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0.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00" r:id="rId2"/>
  </p:sldMasterIdLst>
  <p:notesMasterIdLst>
    <p:notesMasterId r:id="rId11"/>
  </p:notesMasterIdLst>
  <p:handoutMasterIdLst>
    <p:handoutMasterId r:id="rId12"/>
  </p:handoutMasterIdLst>
  <p:sldIdLst>
    <p:sldId id="272" r:id="rId3"/>
    <p:sldId id="311" r:id="rId4"/>
    <p:sldId id="319" r:id="rId5"/>
    <p:sldId id="308" r:id="rId6"/>
    <p:sldId id="280" r:id="rId7"/>
    <p:sldId id="313" r:id="rId8"/>
    <p:sldId id="318" r:id="rId9"/>
    <p:sldId id="269" r:id="rId10"/>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autoAdjust="0"/>
  </p:normalViewPr>
  <p:slideViewPr>
    <p:cSldViewPr>
      <p:cViewPr varScale="1">
        <p:scale>
          <a:sx n="86" d="100"/>
          <a:sy n="86" d="100"/>
        </p:scale>
        <p:origin x="1310" y="5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11/05/2016</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11/05/2016</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168687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a:t>
            </a:fld>
            <a:endParaRPr lang="en-US" dirty="0"/>
          </a:p>
        </p:txBody>
      </p:sp>
    </p:spTree>
    <p:extLst>
      <p:ext uri="{BB962C8B-B14F-4D97-AF65-F5344CB8AC3E}">
        <p14:creationId xmlns:p14="http://schemas.microsoft.com/office/powerpoint/2010/main" val="176959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dirty="0"/>
          </a:p>
        </p:txBody>
      </p:sp>
    </p:spTree>
    <p:extLst>
      <p:ext uri="{BB962C8B-B14F-4D97-AF65-F5344CB8AC3E}">
        <p14:creationId xmlns:p14="http://schemas.microsoft.com/office/powerpoint/2010/main" val="232671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5</a:t>
            </a:fld>
            <a:endParaRPr lang="en-US" dirty="0"/>
          </a:p>
        </p:txBody>
      </p:sp>
    </p:spTree>
    <p:extLst>
      <p:ext uri="{BB962C8B-B14F-4D97-AF65-F5344CB8AC3E}">
        <p14:creationId xmlns:p14="http://schemas.microsoft.com/office/powerpoint/2010/main" val="124253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6</a:t>
            </a:fld>
            <a:endParaRPr lang="en-US" dirty="0"/>
          </a:p>
        </p:txBody>
      </p:sp>
    </p:spTree>
    <p:extLst>
      <p:ext uri="{BB962C8B-B14F-4D97-AF65-F5344CB8AC3E}">
        <p14:creationId xmlns:p14="http://schemas.microsoft.com/office/powerpoint/2010/main" val="325291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24020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7AF409-222B-4626-8081-AA8DBA33DAB6}" type="slidenum">
              <a:rPr lang="en-GB" smtClean="0"/>
              <a:t>8</a:t>
            </a:fld>
            <a:endParaRPr lang="en-GB" dirty="0"/>
          </a:p>
        </p:txBody>
      </p:sp>
    </p:spTree>
    <p:extLst>
      <p:ext uri="{BB962C8B-B14F-4D97-AF65-F5344CB8AC3E}">
        <p14:creationId xmlns:p14="http://schemas.microsoft.com/office/powerpoint/2010/main" val="338131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5AB5243F-8BD1-4EFE-8735-1F7B3E55786F}"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96691B84-9287-4F66-9B44-65F57BC26004}"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t>12 May 2016</a:t>
            </a:r>
            <a:endParaRPr lang="en-GB"/>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t>Lessons learned - The Netherlands</a:t>
            </a:r>
            <a:endParaRPr lang="en-GB"/>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9364F9AA-2511-4DF8-ABD7-BEEDF636FAC0}" type="slidenum">
              <a:rPr lang="en-GB" smtClean="0"/>
              <a:pPr/>
              <a:t>‹#›</a:t>
            </a:fld>
            <a:endParaRPr lang="en-GB"/>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B3AFB4B8-E16D-4BB6-8051-1129E8D0B7CE}"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t>12 May 2016</a:t>
            </a:r>
            <a:endParaRPr lang="en-GB"/>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784FB65C-C4F2-4297-8A7E-1CFF3590F5F5}"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t>12 May 2016</a:t>
            </a:r>
            <a:endParaRPr lang="en-GB"/>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t>Lessons learned - The Netherlands</a:t>
            </a:r>
            <a:endParaRPr lang="en-GB"/>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C062D4F8-FD9F-4B35-B7F5-06ED4DA4A791}"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GB" noProof="0" dirty="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GB" noProof="0" dirty="0" smtClean="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EAE9DA31-2849-4E68-8B82-4CF250CDCD7F}"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Custom">
    <p:spTree>
      <p:nvGrpSpPr>
        <p:cNvPr id="1" name=""/>
        <p:cNvGrpSpPr/>
        <p:nvPr/>
      </p:nvGrpSpPr>
      <p:grpSpPr>
        <a:xfrm>
          <a:off x="0" y="0"/>
          <a:ext cx="0" cy="0"/>
          <a:chOff x="0" y="0"/>
          <a:chExt cx="0" cy="0"/>
        </a:xfrm>
      </p:grpSpPr>
      <p:cxnSp>
        <p:nvCxnSpPr>
          <p:cNvPr id="6" name="Shape 29"/>
          <p:cNvCxnSpPr/>
          <p:nvPr userDrawn="1"/>
        </p:nvCxnSpPr>
        <p:spPr>
          <a:xfrm flipV="1">
            <a:off x="2587624" y="2232890"/>
            <a:ext cx="602234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740026" y="2290948"/>
            <a:ext cx="5841998" cy="914400"/>
          </a:xfr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7D7B14F1-5EAE-4FB5-8980-C9CB3F3720D8}"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614514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3954862"/>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33400" y="5161967"/>
            <a:ext cx="8077200" cy="137159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419601" y="-172034"/>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74B8B138-9738-447A-B407-578F5B54909D}"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8398761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87536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CA"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826E6615-7B24-414C-8171-8602A9F56427}"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6456678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CA" noProof="0" smtClean="0"/>
              <a:t>Click to edit Master title style</a:t>
            </a:r>
            <a:endParaRPr lang="en-CA" noProof="0"/>
          </a:p>
        </p:txBody>
      </p:sp>
      <p:sp>
        <p:nvSpPr>
          <p:cNvPr id="28" name="Content Placeholder 26"/>
          <p:cNvSpPr>
            <a:spLocks noGrp="1"/>
          </p:cNvSpPr>
          <p:nvPr>
            <p:ph sz="quarter" idx="14"/>
          </p:nvPr>
        </p:nvSpPr>
        <p:spPr>
          <a:xfrm>
            <a:off x="533400" y="1752601"/>
            <a:ext cx="3962400" cy="4419599"/>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31" name="Content Placeholder 26"/>
          <p:cNvSpPr>
            <a:spLocks noGrp="1"/>
          </p:cNvSpPr>
          <p:nvPr>
            <p:ph sz="quarter" idx="15"/>
          </p:nvPr>
        </p:nvSpPr>
        <p:spPr>
          <a:xfrm>
            <a:off x="4648201" y="1752600"/>
            <a:ext cx="3962399" cy="4419600"/>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D38A63C5-2848-498A-8AB2-371F33C6D01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8049910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CA" noProof="0" smtClean="0"/>
              <a:t>Click to edit Master title style</a:t>
            </a:r>
            <a:endParaRPr lang="en-CA" noProof="0"/>
          </a:p>
        </p:txBody>
      </p:sp>
      <p:sp>
        <p:nvSpPr>
          <p:cNvPr id="27" name="Content Placeholder 26"/>
          <p:cNvSpPr>
            <a:spLocks noGrp="1"/>
          </p:cNvSpPr>
          <p:nvPr>
            <p:ph sz="quarter" idx="13"/>
          </p:nvPr>
        </p:nvSpPr>
        <p:spPr>
          <a:xfrm>
            <a:off x="533400" y="1752601"/>
            <a:ext cx="2590800" cy="4419599"/>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28" name="Content Placeholder 26"/>
          <p:cNvSpPr>
            <a:spLocks noGrp="1"/>
          </p:cNvSpPr>
          <p:nvPr>
            <p:ph sz="quarter" idx="14"/>
          </p:nvPr>
        </p:nvSpPr>
        <p:spPr>
          <a:xfrm>
            <a:off x="3276601" y="1752601"/>
            <a:ext cx="2590799" cy="4419599"/>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31" name="Content Placeholder 26"/>
          <p:cNvSpPr>
            <a:spLocks noGrp="1"/>
          </p:cNvSpPr>
          <p:nvPr>
            <p:ph sz="quarter" idx="15"/>
          </p:nvPr>
        </p:nvSpPr>
        <p:spPr>
          <a:xfrm>
            <a:off x="6019800" y="1752601"/>
            <a:ext cx="2590800" cy="4419599"/>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D960E53D-B954-4885-BC78-F8A9BA36995B}"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003483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CA" noProof="0" smtClean="0"/>
              <a:t>Click to edit Master title style</a:t>
            </a:r>
            <a:endParaRPr lang="en-CA" noProof="0"/>
          </a:p>
        </p:txBody>
      </p:sp>
      <p:sp>
        <p:nvSpPr>
          <p:cNvPr id="28" name="Content Placeholder 26"/>
          <p:cNvSpPr>
            <a:spLocks noGrp="1"/>
          </p:cNvSpPr>
          <p:nvPr>
            <p:ph sz="quarter" idx="14"/>
          </p:nvPr>
        </p:nvSpPr>
        <p:spPr>
          <a:xfrm>
            <a:off x="533400" y="3352800"/>
            <a:ext cx="3962400" cy="2819400"/>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31" name="Content Placeholder 26"/>
          <p:cNvSpPr>
            <a:spLocks noGrp="1"/>
          </p:cNvSpPr>
          <p:nvPr>
            <p:ph sz="quarter" idx="15"/>
          </p:nvPr>
        </p:nvSpPr>
        <p:spPr>
          <a:xfrm>
            <a:off x="4648199" y="3352800"/>
            <a:ext cx="3962401" cy="2819400"/>
          </a:xfrm>
        </p:spPr>
        <p:txBody>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CA"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818AA555-0BC6-48E6-AD3B-CB875AF1B651}"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950847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CA" noProof="0" smtClean="0"/>
              <a:t>Click to edit Master title style</a:t>
            </a:r>
            <a:endParaRPr lang="en-CA" noProof="0"/>
          </a:p>
        </p:txBody>
      </p:sp>
      <p:sp>
        <p:nvSpPr>
          <p:cNvPr id="28" name="Content Placeholder 26"/>
          <p:cNvSpPr>
            <a:spLocks noGrp="1"/>
          </p:cNvSpPr>
          <p:nvPr>
            <p:ph sz="quarter" idx="14"/>
          </p:nvPr>
        </p:nvSpPr>
        <p:spPr>
          <a:xfrm>
            <a:off x="6019800" y="1752600"/>
            <a:ext cx="2590800" cy="2133600"/>
          </a:xfrm>
        </p:spPr>
        <p:txBody>
          <a:bodyPr/>
          <a:lstStyle/>
          <a:p>
            <a:pPr lvl="0"/>
            <a:r>
              <a:rPr lang="en-CA"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CA"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CA"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94DB1651-B9B7-46EA-A2FA-959E93AB7689}"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577883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EC44885D-EB39-4F4B-9A73-F38FBEC3E0F0}"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CA"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CA" noProof="0" smtClean="0"/>
              <a:t>Click to edit Master title style</a:t>
            </a:r>
            <a:endParaRPr lang="en-CA" noProof="0"/>
          </a:p>
        </p:txBody>
      </p:sp>
      <p:sp>
        <p:nvSpPr>
          <p:cNvPr id="31" name="Content Placeholder 26"/>
          <p:cNvSpPr>
            <a:spLocks noGrp="1"/>
          </p:cNvSpPr>
          <p:nvPr>
            <p:ph sz="quarter" idx="15"/>
          </p:nvPr>
        </p:nvSpPr>
        <p:spPr>
          <a:xfrm>
            <a:off x="533400" y="4038600"/>
            <a:ext cx="2590800" cy="2133600"/>
          </a:xfrm>
        </p:spPr>
        <p:txBody>
          <a:bodyPr/>
          <a:lstStyle/>
          <a:p>
            <a:pPr lvl="0"/>
            <a:r>
              <a:rPr lang="en-CA"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CA"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7B249450-DFB1-4AB0-AE88-0012AD423578}"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482025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CA" noProof="1" smtClean="0"/>
              <a:t>Click to edit Master title style</a:t>
            </a:r>
            <a:endParaRPr lang="en-CA"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CA" noProof="1" smtClean="0"/>
              <a:t>Click to edit Master text styles</a:t>
            </a:r>
          </a:p>
          <a:p>
            <a:pPr lvl="1"/>
            <a:r>
              <a:rPr lang="en-CA" noProof="1" smtClean="0"/>
              <a:t>Second level</a:t>
            </a:r>
          </a:p>
          <a:p>
            <a:pPr lvl="2"/>
            <a:r>
              <a:rPr lang="en-CA" noProof="1" smtClean="0"/>
              <a:t>Third level</a:t>
            </a:r>
          </a:p>
          <a:p>
            <a:pPr lvl="3"/>
            <a:r>
              <a:rPr lang="en-CA" noProof="1" smtClean="0"/>
              <a:t>Fourth level</a:t>
            </a:r>
          </a:p>
          <a:p>
            <a:pPr lvl="4"/>
            <a:r>
              <a:rPr lang="en-CA" noProof="1" smtClean="0"/>
              <a:t>Fifth level</a:t>
            </a:r>
            <a:endParaRPr lang="en-CA"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CA"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78C90A9D-B417-42F2-B03A-4CB913B26866}"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36052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CA" noProof="0" smtClean="0"/>
              <a:t>Click to edit Master title style</a:t>
            </a:r>
            <a:endParaRPr lang="en-CA"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
        <p:nvSpPr>
          <p:cNvPr id="5" name="Slide Number Placeholder 4"/>
          <p:cNvSpPr>
            <a:spLocks noGrp="1"/>
          </p:cNvSpPr>
          <p:nvPr>
            <p:ph type="sldNum" sz="quarter" idx="12"/>
          </p:nvPr>
        </p:nvSpPr>
        <p:spPr/>
        <p:txBody>
          <a:bodyPr/>
          <a:lstStyle/>
          <a:p>
            <a:fld id="{B71F6220-5D10-491B-AFA0-6AC46866A490}"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2213433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7B28BE2A-375D-4648-ADF0-DE25C084C363}"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2018739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7BAABC65-2294-450C-89B1-FA28D5F53863}"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2628910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CA" noProof="0" smtClean="0"/>
              <a:t>Click to edit Master title style</a:t>
            </a:r>
            <a:endParaRPr lang="en-CA"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a:p>
        </p:txBody>
      </p: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0B0740CD-792D-4910-822F-32BECD024E1F}"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527143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CA" noProof="0" smtClean="0"/>
              <a:t>Click to edit Master title style</a:t>
            </a:r>
            <a:endParaRPr lang="en-CA"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t>12 May 2016</a:t>
            </a:r>
            <a:endParaRPr lang="en-GB"/>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t>Lessons learned - The Netherlands</a:t>
            </a:r>
            <a:endParaRPr lang="en-GB"/>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4DFB96D6-5BC8-4646-81D3-B960A2345A24}" type="slidenum">
              <a:rPr lang="en-GB" smtClean="0"/>
              <a:pPr/>
              <a:t>‹#›</a:t>
            </a:fld>
            <a:endParaRPr lang="en-GB"/>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201891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CA" noProof="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A499BD21-9B28-4329-A4C1-D90967707DC3}"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352122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CA" noProof="0" smtClean="0"/>
              <a:t>Click to edit Master title style</a:t>
            </a:r>
            <a:endParaRPr lang="en-CA"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t>12 May 2016</a:t>
            </a:r>
            <a:endParaRPr lang="en-GB"/>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4AF31D8B-6B3B-44A5-B34B-09B4FAFF40C3}"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2229120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CA" noProof="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t>12 May 2016</a:t>
            </a:r>
            <a:endParaRPr lang="en-GB"/>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t>Lessons learned - The Netherlands</a:t>
            </a:r>
            <a:endParaRPr lang="en-GB"/>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69EFBD7C-73B0-4800-BA16-A2373CB41BF8}"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panose="020B0604020202020204" pitchFamily="34" charset="0"/>
              </a:rPr>
              <a:t>PwC</a:t>
            </a:r>
            <a:endParaRPr kumimoji="0" lang="en-GB" sz="1000" b="0" i="0" u="none" baseline="0" dirty="0" err="1" smtClean="0">
              <a:solidFill>
                <a:schemeClr val="lt1"/>
              </a:solidFill>
              <a:latin typeface="Arial" panose="020B0604020202020204" pitchFamily="34" charset="0"/>
            </a:endParaRPr>
          </a:p>
        </p:txBody>
      </p:sp>
    </p:spTree>
    <p:extLst>
      <p:ext uri="{BB962C8B-B14F-4D97-AF65-F5344CB8AC3E}">
        <p14:creationId xmlns:p14="http://schemas.microsoft.com/office/powerpoint/2010/main" val="9984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2886FFE9-0572-4CEA-AA3B-333D8E90E3E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CA" noProof="0" smtClean="0"/>
              <a:t>Click to add the presentation’s main title</a:t>
            </a:r>
            <a:endParaRPr lang="en-CA"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101"/>
          <p:cNvGrpSpPr>
            <a:grpSpLocks noChangeAspect="1"/>
          </p:cNvGrpSpPr>
          <p:nvPr userDrawn="1"/>
        </p:nvGrpSpPr>
        <p:grpSpPr>
          <a:xfrm>
            <a:off x="968592" y="5768681"/>
            <a:ext cx="1232283" cy="935789"/>
            <a:chOff x="518032" y="-1032869"/>
            <a:chExt cx="6161413" cy="4678943"/>
          </a:xfrm>
        </p:grpSpPr>
        <p:grpSp>
          <p:nvGrpSpPr>
            <p:cNvPr id="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Tree>
    <p:extLst>
      <p:ext uri="{BB962C8B-B14F-4D97-AF65-F5344CB8AC3E}">
        <p14:creationId xmlns:p14="http://schemas.microsoft.com/office/powerpoint/2010/main" val="18284139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CA" noProof="0" dirty="0" smtClean="0"/>
              <a:t>Click icon to add picture</a:t>
            </a:r>
            <a:endParaRPr lang="en-CA"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4"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85891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CA" noProof="0" dirty="0" smtClean="0"/>
              <a:t>Click icon to add picture</a:t>
            </a:r>
            <a:endParaRPr lang="en-CA" noProof="0" dirty="0"/>
          </a:p>
        </p:txBody>
      </p:sp>
      <p:grpSp>
        <p:nvGrpSpPr>
          <p:cNvPr id="3"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350855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CA" noProof="0" smtClean="0"/>
              <a:t>Click to add the presentation’s main title</a:t>
            </a:r>
            <a:endParaRPr lang="en-CA"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CA" noProof="0" smtClean="0"/>
              <a:t>Subtitle and date (move higher if title is only one line)</a:t>
            </a:r>
            <a:endParaRPr lang="en-CA"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CA" noProof="0" smtClean="0"/>
              <a:t>www.pwc.com</a:t>
            </a:r>
            <a:endParaRPr lang="en-CA" noProof="0"/>
          </a:p>
        </p:txBody>
      </p:sp>
      <p:grpSp>
        <p:nvGrpSpPr>
          <p:cNvPr id="2"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49075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CA" noProof="0" smtClean="0"/>
              <a:t>Click to edit Master title style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
        <p:nvSpPr>
          <p:cNvPr id="5" name="Slide Number Placeholder 4"/>
          <p:cNvSpPr>
            <a:spLocks noGrp="1"/>
          </p:cNvSpPr>
          <p:nvPr>
            <p:ph type="sldNum" sz="quarter" idx="12"/>
          </p:nvPr>
        </p:nvSpPr>
        <p:spPr/>
        <p:txBody>
          <a:bodyPr/>
          <a:lstStyle/>
          <a:p>
            <a:fld id="{27996D36-6D63-4746-B468-682EF5304E5F}"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05477569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FC68517D-89A9-4CC3-9577-50B179D24C7E}"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3565629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p:spTree>
      <p:nvGrpSpPr>
        <p:cNvPr id="1" name=""/>
        <p:cNvGrpSpPr/>
        <p:nvPr/>
      </p:nvGrpSpPr>
      <p:grpSpPr>
        <a:xfrm>
          <a:off x="0" y="0"/>
          <a:ext cx="0" cy="0"/>
          <a:chOff x="0" y="0"/>
          <a:chExt cx="0" cy="0"/>
        </a:xfrm>
      </p:grpSpPr>
      <p:sp>
        <p:nvSpPr>
          <p:cNvPr id="2" name="Title 1"/>
          <p:cNvSpPr>
            <a:spLocks noGrp="1"/>
          </p:cNvSpPr>
          <p:nvPr>
            <p:ph type="title"/>
          </p:nvPr>
        </p:nvSpPr>
        <p:spPr>
          <a:xfrm>
            <a:off x="3272020" y="668587"/>
            <a:ext cx="5341628" cy="914400"/>
          </a:xfrm>
        </p:spPr>
        <p:txBody>
          <a:bodyPr/>
          <a:lstStyle>
            <a:lvl1pPr>
              <a:defRPr/>
            </a:lvl1pPr>
          </a:lstStyle>
          <a:p>
            <a:r>
              <a:rPr lang="en-US" noProof="1" smtClean="0"/>
              <a:t>Click to edit Master title style</a:t>
            </a:r>
            <a:endParaRPr lang="en-GB" noProof="1"/>
          </a:p>
        </p:txBody>
      </p: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
        <p:nvSpPr>
          <p:cNvPr id="5" name="Slide Number Placeholder 4"/>
          <p:cNvSpPr>
            <a:spLocks noGrp="1"/>
          </p:cNvSpPr>
          <p:nvPr>
            <p:ph type="sldNum" sz="quarter" idx="12"/>
          </p:nvPr>
        </p:nvSpPr>
        <p:spPr/>
        <p:txBody>
          <a:bodyPr/>
          <a:lstStyle/>
          <a:p>
            <a:fld id="{495CF453-835B-423E-A4CF-6B72C0F7FF39}"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6118845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3954862"/>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33400" y="5161967"/>
            <a:ext cx="8077200" cy="137159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419601" y="-172034"/>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8D5C85C7-C3E6-46BC-B479-5D5218C5F4BF}"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16847405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5" name="Shape 14"/>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C179A3D2-ACD9-4284-8818-46162F501B3D}"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28204372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4305301"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381000" y="609598"/>
            <a:ext cx="445770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12 May 2016</a:t>
            </a:r>
            <a:endParaRPr lang="en-GB"/>
          </a:p>
        </p:txBody>
      </p:sp>
      <p:sp>
        <p:nvSpPr>
          <p:cNvPr id="4" name="Footer Placeholder 3"/>
          <p:cNvSpPr>
            <a:spLocks noGrp="1"/>
          </p:cNvSpPr>
          <p:nvPr>
            <p:ph type="ftr" sz="quarter" idx="17"/>
          </p:nvPr>
        </p:nvSpPr>
        <p:spPr/>
        <p:txBody>
          <a:bodyPr/>
          <a:lstStyle/>
          <a:p>
            <a:r>
              <a:rPr lang="en-GB" smtClean="0"/>
              <a:t>Lessons learned - The Netherlands</a:t>
            </a:r>
            <a:endParaRPr lang="en-GB"/>
          </a:p>
        </p:txBody>
      </p:sp>
      <p:sp>
        <p:nvSpPr>
          <p:cNvPr id="5" name="Slide Number Placeholder 4"/>
          <p:cNvSpPr>
            <a:spLocks noGrp="1"/>
          </p:cNvSpPr>
          <p:nvPr>
            <p:ph type="sldNum" sz="quarter" idx="18"/>
          </p:nvPr>
        </p:nvSpPr>
        <p:spPr/>
        <p:txBody>
          <a:bodyPr/>
          <a:lstStyle/>
          <a:p>
            <a:fld id="{9D96CE06-0A53-4959-8089-1485D7469FF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9283957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612EF4E3-8AFC-4C21-A383-787423F785B2}"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33411" y="2242583"/>
            <a:ext cx="1524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575605" y="488696"/>
            <a:ext cx="1865596"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33400" y="2242583"/>
            <a:ext cx="8077200" cy="914400"/>
          </a:xfrm>
          <a:noFill/>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42584238-DD9D-4B77-8807-AAA96DD7E6AA}"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0591553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18" name="Rectangle 17"/>
          <p:cNvSpPr/>
          <p:nvPr userDrawn="1"/>
        </p:nvSpPr>
        <p:spPr bwMode="ltGray">
          <a:xfrm>
            <a:off x="5526024" y="2862920"/>
            <a:ext cx="1524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6" name="Title 1"/>
          <p:cNvSpPr>
            <a:spLocks noGrp="1"/>
          </p:cNvSpPr>
          <p:nvPr>
            <p:ph type="title"/>
          </p:nvPr>
        </p:nvSpPr>
        <p:spPr>
          <a:xfrm>
            <a:off x="2743200" y="2725704"/>
            <a:ext cx="5867402"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t>12 May 2016</a:t>
            </a:r>
            <a:endParaRPr lang="en-GB"/>
          </a:p>
        </p:txBody>
      </p:sp>
      <p:sp>
        <p:nvSpPr>
          <p:cNvPr id="3" name="Footer Placeholder 2"/>
          <p:cNvSpPr>
            <a:spLocks noGrp="1"/>
          </p:cNvSpPr>
          <p:nvPr>
            <p:ph type="ftr" sz="quarter" idx="11"/>
          </p:nvPr>
        </p:nvSpPr>
        <p:spPr/>
        <p:txBody>
          <a:bodyPr/>
          <a:lstStyle/>
          <a:p>
            <a:r>
              <a:rPr lang="en-GB" smtClean="0"/>
              <a:t>Lessons learned - The Netherlands</a:t>
            </a:r>
            <a:endParaRPr lang="en-GB"/>
          </a:p>
        </p:txBody>
      </p:sp>
      <p:sp>
        <p:nvSpPr>
          <p:cNvPr id="4" name="Slide Number Placeholder 3"/>
          <p:cNvSpPr>
            <a:spLocks noGrp="1"/>
          </p:cNvSpPr>
          <p:nvPr>
            <p:ph type="sldNum" sz="quarter" idx="12"/>
          </p:nvPr>
        </p:nvSpPr>
        <p:spPr/>
        <p:txBody>
          <a:bodyPr/>
          <a:lstStyle/>
          <a:p>
            <a:fld id="{C853CE18-F075-4EF8-B90A-41BC5570C8A9}" type="slidenum">
              <a:rPr lang="en-GB" smtClean="0"/>
              <a:pPr/>
              <a:t>‹#›</a:t>
            </a:fld>
            <a:endParaRPr lang="en-GB"/>
          </a:p>
        </p:txBody>
      </p:sp>
      <p:sp>
        <p:nvSpPr>
          <p:cNvPr id="5"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38285986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Custom. No panel frame ">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1" cy="9144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
        <p:nvSpPr>
          <p:cNvPr id="5" name="Slide Number Placeholder 4"/>
          <p:cNvSpPr>
            <a:spLocks noGrp="1"/>
          </p:cNvSpPr>
          <p:nvPr>
            <p:ph type="sldNum" sz="quarter" idx="12"/>
          </p:nvPr>
        </p:nvSpPr>
        <p:spPr/>
        <p:txBody>
          <a:bodyPr/>
          <a:lstStyle/>
          <a:p>
            <a:fld id="{CDE563A9-6EE9-46BE-88AC-01BC54528FCE}"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extLst>
      <p:ext uri="{BB962C8B-B14F-4D97-AF65-F5344CB8AC3E}">
        <p14:creationId xmlns:p14="http://schemas.microsoft.com/office/powerpoint/2010/main" val="4934889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AD4BEE80-018C-4837-8BCB-3396FEA95194}"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D973C8A9-F06A-4411-8842-08C616CC1FA6}"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12 May 2016</a:t>
            </a:r>
            <a:endParaRPr lang="en-GB"/>
          </a:p>
        </p:txBody>
      </p:sp>
      <p:sp>
        <p:nvSpPr>
          <p:cNvPr id="4" name="Footer Placeholder 3"/>
          <p:cNvSpPr>
            <a:spLocks noGrp="1"/>
          </p:cNvSpPr>
          <p:nvPr>
            <p:ph type="ftr" sz="quarter" idx="18"/>
          </p:nvPr>
        </p:nvSpPr>
        <p:spPr/>
        <p:txBody>
          <a:bodyPr/>
          <a:lstStyle/>
          <a:p>
            <a:r>
              <a:rPr lang="en-GB" smtClean="0"/>
              <a:t>Lessons learned - The Netherlands</a:t>
            </a:r>
            <a:endParaRPr lang="en-GB"/>
          </a:p>
        </p:txBody>
      </p:sp>
      <p:sp>
        <p:nvSpPr>
          <p:cNvPr id="5" name="Slide Number Placeholder 4"/>
          <p:cNvSpPr>
            <a:spLocks noGrp="1"/>
          </p:cNvSpPr>
          <p:nvPr>
            <p:ph type="sldNum" sz="quarter" idx="19"/>
          </p:nvPr>
        </p:nvSpPr>
        <p:spPr/>
        <p:txBody>
          <a:bodyPr/>
          <a:lstStyle/>
          <a:p>
            <a:fld id="{0BB6FC12-ABA2-4A61-B5ED-A339E2417248}"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
        <p:nvSpPr>
          <p:cNvPr id="5" name="Slide Number Placeholder 4"/>
          <p:cNvSpPr>
            <a:spLocks noGrp="1"/>
          </p:cNvSpPr>
          <p:nvPr>
            <p:ph type="sldNum" sz="quarter" idx="12"/>
          </p:nvPr>
        </p:nvSpPr>
        <p:spPr/>
        <p:txBody>
          <a:bodyPr/>
          <a:lstStyle/>
          <a:p>
            <a:fld id="{07CD930A-574F-42C2-9266-D83F2F284079}" type="slidenum">
              <a:rPr lang="en-GB" smtClean="0"/>
              <a:pPr/>
              <a:t>‹#›</a:t>
            </a:fld>
            <a:endParaRPr lang="en-GB"/>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panose="020B0604020202020204" pitchFamily="34" charset="0"/>
              </a:rPr>
              <a:t>PwC</a:t>
            </a:r>
            <a:endParaRPr kumimoji="0" lang="en-GB" sz="1000" b="0" i="0" u="none" baseline="0" dirty="0" err="1" smtClean="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Lessons learned - The Netherlands</a:t>
            </a:r>
            <a:endParaRPr lang="en-GB"/>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12 May 2016</a:t>
            </a:r>
            <a:endParaRPr lang="en-GB" dirty="0"/>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E73B741A-C100-4F60-B637-DC3310F184C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5" r:id="rId22"/>
    <p:sldLayoutId id="2147483735" r:id="rId23"/>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CA" noProof="0" smtClean="0"/>
              <a:t>Click to edit</a:t>
            </a:r>
            <a:br>
              <a:rPr lang="en-CA" noProof="0" smtClean="0"/>
            </a:br>
            <a:r>
              <a:rPr lang="en-CA" noProof="0" smtClean="0"/>
              <a:t>Master title style</a:t>
            </a:r>
            <a:endParaRPr lang="en-CA"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CA" noProof="0" dirty="0" smtClean="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Lessons learned - The Netherlands</a:t>
            </a:r>
            <a:endParaRPr lang="en-GB"/>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12 May 2016</a:t>
            </a:r>
            <a:endParaRPr lang="en-GB" dirty="0"/>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DF1F61D9-EC3F-4D1B-869A-4AD098414CA3}" type="slidenum">
              <a:rPr lang="en-GB" smtClean="0"/>
              <a:pPr/>
              <a:t>‹#›</a:t>
            </a:fld>
            <a:endParaRPr lang="en-GB"/>
          </a:p>
        </p:txBody>
      </p:sp>
    </p:spTree>
    <p:extLst>
      <p:ext uri="{BB962C8B-B14F-4D97-AF65-F5344CB8AC3E}">
        <p14:creationId xmlns:p14="http://schemas.microsoft.com/office/powerpoint/2010/main" val="406447818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spcAft>
                <a:spcPts val="300"/>
              </a:spcAft>
            </a:pPr>
            <a:r>
              <a:rPr lang="en-GB" dirty="0"/>
              <a:t>Lessons learned from two years’ </a:t>
            </a:r>
            <a:r>
              <a:rPr lang="en-GB" dirty="0" smtClean="0"/>
              <a:t>more informative </a:t>
            </a:r>
            <a:r>
              <a:rPr lang="en-GB" dirty="0"/>
              <a:t>auditor’s </a:t>
            </a:r>
            <a:r>
              <a:rPr lang="en-GB" dirty="0" smtClean="0"/>
              <a:t>reporting </a:t>
            </a:r>
            <a:r>
              <a:rPr lang="en-GB" dirty="0"/>
              <a:t>in The Netherlands</a:t>
            </a:r>
          </a:p>
        </p:txBody>
      </p:sp>
      <p:sp>
        <p:nvSpPr>
          <p:cNvPr id="17" name="Rectangle 16"/>
          <p:cNvSpPr/>
          <p:nvPr/>
        </p:nvSpPr>
        <p:spPr bwMode="ltGray">
          <a:xfrm>
            <a:off x="2709755" y="3049921"/>
            <a:ext cx="5259260" cy="24363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300"/>
              </a:spcAft>
            </a:pPr>
            <a:endParaRPr lang="en-GB" b="1" dirty="0" smtClean="0">
              <a:solidFill>
                <a:schemeClr val="tx1"/>
              </a:solidFill>
              <a:latin typeface="+mj-lt"/>
            </a:endParaRPr>
          </a:p>
          <a:p>
            <a:pPr>
              <a:spcAft>
                <a:spcPts val="300"/>
              </a:spcAft>
            </a:pPr>
            <a:endParaRPr lang="en-GB" b="1" dirty="0">
              <a:solidFill>
                <a:schemeClr val="tx1"/>
              </a:solidFill>
              <a:latin typeface="+mj-lt"/>
            </a:endParaRPr>
          </a:p>
          <a:p>
            <a:pPr>
              <a:spcAft>
                <a:spcPts val="300"/>
              </a:spcAft>
            </a:pPr>
            <a:endParaRPr lang="en-GB" b="1" dirty="0">
              <a:solidFill>
                <a:schemeClr val="tx1"/>
              </a:solidFill>
              <a:latin typeface="+mj-lt"/>
            </a:endParaRPr>
          </a:p>
          <a:p>
            <a:pPr>
              <a:spcAft>
                <a:spcPts val="300"/>
              </a:spcAft>
            </a:pPr>
            <a:r>
              <a:rPr lang="en-GB" b="1" dirty="0" smtClean="0">
                <a:solidFill>
                  <a:schemeClr val="tx1"/>
                </a:solidFill>
                <a:latin typeface="+mj-lt"/>
              </a:rPr>
              <a:t>39</a:t>
            </a:r>
            <a:r>
              <a:rPr lang="en-GB" b="1" baseline="30000" dirty="0" smtClean="0">
                <a:solidFill>
                  <a:schemeClr val="tx1"/>
                </a:solidFill>
                <a:latin typeface="+mj-lt"/>
              </a:rPr>
              <a:t>th</a:t>
            </a:r>
            <a:r>
              <a:rPr lang="en-GB" b="1" dirty="0" smtClean="0">
                <a:solidFill>
                  <a:schemeClr val="tx1"/>
                </a:solidFill>
                <a:latin typeface="+mj-lt"/>
              </a:rPr>
              <a:t> </a:t>
            </a:r>
            <a:r>
              <a:rPr lang="en-GB" b="1" smtClean="0">
                <a:solidFill>
                  <a:schemeClr val="tx1"/>
                </a:solidFill>
                <a:latin typeface="+mj-lt"/>
              </a:rPr>
              <a:t>EAA conference Maastricht</a:t>
            </a:r>
            <a:endParaRPr lang="en-GB" b="1" dirty="0" smtClean="0">
              <a:solidFill>
                <a:schemeClr val="tx1"/>
              </a:solidFill>
              <a:latin typeface="+mj-lt"/>
            </a:endParaRPr>
          </a:p>
          <a:p>
            <a:pPr>
              <a:spcAft>
                <a:spcPts val="300"/>
              </a:spcAft>
            </a:pPr>
            <a:endParaRPr lang="en-GB" b="1" dirty="0" smtClean="0">
              <a:solidFill>
                <a:schemeClr val="tx1"/>
              </a:solidFill>
              <a:latin typeface="+mj-lt"/>
            </a:endParaRPr>
          </a:p>
          <a:p>
            <a:pPr>
              <a:spcAft>
                <a:spcPts val="300"/>
              </a:spcAft>
            </a:pPr>
            <a:r>
              <a:rPr lang="en-GB" b="1" dirty="0">
                <a:solidFill>
                  <a:schemeClr val="tx1"/>
                </a:solidFill>
                <a:latin typeface="+mj-lt"/>
              </a:rPr>
              <a:t>12 May 2016</a:t>
            </a:r>
          </a:p>
          <a:p>
            <a:pPr>
              <a:spcAft>
                <a:spcPts val="300"/>
              </a:spcAft>
            </a:pPr>
            <a:endParaRPr lang="en-GB" b="1" dirty="0" smtClean="0">
              <a:solidFill>
                <a:schemeClr val="tx1"/>
              </a:solidFill>
              <a:latin typeface="+mj-lt"/>
            </a:endParaRPr>
          </a:p>
          <a:p>
            <a:pPr>
              <a:spcAft>
                <a:spcPts val="300"/>
              </a:spcAft>
            </a:pPr>
            <a:r>
              <a:rPr lang="en-GB" b="1" dirty="0" smtClean="0">
                <a:solidFill>
                  <a:schemeClr val="tx1"/>
                </a:solidFill>
                <a:latin typeface="+mj-lt"/>
              </a:rPr>
              <a:t>Peter Eimers </a:t>
            </a:r>
          </a:p>
          <a:p>
            <a:pPr>
              <a:spcAft>
                <a:spcPts val="300"/>
              </a:spcAft>
            </a:pPr>
            <a:endParaRPr lang="en-GB" b="1" dirty="0">
              <a:solidFill>
                <a:schemeClr val="tx1"/>
              </a:solidFill>
              <a:latin typeface="+mj-l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6964"/>
            <a:ext cx="9170534" cy="2057400"/>
          </a:xfrm>
          <a:prstGeom prst="rect">
            <a:avLst/>
          </a:prstGeom>
        </p:spPr>
      </p:pic>
      <p:sp>
        <p:nvSpPr>
          <p:cNvPr id="2" name="Slide Number Placeholder 1"/>
          <p:cNvSpPr>
            <a:spLocks noGrp="1"/>
          </p:cNvSpPr>
          <p:nvPr>
            <p:ph type="sldNum" sz="quarter" idx="12"/>
          </p:nvPr>
        </p:nvSpPr>
        <p:spPr/>
        <p:txBody>
          <a:bodyPr/>
          <a:lstStyle/>
          <a:p>
            <a:fld id="{7D7B14F1-5EAE-4FB5-8980-C9CB3F3720D8}" type="slidenum">
              <a:rPr lang="en-GB" smtClean="0"/>
              <a:pPr/>
              <a:t>1</a:t>
            </a:fld>
            <a:endParaRPr lang="en-GB"/>
          </a:p>
        </p:txBody>
      </p: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Tree>
    <p:extLst>
      <p:ext uri="{BB962C8B-B14F-4D97-AF65-F5344CB8AC3E}">
        <p14:creationId xmlns:p14="http://schemas.microsoft.com/office/powerpoint/2010/main" val="21973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early adoption in the Netherlands</a:t>
            </a:r>
            <a:endParaRPr lang="en-US" dirty="0"/>
          </a:p>
        </p:txBody>
      </p:sp>
      <p:grpSp>
        <p:nvGrpSpPr>
          <p:cNvPr id="2052" name="Group 4"/>
          <p:cNvGrpSpPr>
            <a:grpSpLocks noChangeAspect="1"/>
          </p:cNvGrpSpPr>
          <p:nvPr/>
        </p:nvGrpSpPr>
        <p:grpSpPr bwMode="auto">
          <a:xfrm>
            <a:off x="3203848" y="1916832"/>
            <a:ext cx="5289550" cy="3711575"/>
            <a:chOff x="2018" y="1026"/>
            <a:chExt cx="3332" cy="2338"/>
          </a:xfrm>
        </p:grpSpPr>
        <p:sp>
          <p:nvSpPr>
            <p:cNvPr id="2051" name="AutoShape 3"/>
            <p:cNvSpPr>
              <a:spLocks noChangeAspect="1" noChangeArrowheads="1" noTextEdit="1"/>
            </p:cNvSpPr>
            <p:nvPr/>
          </p:nvSpPr>
          <p:spPr bwMode="auto">
            <a:xfrm>
              <a:off x="2018" y="1026"/>
              <a:ext cx="3332" cy="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2253" name="Group 205"/>
            <p:cNvGrpSpPr>
              <a:grpSpLocks/>
            </p:cNvGrpSpPr>
            <p:nvPr/>
          </p:nvGrpSpPr>
          <p:grpSpPr bwMode="auto">
            <a:xfrm>
              <a:off x="2011" y="1184"/>
              <a:ext cx="3311" cy="2127"/>
              <a:chOff x="2011" y="1184"/>
              <a:chExt cx="3311" cy="2127"/>
            </a:xfrm>
          </p:grpSpPr>
          <p:sp>
            <p:nvSpPr>
              <p:cNvPr id="2053" name="Freeform 5"/>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Freeform 6"/>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5" name="Freeform 7"/>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6" name="Freeform 8"/>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7" name="Freeform 9"/>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8" name="Freeform 10"/>
              <p:cNvSpPr>
                <a:spLocks/>
              </p:cNvSpPr>
              <p:nvPr/>
            </p:nvSpPr>
            <p:spPr bwMode="auto">
              <a:xfrm>
                <a:off x="4076" y="2314"/>
                <a:ext cx="798" cy="510"/>
              </a:xfrm>
              <a:custGeom>
                <a:avLst/>
                <a:gdLst/>
                <a:ahLst/>
                <a:cxnLst>
                  <a:cxn ang="0">
                    <a:pos x="56" y="71"/>
                  </a:cxn>
                  <a:cxn ang="0">
                    <a:pos x="56" y="101"/>
                  </a:cxn>
                  <a:cxn ang="0">
                    <a:pos x="24" y="154"/>
                  </a:cxn>
                  <a:cxn ang="0">
                    <a:pos x="12" y="172"/>
                  </a:cxn>
                  <a:cxn ang="0">
                    <a:pos x="20" y="198"/>
                  </a:cxn>
                  <a:cxn ang="0">
                    <a:pos x="32" y="206"/>
                  </a:cxn>
                  <a:cxn ang="0">
                    <a:pos x="72" y="210"/>
                  </a:cxn>
                  <a:cxn ang="0">
                    <a:pos x="116" y="210"/>
                  </a:cxn>
                  <a:cxn ang="0">
                    <a:pos x="172" y="187"/>
                  </a:cxn>
                  <a:cxn ang="0">
                    <a:pos x="224" y="206"/>
                  </a:cxn>
                  <a:cxn ang="0">
                    <a:pos x="236" y="236"/>
                  </a:cxn>
                  <a:cxn ang="0">
                    <a:pos x="248" y="277"/>
                  </a:cxn>
                  <a:cxn ang="0">
                    <a:pos x="224" y="277"/>
                  </a:cxn>
                  <a:cxn ang="0">
                    <a:pos x="208" y="311"/>
                  </a:cxn>
                  <a:cxn ang="0">
                    <a:pos x="212" y="329"/>
                  </a:cxn>
                  <a:cxn ang="0">
                    <a:pos x="244" y="329"/>
                  </a:cxn>
                  <a:cxn ang="0">
                    <a:pos x="256" y="303"/>
                  </a:cxn>
                  <a:cxn ang="0">
                    <a:pos x="300" y="262"/>
                  </a:cxn>
                  <a:cxn ang="0">
                    <a:pos x="316" y="251"/>
                  </a:cxn>
                  <a:cxn ang="0">
                    <a:pos x="304" y="269"/>
                  </a:cxn>
                  <a:cxn ang="0">
                    <a:pos x="352" y="288"/>
                  </a:cxn>
                  <a:cxn ang="0">
                    <a:pos x="328" y="322"/>
                  </a:cxn>
                  <a:cxn ang="0">
                    <a:pos x="364" y="356"/>
                  </a:cxn>
                  <a:cxn ang="0">
                    <a:pos x="420" y="341"/>
                  </a:cxn>
                  <a:cxn ang="0">
                    <a:pos x="455" y="322"/>
                  </a:cxn>
                  <a:cxn ang="0">
                    <a:pos x="411" y="311"/>
                  </a:cxn>
                  <a:cxn ang="0">
                    <a:pos x="420" y="288"/>
                  </a:cxn>
                  <a:cxn ang="0">
                    <a:pos x="499" y="247"/>
                  </a:cxn>
                  <a:cxn ang="0">
                    <a:pos x="527" y="217"/>
                  </a:cxn>
                  <a:cxn ang="0">
                    <a:pos x="559" y="184"/>
                  </a:cxn>
                  <a:cxn ang="0">
                    <a:pos x="563" y="165"/>
                  </a:cxn>
                  <a:cxn ang="0">
                    <a:pos x="571" y="135"/>
                  </a:cxn>
                  <a:cxn ang="0">
                    <a:pos x="527" y="124"/>
                  </a:cxn>
                  <a:cxn ang="0">
                    <a:pos x="475" y="101"/>
                  </a:cxn>
                  <a:cxn ang="0">
                    <a:pos x="420" y="71"/>
                  </a:cxn>
                  <a:cxn ang="0">
                    <a:pos x="383" y="49"/>
                  </a:cxn>
                  <a:cxn ang="0">
                    <a:pos x="372" y="11"/>
                  </a:cxn>
                  <a:cxn ang="0">
                    <a:pos x="328" y="19"/>
                  </a:cxn>
                  <a:cxn ang="0">
                    <a:pos x="272" y="49"/>
                  </a:cxn>
                  <a:cxn ang="0">
                    <a:pos x="236" y="52"/>
                  </a:cxn>
                  <a:cxn ang="0">
                    <a:pos x="184" y="41"/>
                  </a:cxn>
                  <a:cxn ang="0">
                    <a:pos x="92" y="30"/>
                  </a:cxn>
                  <a:cxn ang="0">
                    <a:pos x="48" y="49"/>
                  </a:cxn>
                </a:cxnLst>
                <a:rect l="0" t="0" r="r" b="b"/>
                <a:pathLst>
                  <a:path w="575" h="367">
                    <a:moveTo>
                      <a:pt x="48" y="49"/>
                    </a:moveTo>
                    <a:cubicBezTo>
                      <a:pt x="56" y="60"/>
                      <a:pt x="44" y="52"/>
                      <a:pt x="56" y="71"/>
                    </a:cubicBezTo>
                    <a:cubicBezTo>
                      <a:pt x="80" y="90"/>
                      <a:pt x="56" y="79"/>
                      <a:pt x="60" y="82"/>
                    </a:cubicBezTo>
                    <a:cubicBezTo>
                      <a:pt x="68" y="90"/>
                      <a:pt x="72" y="94"/>
                      <a:pt x="56" y="101"/>
                    </a:cubicBezTo>
                    <a:cubicBezTo>
                      <a:pt x="48" y="101"/>
                      <a:pt x="32" y="120"/>
                      <a:pt x="24" y="131"/>
                    </a:cubicBezTo>
                    <a:cubicBezTo>
                      <a:pt x="12" y="142"/>
                      <a:pt x="24" y="146"/>
                      <a:pt x="24" y="154"/>
                    </a:cubicBezTo>
                    <a:cubicBezTo>
                      <a:pt x="20" y="157"/>
                      <a:pt x="36" y="165"/>
                      <a:pt x="12" y="157"/>
                    </a:cubicBezTo>
                    <a:cubicBezTo>
                      <a:pt x="20" y="165"/>
                      <a:pt x="12" y="165"/>
                      <a:pt x="12" y="172"/>
                    </a:cubicBezTo>
                    <a:cubicBezTo>
                      <a:pt x="12" y="176"/>
                      <a:pt x="8" y="172"/>
                      <a:pt x="0" y="187"/>
                    </a:cubicBezTo>
                    <a:cubicBezTo>
                      <a:pt x="20" y="195"/>
                      <a:pt x="12" y="206"/>
                      <a:pt x="20" y="198"/>
                    </a:cubicBezTo>
                    <a:cubicBezTo>
                      <a:pt x="24" y="198"/>
                      <a:pt x="24" y="206"/>
                      <a:pt x="24" y="206"/>
                    </a:cubicBezTo>
                    <a:cubicBezTo>
                      <a:pt x="32" y="206"/>
                      <a:pt x="32" y="210"/>
                      <a:pt x="32" y="206"/>
                    </a:cubicBezTo>
                    <a:cubicBezTo>
                      <a:pt x="36" y="198"/>
                      <a:pt x="36" y="206"/>
                      <a:pt x="48" y="206"/>
                    </a:cubicBezTo>
                    <a:cubicBezTo>
                      <a:pt x="68" y="206"/>
                      <a:pt x="68" y="210"/>
                      <a:pt x="72" y="210"/>
                    </a:cubicBezTo>
                    <a:cubicBezTo>
                      <a:pt x="84" y="206"/>
                      <a:pt x="84" y="225"/>
                      <a:pt x="96" y="217"/>
                    </a:cubicBezTo>
                    <a:cubicBezTo>
                      <a:pt x="104" y="210"/>
                      <a:pt x="96" y="210"/>
                      <a:pt x="116" y="210"/>
                    </a:cubicBezTo>
                    <a:cubicBezTo>
                      <a:pt x="136" y="206"/>
                      <a:pt x="128" y="198"/>
                      <a:pt x="148" y="195"/>
                    </a:cubicBezTo>
                    <a:cubicBezTo>
                      <a:pt x="152" y="187"/>
                      <a:pt x="164" y="187"/>
                      <a:pt x="172" y="187"/>
                    </a:cubicBezTo>
                    <a:cubicBezTo>
                      <a:pt x="176" y="184"/>
                      <a:pt x="200" y="198"/>
                      <a:pt x="208" y="198"/>
                    </a:cubicBezTo>
                    <a:cubicBezTo>
                      <a:pt x="212" y="195"/>
                      <a:pt x="212" y="210"/>
                      <a:pt x="224" y="206"/>
                    </a:cubicBezTo>
                    <a:cubicBezTo>
                      <a:pt x="232" y="206"/>
                      <a:pt x="232" y="210"/>
                      <a:pt x="224" y="217"/>
                    </a:cubicBezTo>
                    <a:cubicBezTo>
                      <a:pt x="220" y="228"/>
                      <a:pt x="232" y="236"/>
                      <a:pt x="236" y="236"/>
                    </a:cubicBezTo>
                    <a:cubicBezTo>
                      <a:pt x="244" y="236"/>
                      <a:pt x="232" y="247"/>
                      <a:pt x="244" y="251"/>
                    </a:cubicBezTo>
                    <a:cubicBezTo>
                      <a:pt x="256" y="258"/>
                      <a:pt x="244" y="269"/>
                      <a:pt x="248" y="277"/>
                    </a:cubicBezTo>
                    <a:cubicBezTo>
                      <a:pt x="260" y="277"/>
                      <a:pt x="248" y="281"/>
                      <a:pt x="248" y="277"/>
                    </a:cubicBezTo>
                    <a:cubicBezTo>
                      <a:pt x="244" y="277"/>
                      <a:pt x="232" y="281"/>
                      <a:pt x="224" y="277"/>
                    </a:cubicBezTo>
                    <a:cubicBezTo>
                      <a:pt x="220" y="269"/>
                      <a:pt x="212" y="277"/>
                      <a:pt x="220" y="281"/>
                    </a:cubicBezTo>
                    <a:cubicBezTo>
                      <a:pt x="224" y="292"/>
                      <a:pt x="200" y="303"/>
                      <a:pt x="208" y="311"/>
                    </a:cubicBezTo>
                    <a:cubicBezTo>
                      <a:pt x="208" y="314"/>
                      <a:pt x="200" y="314"/>
                      <a:pt x="196" y="314"/>
                    </a:cubicBezTo>
                    <a:cubicBezTo>
                      <a:pt x="208" y="329"/>
                      <a:pt x="212" y="329"/>
                      <a:pt x="212" y="329"/>
                    </a:cubicBezTo>
                    <a:cubicBezTo>
                      <a:pt x="212" y="322"/>
                      <a:pt x="220" y="329"/>
                      <a:pt x="224" y="322"/>
                    </a:cubicBezTo>
                    <a:cubicBezTo>
                      <a:pt x="224" y="314"/>
                      <a:pt x="236" y="314"/>
                      <a:pt x="244" y="329"/>
                    </a:cubicBezTo>
                    <a:cubicBezTo>
                      <a:pt x="244" y="314"/>
                      <a:pt x="244" y="322"/>
                      <a:pt x="236" y="311"/>
                    </a:cubicBezTo>
                    <a:cubicBezTo>
                      <a:pt x="236" y="299"/>
                      <a:pt x="244" y="311"/>
                      <a:pt x="256" y="303"/>
                    </a:cubicBezTo>
                    <a:cubicBezTo>
                      <a:pt x="268" y="292"/>
                      <a:pt x="272" y="288"/>
                      <a:pt x="272" y="277"/>
                    </a:cubicBezTo>
                    <a:cubicBezTo>
                      <a:pt x="272" y="262"/>
                      <a:pt x="292" y="269"/>
                      <a:pt x="300" y="262"/>
                    </a:cubicBezTo>
                    <a:cubicBezTo>
                      <a:pt x="304" y="262"/>
                      <a:pt x="312" y="269"/>
                      <a:pt x="312" y="262"/>
                    </a:cubicBezTo>
                    <a:cubicBezTo>
                      <a:pt x="312" y="251"/>
                      <a:pt x="312" y="240"/>
                      <a:pt x="316" y="251"/>
                    </a:cubicBezTo>
                    <a:cubicBezTo>
                      <a:pt x="316" y="262"/>
                      <a:pt x="312" y="269"/>
                      <a:pt x="328" y="269"/>
                    </a:cubicBezTo>
                    <a:cubicBezTo>
                      <a:pt x="316" y="277"/>
                      <a:pt x="304" y="262"/>
                      <a:pt x="304" y="269"/>
                    </a:cubicBezTo>
                    <a:cubicBezTo>
                      <a:pt x="300" y="277"/>
                      <a:pt x="324" y="281"/>
                      <a:pt x="324" y="288"/>
                    </a:cubicBezTo>
                    <a:cubicBezTo>
                      <a:pt x="324" y="292"/>
                      <a:pt x="348" y="288"/>
                      <a:pt x="352" y="288"/>
                    </a:cubicBezTo>
                    <a:cubicBezTo>
                      <a:pt x="360" y="292"/>
                      <a:pt x="364" y="281"/>
                      <a:pt x="364" y="292"/>
                    </a:cubicBezTo>
                    <a:cubicBezTo>
                      <a:pt x="372" y="303"/>
                      <a:pt x="328" y="311"/>
                      <a:pt x="328" y="322"/>
                    </a:cubicBezTo>
                    <a:cubicBezTo>
                      <a:pt x="336" y="329"/>
                      <a:pt x="364" y="322"/>
                      <a:pt x="364" y="341"/>
                    </a:cubicBezTo>
                    <a:cubicBezTo>
                      <a:pt x="364" y="356"/>
                      <a:pt x="352" y="344"/>
                      <a:pt x="364" y="356"/>
                    </a:cubicBezTo>
                    <a:cubicBezTo>
                      <a:pt x="376" y="367"/>
                      <a:pt x="388" y="352"/>
                      <a:pt x="399" y="344"/>
                    </a:cubicBezTo>
                    <a:cubicBezTo>
                      <a:pt x="411" y="341"/>
                      <a:pt x="408" y="352"/>
                      <a:pt x="420" y="341"/>
                    </a:cubicBezTo>
                    <a:cubicBezTo>
                      <a:pt x="431" y="322"/>
                      <a:pt x="431" y="341"/>
                      <a:pt x="451" y="333"/>
                    </a:cubicBezTo>
                    <a:cubicBezTo>
                      <a:pt x="467" y="329"/>
                      <a:pt x="451" y="333"/>
                      <a:pt x="455" y="322"/>
                    </a:cubicBezTo>
                    <a:cubicBezTo>
                      <a:pt x="463" y="314"/>
                      <a:pt x="455" y="311"/>
                      <a:pt x="443" y="314"/>
                    </a:cubicBezTo>
                    <a:cubicBezTo>
                      <a:pt x="423" y="322"/>
                      <a:pt x="423" y="333"/>
                      <a:pt x="411" y="311"/>
                    </a:cubicBezTo>
                    <a:cubicBezTo>
                      <a:pt x="395" y="288"/>
                      <a:pt x="399" y="288"/>
                      <a:pt x="408" y="281"/>
                    </a:cubicBezTo>
                    <a:cubicBezTo>
                      <a:pt x="423" y="277"/>
                      <a:pt x="408" y="292"/>
                      <a:pt x="420" y="288"/>
                    </a:cubicBezTo>
                    <a:cubicBezTo>
                      <a:pt x="423" y="281"/>
                      <a:pt x="439" y="262"/>
                      <a:pt x="443" y="262"/>
                    </a:cubicBezTo>
                    <a:cubicBezTo>
                      <a:pt x="463" y="269"/>
                      <a:pt x="491" y="247"/>
                      <a:pt x="499" y="247"/>
                    </a:cubicBezTo>
                    <a:cubicBezTo>
                      <a:pt x="511" y="247"/>
                      <a:pt x="503" y="251"/>
                      <a:pt x="511" y="247"/>
                    </a:cubicBezTo>
                    <a:cubicBezTo>
                      <a:pt x="503" y="210"/>
                      <a:pt x="527" y="228"/>
                      <a:pt x="527" y="217"/>
                    </a:cubicBezTo>
                    <a:cubicBezTo>
                      <a:pt x="535" y="206"/>
                      <a:pt x="559" y="217"/>
                      <a:pt x="563" y="206"/>
                    </a:cubicBezTo>
                    <a:cubicBezTo>
                      <a:pt x="571" y="198"/>
                      <a:pt x="563" y="187"/>
                      <a:pt x="559" y="184"/>
                    </a:cubicBezTo>
                    <a:cubicBezTo>
                      <a:pt x="551" y="176"/>
                      <a:pt x="559" y="172"/>
                      <a:pt x="563" y="172"/>
                    </a:cubicBezTo>
                    <a:cubicBezTo>
                      <a:pt x="575" y="172"/>
                      <a:pt x="571" y="165"/>
                      <a:pt x="563" y="165"/>
                    </a:cubicBezTo>
                    <a:cubicBezTo>
                      <a:pt x="559" y="165"/>
                      <a:pt x="559" y="157"/>
                      <a:pt x="571" y="154"/>
                    </a:cubicBezTo>
                    <a:cubicBezTo>
                      <a:pt x="575" y="146"/>
                      <a:pt x="571" y="146"/>
                      <a:pt x="571" y="135"/>
                    </a:cubicBezTo>
                    <a:cubicBezTo>
                      <a:pt x="571" y="131"/>
                      <a:pt x="559" y="142"/>
                      <a:pt x="551" y="131"/>
                    </a:cubicBezTo>
                    <a:cubicBezTo>
                      <a:pt x="547" y="120"/>
                      <a:pt x="535" y="131"/>
                      <a:pt x="527" y="124"/>
                    </a:cubicBezTo>
                    <a:cubicBezTo>
                      <a:pt x="515" y="105"/>
                      <a:pt x="511" y="124"/>
                      <a:pt x="499" y="112"/>
                    </a:cubicBezTo>
                    <a:cubicBezTo>
                      <a:pt x="487" y="105"/>
                      <a:pt x="491" y="90"/>
                      <a:pt x="475" y="101"/>
                    </a:cubicBezTo>
                    <a:cubicBezTo>
                      <a:pt x="451" y="112"/>
                      <a:pt x="451" y="94"/>
                      <a:pt x="431" y="101"/>
                    </a:cubicBezTo>
                    <a:cubicBezTo>
                      <a:pt x="420" y="105"/>
                      <a:pt x="431" y="82"/>
                      <a:pt x="420" y="71"/>
                    </a:cubicBezTo>
                    <a:cubicBezTo>
                      <a:pt x="408" y="52"/>
                      <a:pt x="408" y="64"/>
                      <a:pt x="395" y="60"/>
                    </a:cubicBezTo>
                    <a:cubicBezTo>
                      <a:pt x="383" y="60"/>
                      <a:pt x="395" y="60"/>
                      <a:pt x="383" y="49"/>
                    </a:cubicBezTo>
                    <a:cubicBezTo>
                      <a:pt x="376" y="41"/>
                      <a:pt x="399" y="37"/>
                      <a:pt x="388" y="30"/>
                    </a:cubicBezTo>
                    <a:cubicBezTo>
                      <a:pt x="372" y="26"/>
                      <a:pt x="383" y="0"/>
                      <a:pt x="372" y="11"/>
                    </a:cubicBezTo>
                    <a:cubicBezTo>
                      <a:pt x="360" y="19"/>
                      <a:pt x="364" y="0"/>
                      <a:pt x="352" y="11"/>
                    </a:cubicBezTo>
                    <a:cubicBezTo>
                      <a:pt x="340" y="19"/>
                      <a:pt x="328" y="8"/>
                      <a:pt x="328" y="19"/>
                    </a:cubicBezTo>
                    <a:cubicBezTo>
                      <a:pt x="324" y="30"/>
                      <a:pt x="312" y="26"/>
                      <a:pt x="304" y="19"/>
                    </a:cubicBezTo>
                    <a:cubicBezTo>
                      <a:pt x="280" y="19"/>
                      <a:pt x="272" y="30"/>
                      <a:pt x="272" y="49"/>
                    </a:cubicBezTo>
                    <a:cubicBezTo>
                      <a:pt x="272" y="64"/>
                      <a:pt x="268" y="64"/>
                      <a:pt x="260" y="52"/>
                    </a:cubicBezTo>
                    <a:cubicBezTo>
                      <a:pt x="236" y="52"/>
                      <a:pt x="236" y="52"/>
                      <a:pt x="236" y="52"/>
                    </a:cubicBezTo>
                    <a:cubicBezTo>
                      <a:pt x="224" y="60"/>
                      <a:pt x="232" y="37"/>
                      <a:pt x="212" y="49"/>
                    </a:cubicBezTo>
                    <a:cubicBezTo>
                      <a:pt x="200" y="60"/>
                      <a:pt x="220" y="41"/>
                      <a:pt x="184" y="41"/>
                    </a:cubicBezTo>
                    <a:cubicBezTo>
                      <a:pt x="160" y="41"/>
                      <a:pt x="172" y="37"/>
                      <a:pt x="152" y="37"/>
                    </a:cubicBezTo>
                    <a:cubicBezTo>
                      <a:pt x="140" y="41"/>
                      <a:pt x="136" y="26"/>
                      <a:pt x="92" y="30"/>
                    </a:cubicBezTo>
                    <a:cubicBezTo>
                      <a:pt x="56" y="37"/>
                      <a:pt x="72" y="49"/>
                      <a:pt x="60" y="41"/>
                    </a:cubicBezTo>
                    <a:cubicBezTo>
                      <a:pt x="56" y="41"/>
                      <a:pt x="48" y="49"/>
                      <a:pt x="48" y="4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Freeform 11"/>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0" name="Freeform 12"/>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1" name="Freeform 13"/>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2" name="Freeform 14"/>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3" name="Freeform 15"/>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4" name="Freeform 16"/>
              <p:cNvSpPr>
                <a:spLocks/>
              </p:cNvSpPr>
              <p:nvPr/>
            </p:nvSpPr>
            <p:spPr bwMode="auto">
              <a:xfrm>
                <a:off x="2011" y="1362"/>
                <a:ext cx="501" cy="243"/>
              </a:xfrm>
              <a:custGeom>
                <a:avLst/>
                <a:gdLst/>
                <a:ahLst/>
                <a:cxnLst>
                  <a:cxn ang="0">
                    <a:pos x="325" y="48"/>
                  </a:cxn>
                  <a:cxn ang="0">
                    <a:pos x="345" y="59"/>
                  </a:cxn>
                  <a:cxn ang="0">
                    <a:pos x="357" y="93"/>
                  </a:cxn>
                  <a:cxn ang="0">
                    <a:pos x="333" y="112"/>
                  </a:cxn>
                  <a:cxn ang="0">
                    <a:pos x="289" y="127"/>
                  </a:cxn>
                  <a:cxn ang="0">
                    <a:pos x="241" y="153"/>
                  </a:cxn>
                  <a:cxn ang="0">
                    <a:pos x="205" y="168"/>
                  </a:cxn>
                  <a:cxn ang="0">
                    <a:pos x="161" y="164"/>
                  </a:cxn>
                  <a:cxn ang="0">
                    <a:pos x="105" y="145"/>
                  </a:cxn>
                  <a:cxn ang="0">
                    <a:pos x="69" y="138"/>
                  </a:cxn>
                  <a:cxn ang="0">
                    <a:pos x="89" y="134"/>
                  </a:cxn>
                  <a:cxn ang="0">
                    <a:pos x="81" y="112"/>
                  </a:cxn>
                  <a:cxn ang="0">
                    <a:pos x="69" y="100"/>
                  </a:cxn>
                  <a:cxn ang="0">
                    <a:pos x="28" y="93"/>
                  </a:cxn>
                  <a:cxn ang="0">
                    <a:pos x="57" y="89"/>
                  </a:cxn>
                  <a:cxn ang="0">
                    <a:pos x="89" y="89"/>
                  </a:cxn>
                  <a:cxn ang="0">
                    <a:pos x="77" y="74"/>
                  </a:cxn>
                  <a:cxn ang="0">
                    <a:pos x="81" y="63"/>
                  </a:cxn>
                  <a:cxn ang="0">
                    <a:pos x="40" y="63"/>
                  </a:cxn>
                  <a:cxn ang="0">
                    <a:pos x="9" y="59"/>
                  </a:cxn>
                  <a:cxn ang="0">
                    <a:pos x="21" y="52"/>
                  </a:cxn>
                  <a:cxn ang="0">
                    <a:pos x="33" y="41"/>
                  </a:cxn>
                  <a:cxn ang="0">
                    <a:pos x="52" y="29"/>
                  </a:cxn>
                  <a:cxn ang="0">
                    <a:pos x="81" y="37"/>
                  </a:cxn>
                  <a:cxn ang="0">
                    <a:pos x="52" y="22"/>
                  </a:cxn>
                  <a:cxn ang="0">
                    <a:pos x="77" y="11"/>
                  </a:cxn>
                  <a:cxn ang="0">
                    <a:pos x="105" y="29"/>
                  </a:cxn>
                  <a:cxn ang="0">
                    <a:pos x="113" y="59"/>
                  </a:cxn>
                  <a:cxn ang="0">
                    <a:pos x="137" y="52"/>
                  </a:cxn>
                  <a:cxn ang="0">
                    <a:pos x="145" y="41"/>
                  </a:cxn>
                  <a:cxn ang="0">
                    <a:pos x="157" y="37"/>
                  </a:cxn>
                  <a:cxn ang="0">
                    <a:pos x="173" y="41"/>
                  </a:cxn>
                  <a:cxn ang="0">
                    <a:pos x="197" y="29"/>
                  </a:cxn>
                  <a:cxn ang="0">
                    <a:pos x="209" y="37"/>
                  </a:cxn>
                  <a:cxn ang="0">
                    <a:pos x="229" y="37"/>
                  </a:cxn>
                  <a:cxn ang="0">
                    <a:pos x="253" y="22"/>
                  </a:cxn>
                  <a:cxn ang="0">
                    <a:pos x="265" y="18"/>
                  </a:cxn>
                  <a:cxn ang="0">
                    <a:pos x="289" y="11"/>
                  </a:cxn>
                  <a:cxn ang="0">
                    <a:pos x="313" y="18"/>
                  </a:cxn>
                  <a:cxn ang="0">
                    <a:pos x="321" y="22"/>
                  </a:cxn>
                  <a:cxn ang="0">
                    <a:pos x="325" y="41"/>
                  </a:cxn>
                  <a:cxn ang="0">
                    <a:pos x="325" y="48"/>
                  </a:cxn>
                </a:cxnLst>
                <a:rect l="0" t="0" r="r" b="b"/>
                <a:pathLst>
                  <a:path w="361" h="175">
                    <a:moveTo>
                      <a:pt x="325" y="48"/>
                    </a:moveTo>
                    <a:cubicBezTo>
                      <a:pt x="337" y="48"/>
                      <a:pt x="333" y="52"/>
                      <a:pt x="345" y="59"/>
                    </a:cubicBezTo>
                    <a:cubicBezTo>
                      <a:pt x="361" y="59"/>
                      <a:pt x="361" y="82"/>
                      <a:pt x="357" y="93"/>
                    </a:cubicBezTo>
                    <a:cubicBezTo>
                      <a:pt x="345" y="104"/>
                      <a:pt x="345" y="93"/>
                      <a:pt x="333" y="112"/>
                    </a:cubicBezTo>
                    <a:cubicBezTo>
                      <a:pt x="321" y="127"/>
                      <a:pt x="309" y="115"/>
                      <a:pt x="289" y="127"/>
                    </a:cubicBezTo>
                    <a:cubicBezTo>
                      <a:pt x="265" y="138"/>
                      <a:pt x="257" y="153"/>
                      <a:pt x="241" y="153"/>
                    </a:cubicBezTo>
                    <a:cubicBezTo>
                      <a:pt x="217" y="153"/>
                      <a:pt x="229" y="164"/>
                      <a:pt x="205" y="168"/>
                    </a:cubicBezTo>
                    <a:cubicBezTo>
                      <a:pt x="181" y="175"/>
                      <a:pt x="185" y="164"/>
                      <a:pt x="161" y="164"/>
                    </a:cubicBezTo>
                    <a:cubicBezTo>
                      <a:pt x="137" y="164"/>
                      <a:pt x="137" y="145"/>
                      <a:pt x="105" y="145"/>
                    </a:cubicBezTo>
                    <a:cubicBezTo>
                      <a:pt x="77" y="145"/>
                      <a:pt x="69" y="153"/>
                      <a:pt x="69" y="138"/>
                    </a:cubicBezTo>
                    <a:cubicBezTo>
                      <a:pt x="64" y="127"/>
                      <a:pt x="81" y="145"/>
                      <a:pt x="89" y="134"/>
                    </a:cubicBezTo>
                    <a:cubicBezTo>
                      <a:pt x="93" y="127"/>
                      <a:pt x="93" y="115"/>
                      <a:pt x="81" y="112"/>
                    </a:cubicBezTo>
                    <a:cubicBezTo>
                      <a:pt x="77" y="112"/>
                      <a:pt x="89" y="100"/>
                      <a:pt x="69" y="100"/>
                    </a:cubicBezTo>
                    <a:cubicBezTo>
                      <a:pt x="40" y="93"/>
                      <a:pt x="28" y="104"/>
                      <a:pt x="28" y="93"/>
                    </a:cubicBezTo>
                    <a:cubicBezTo>
                      <a:pt x="28" y="89"/>
                      <a:pt x="45" y="93"/>
                      <a:pt x="57" y="89"/>
                    </a:cubicBezTo>
                    <a:cubicBezTo>
                      <a:pt x="64" y="82"/>
                      <a:pt x="69" y="93"/>
                      <a:pt x="89" y="89"/>
                    </a:cubicBezTo>
                    <a:cubicBezTo>
                      <a:pt x="105" y="74"/>
                      <a:pt x="77" y="89"/>
                      <a:pt x="77" y="74"/>
                    </a:cubicBezTo>
                    <a:cubicBezTo>
                      <a:pt x="77" y="71"/>
                      <a:pt x="105" y="63"/>
                      <a:pt x="81" y="63"/>
                    </a:cubicBezTo>
                    <a:cubicBezTo>
                      <a:pt x="57" y="59"/>
                      <a:pt x="57" y="59"/>
                      <a:pt x="40" y="63"/>
                    </a:cubicBezTo>
                    <a:cubicBezTo>
                      <a:pt x="21" y="71"/>
                      <a:pt x="0" y="59"/>
                      <a:pt x="9" y="59"/>
                    </a:cubicBezTo>
                    <a:cubicBezTo>
                      <a:pt x="16" y="52"/>
                      <a:pt x="28" y="59"/>
                      <a:pt x="21" y="52"/>
                    </a:cubicBezTo>
                    <a:cubicBezTo>
                      <a:pt x="21" y="41"/>
                      <a:pt x="33" y="52"/>
                      <a:pt x="33" y="41"/>
                    </a:cubicBezTo>
                    <a:cubicBezTo>
                      <a:pt x="33" y="29"/>
                      <a:pt x="40" y="18"/>
                      <a:pt x="52" y="29"/>
                    </a:cubicBezTo>
                    <a:cubicBezTo>
                      <a:pt x="64" y="37"/>
                      <a:pt x="89" y="48"/>
                      <a:pt x="81" y="37"/>
                    </a:cubicBezTo>
                    <a:cubicBezTo>
                      <a:pt x="77" y="29"/>
                      <a:pt x="57" y="29"/>
                      <a:pt x="52" y="22"/>
                    </a:cubicBezTo>
                    <a:cubicBezTo>
                      <a:pt x="45" y="18"/>
                      <a:pt x="57" y="7"/>
                      <a:pt x="77" y="11"/>
                    </a:cubicBezTo>
                    <a:cubicBezTo>
                      <a:pt x="93" y="18"/>
                      <a:pt x="81" y="18"/>
                      <a:pt x="105" y="29"/>
                    </a:cubicBezTo>
                    <a:cubicBezTo>
                      <a:pt x="125" y="41"/>
                      <a:pt x="105" y="41"/>
                      <a:pt x="113" y="59"/>
                    </a:cubicBezTo>
                    <a:cubicBezTo>
                      <a:pt x="125" y="82"/>
                      <a:pt x="125" y="41"/>
                      <a:pt x="137" y="52"/>
                    </a:cubicBezTo>
                    <a:cubicBezTo>
                      <a:pt x="145" y="63"/>
                      <a:pt x="149" y="52"/>
                      <a:pt x="145" y="41"/>
                    </a:cubicBezTo>
                    <a:cubicBezTo>
                      <a:pt x="137" y="37"/>
                      <a:pt x="149" y="18"/>
                      <a:pt x="157" y="37"/>
                    </a:cubicBezTo>
                    <a:cubicBezTo>
                      <a:pt x="169" y="52"/>
                      <a:pt x="173" y="52"/>
                      <a:pt x="173" y="41"/>
                    </a:cubicBezTo>
                    <a:cubicBezTo>
                      <a:pt x="173" y="29"/>
                      <a:pt x="197" y="18"/>
                      <a:pt x="197" y="29"/>
                    </a:cubicBezTo>
                    <a:cubicBezTo>
                      <a:pt x="205" y="41"/>
                      <a:pt x="209" y="48"/>
                      <a:pt x="209" y="37"/>
                    </a:cubicBezTo>
                    <a:cubicBezTo>
                      <a:pt x="209" y="22"/>
                      <a:pt x="217" y="18"/>
                      <a:pt x="229" y="37"/>
                    </a:cubicBezTo>
                    <a:cubicBezTo>
                      <a:pt x="241" y="48"/>
                      <a:pt x="241" y="18"/>
                      <a:pt x="253" y="22"/>
                    </a:cubicBezTo>
                    <a:cubicBezTo>
                      <a:pt x="265" y="29"/>
                      <a:pt x="273" y="22"/>
                      <a:pt x="265" y="18"/>
                    </a:cubicBezTo>
                    <a:cubicBezTo>
                      <a:pt x="257" y="7"/>
                      <a:pt x="285" y="0"/>
                      <a:pt x="289" y="11"/>
                    </a:cubicBezTo>
                    <a:cubicBezTo>
                      <a:pt x="301" y="37"/>
                      <a:pt x="301" y="18"/>
                      <a:pt x="313" y="18"/>
                    </a:cubicBezTo>
                    <a:cubicBezTo>
                      <a:pt x="325" y="11"/>
                      <a:pt x="333" y="11"/>
                      <a:pt x="321" y="22"/>
                    </a:cubicBezTo>
                    <a:cubicBezTo>
                      <a:pt x="301" y="37"/>
                      <a:pt x="337" y="22"/>
                      <a:pt x="325" y="41"/>
                    </a:cubicBezTo>
                    <a:cubicBezTo>
                      <a:pt x="321" y="41"/>
                      <a:pt x="321" y="48"/>
                      <a:pt x="325" y="48"/>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5" name="Freeform 17"/>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6" name="Freeform 18"/>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67" name="Freeform 19"/>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8" name="Freeform 20"/>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9" name="Freeform 21"/>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0" name="Freeform 22"/>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1" name="Freeform 23"/>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Freeform 24"/>
              <p:cNvSpPr>
                <a:spLocks/>
              </p:cNvSpPr>
              <p:nvPr/>
            </p:nvSpPr>
            <p:spPr bwMode="auto">
              <a:xfrm>
                <a:off x="2634" y="2132"/>
                <a:ext cx="205" cy="265"/>
              </a:xfrm>
              <a:custGeom>
                <a:avLst/>
                <a:gdLst/>
                <a:ahLst/>
                <a:cxnLst>
                  <a:cxn ang="0">
                    <a:pos x="95" y="33"/>
                  </a:cxn>
                  <a:cxn ang="0">
                    <a:pos x="87" y="45"/>
                  </a:cxn>
                  <a:cxn ang="0">
                    <a:pos x="111" y="60"/>
                  </a:cxn>
                  <a:cxn ang="0">
                    <a:pos x="119" y="52"/>
                  </a:cxn>
                  <a:cxn ang="0">
                    <a:pos x="123" y="63"/>
                  </a:cxn>
                  <a:cxn ang="0">
                    <a:pos x="135" y="63"/>
                  </a:cxn>
                  <a:cxn ang="0">
                    <a:pos x="135" y="71"/>
                  </a:cxn>
                  <a:cxn ang="0">
                    <a:pos x="143" y="86"/>
                  </a:cxn>
                  <a:cxn ang="0">
                    <a:pos x="143" y="135"/>
                  </a:cxn>
                  <a:cxn ang="0">
                    <a:pos x="131" y="150"/>
                  </a:cxn>
                  <a:cxn ang="0">
                    <a:pos x="111" y="150"/>
                  </a:cxn>
                  <a:cxn ang="0">
                    <a:pos x="75" y="168"/>
                  </a:cxn>
                  <a:cxn ang="0">
                    <a:pos x="72" y="176"/>
                  </a:cxn>
                  <a:cxn ang="0">
                    <a:pos x="28" y="180"/>
                  </a:cxn>
                  <a:cxn ang="0">
                    <a:pos x="24" y="176"/>
                  </a:cxn>
                  <a:cxn ang="0">
                    <a:pos x="16" y="165"/>
                  </a:cxn>
                  <a:cxn ang="0">
                    <a:pos x="12" y="150"/>
                  </a:cxn>
                  <a:cxn ang="0">
                    <a:pos x="28" y="146"/>
                  </a:cxn>
                  <a:cxn ang="0">
                    <a:pos x="48" y="135"/>
                  </a:cxn>
                  <a:cxn ang="0">
                    <a:pos x="52" y="127"/>
                  </a:cxn>
                  <a:cxn ang="0">
                    <a:pos x="28" y="127"/>
                  </a:cxn>
                  <a:cxn ang="0">
                    <a:pos x="48" y="112"/>
                  </a:cxn>
                  <a:cxn ang="0">
                    <a:pos x="40" y="105"/>
                  </a:cxn>
                  <a:cxn ang="0">
                    <a:pos x="24" y="86"/>
                  </a:cxn>
                  <a:cxn ang="0">
                    <a:pos x="36" y="75"/>
                  </a:cxn>
                  <a:cxn ang="0">
                    <a:pos x="24" y="63"/>
                  </a:cxn>
                  <a:cxn ang="0">
                    <a:pos x="16" y="60"/>
                  </a:cxn>
                  <a:cxn ang="0">
                    <a:pos x="48" y="60"/>
                  </a:cxn>
                  <a:cxn ang="0">
                    <a:pos x="60" y="60"/>
                  </a:cxn>
                  <a:cxn ang="0">
                    <a:pos x="75" y="45"/>
                  </a:cxn>
                  <a:cxn ang="0">
                    <a:pos x="60" y="41"/>
                  </a:cxn>
                  <a:cxn ang="0">
                    <a:pos x="72" y="22"/>
                  </a:cxn>
                  <a:cxn ang="0">
                    <a:pos x="95" y="11"/>
                  </a:cxn>
                  <a:cxn ang="0">
                    <a:pos x="111" y="3"/>
                  </a:cxn>
                  <a:cxn ang="0">
                    <a:pos x="111" y="18"/>
                  </a:cxn>
                  <a:cxn ang="0">
                    <a:pos x="95" y="33"/>
                  </a:cxn>
                </a:cxnLst>
                <a:rect l="0" t="0" r="r" b="b"/>
                <a:pathLst>
                  <a:path w="147" h="191">
                    <a:moveTo>
                      <a:pt x="95" y="33"/>
                    </a:moveTo>
                    <a:cubicBezTo>
                      <a:pt x="83" y="33"/>
                      <a:pt x="99" y="41"/>
                      <a:pt x="87" y="45"/>
                    </a:cubicBezTo>
                    <a:cubicBezTo>
                      <a:pt x="72" y="52"/>
                      <a:pt x="111" y="71"/>
                      <a:pt x="111" y="60"/>
                    </a:cubicBezTo>
                    <a:cubicBezTo>
                      <a:pt x="111" y="52"/>
                      <a:pt x="119" y="45"/>
                      <a:pt x="119" y="52"/>
                    </a:cubicBezTo>
                    <a:cubicBezTo>
                      <a:pt x="123" y="63"/>
                      <a:pt x="123" y="60"/>
                      <a:pt x="123" y="63"/>
                    </a:cubicBezTo>
                    <a:cubicBezTo>
                      <a:pt x="131" y="71"/>
                      <a:pt x="131" y="63"/>
                      <a:pt x="135" y="63"/>
                    </a:cubicBezTo>
                    <a:cubicBezTo>
                      <a:pt x="143" y="63"/>
                      <a:pt x="143" y="71"/>
                      <a:pt x="135" y="71"/>
                    </a:cubicBezTo>
                    <a:cubicBezTo>
                      <a:pt x="135" y="71"/>
                      <a:pt x="135" y="75"/>
                      <a:pt x="143" y="86"/>
                    </a:cubicBezTo>
                    <a:cubicBezTo>
                      <a:pt x="147" y="97"/>
                      <a:pt x="147" y="116"/>
                      <a:pt x="143" y="135"/>
                    </a:cubicBezTo>
                    <a:cubicBezTo>
                      <a:pt x="131" y="150"/>
                      <a:pt x="143" y="150"/>
                      <a:pt x="131" y="150"/>
                    </a:cubicBezTo>
                    <a:cubicBezTo>
                      <a:pt x="111" y="150"/>
                      <a:pt x="111" y="150"/>
                      <a:pt x="111" y="150"/>
                    </a:cubicBezTo>
                    <a:cubicBezTo>
                      <a:pt x="95" y="157"/>
                      <a:pt x="83" y="176"/>
                      <a:pt x="75" y="168"/>
                    </a:cubicBezTo>
                    <a:cubicBezTo>
                      <a:pt x="75" y="157"/>
                      <a:pt x="75" y="168"/>
                      <a:pt x="72" y="176"/>
                    </a:cubicBezTo>
                    <a:cubicBezTo>
                      <a:pt x="72" y="180"/>
                      <a:pt x="16" y="191"/>
                      <a:pt x="28" y="180"/>
                    </a:cubicBezTo>
                    <a:cubicBezTo>
                      <a:pt x="48" y="165"/>
                      <a:pt x="12" y="187"/>
                      <a:pt x="24" y="176"/>
                    </a:cubicBezTo>
                    <a:cubicBezTo>
                      <a:pt x="28" y="165"/>
                      <a:pt x="0" y="176"/>
                      <a:pt x="16" y="165"/>
                    </a:cubicBezTo>
                    <a:cubicBezTo>
                      <a:pt x="28" y="146"/>
                      <a:pt x="0" y="165"/>
                      <a:pt x="12" y="150"/>
                    </a:cubicBezTo>
                    <a:cubicBezTo>
                      <a:pt x="24" y="138"/>
                      <a:pt x="36" y="150"/>
                      <a:pt x="28" y="146"/>
                    </a:cubicBezTo>
                    <a:cubicBezTo>
                      <a:pt x="24" y="138"/>
                      <a:pt x="28" y="135"/>
                      <a:pt x="48" y="135"/>
                    </a:cubicBezTo>
                    <a:cubicBezTo>
                      <a:pt x="64" y="135"/>
                      <a:pt x="60" y="127"/>
                      <a:pt x="52" y="127"/>
                    </a:cubicBezTo>
                    <a:cubicBezTo>
                      <a:pt x="48" y="127"/>
                      <a:pt x="12" y="138"/>
                      <a:pt x="28" y="127"/>
                    </a:cubicBezTo>
                    <a:cubicBezTo>
                      <a:pt x="48" y="116"/>
                      <a:pt x="28" y="112"/>
                      <a:pt x="48" y="112"/>
                    </a:cubicBezTo>
                    <a:cubicBezTo>
                      <a:pt x="64" y="105"/>
                      <a:pt x="48" y="97"/>
                      <a:pt x="40" y="105"/>
                    </a:cubicBezTo>
                    <a:cubicBezTo>
                      <a:pt x="36" y="105"/>
                      <a:pt x="12" y="93"/>
                      <a:pt x="24" y="86"/>
                    </a:cubicBezTo>
                    <a:cubicBezTo>
                      <a:pt x="28" y="82"/>
                      <a:pt x="24" y="82"/>
                      <a:pt x="36" y="75"/>
                    </a:cubicBezTo>
                    <a:cubicBezTo>
                      <a:pt x="48" y="71"/>
                      <a:pt x="12" y="75"/>
                      <a:pt x="24" y="63"/>
                    </a:cubicBezTo>
                    <a:cubicBezTo>
                      <a:pt x="28" y="60"/>
                      <a:pt x="16" y="63"/>
                      <a:pt x="16" y="60"/>
                    </a:cubicBezTo>
                    <a:cubicBezTo>
                      <a:pt x="24" y="52"/>
                      <a:pt x="36" y="52"/>
                      <a:pt x="48" y="60"/>
                    </a:cubicBezTo>
                    <a:cubicBezTo>
                      <a:pt x="52" y="60"/>
                      <a:pt x="52" y="52"/>
                      <a:pt x="60" y="60"/>
                    </a:cubicBezTo>
                    <a:cubicBezTo>
                      <a:pt x="72" y="60"/>
                      <a:pt x="64" y="52"/>
                      <a:pt x="75" y="45"/>
                    </a:cubicBezTo>
                    <a:cubicBezTo>
                      <a:pt x="87" y="33"/>
                      <a:pt x="64" y="41"/>
                      <a:pt x="60" y="41"/>
                    </a:cubicBezTo>
                    <a:cubicBezTo>
                      <a:pt x="60" y="33"/>
                      <a:pt x="75" y="33"/>
                      <a:pt x="72" y="22"/>
                    </a:cubicBezTo>
                    <a:cubicBezTo>
                      <a:pt x="72" y="18"/>
                      <a:pt x="87" y="11"/>
                      <a:pt x="95" y="11"/>
                    </a:cubicBezTo>
                    <a:cubicBezTo>
                      <a:pt x="107" y="11"/>
                      <a:pt x="99" y="0"/>
                      <a:pt x="111" y="3"/>
                    </a:cubicBezTo>
                    <a:cubicBezTo>
                      <a:pt x="123" y="11"/>
                      <a:pt x="111" y="11"/>
                      <a:pt x="111" y="18"/>
                    </a:cubicBezTo>
                    <a:cubicBezTo>
                      <a:pt x="99" y="22"/>
                      <a:pt x="107" y="33"/>
                      <a:pt x="95" y="3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Freeform 25"/>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4" name="Freeform 26"/>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5" name="Freeform 27"/>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6" name="Freeform 28"/>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77" name="Freeform 29"/>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8" name="Freeform 30"/>
              <p:cNvSpPr>
                <a:spLocks/>
              </p:cNvSpPr>
              <p:nvPr/>
            </p:nvSpPr>
            <p:spPr bwMode="auto">
              <a:xfrm>
                <a:off x="4253" y="2939"/>
                <a:ext cx="821" cy="372"/>
              </a:xfrm>
              <a:custGeom>
                <a:avLst/>
                <a:gdLst/>
                <a:ahLst/>
                <a:cxnLst>
                  <a:cxn ang="0">
                    <a:pos x="555" y="52"/>
                  </a:cxn>
                  <a:cxn ang="0">
                    <a:pos x="559" y="71"/>
                  </a:cxn>
                  <a:cxn ang="0">
                    <a:pos x="559" y="89"/>
                  </a:cxn>
                  <a:cxn ang="0">
                    <a:pos x="583" y="100"/>
                  </a:cxn>
                  <a:cxn ang="0">
                    <a:pos x="579" y="123"/>
                  </a:cxn>
                  <a:cxn ang="0">
                    <a:pos x="571" y="134"/>
                  </a:cxn>
                  <a:cxn ang="0">
                    <a:pos x="579" y="145"/>
                  </a:cxn>
                  <a:cxn ang="0">
                    <a:pos x="583" y="171"/>
                  </a:cxn>
                  <a:cxn ang="0">
                    <a:pos x="583" y="194"/>
                  </a:cxn>
                  <a:cxn ang="0">
                    <a:pos x="583" y="216"/>
                  </a:cxn>
                  <a:cxn ang="0">
                    <a:pos x="571" y="209"/>
                  </a:cxn>
                  <a:cxn ang="0">
                    <a:pos x="543" y="205"/>
                  </a:cxn>
                  <a:cxn ang="0">
                    <a:pos x="535" y="209"/>
                  </a:cxn>
                  <a:cxn ang="0">
                    <a:pos x="519" y="216"/>
                  </a:cxn>
                  <a:cxn ang="0">
                    <a:pos x="511" y="209"/>
                  </a:cxn>
                  <a:cxn ang="0">
                    <a:pos x="467" y="216"/>
                  </a:cxn>
                  <a:cxn ang="0">
                    <a:pos x="391" y="223"/>
                  </a:cxn>
                  <a:cxn ang="0">
                    <a:pos x="356" y="235"/>
                  </a:cxn>
                  <a:cxn ang="0">
                    <a:pos x="336" y="246"/>
                  </a:cxn>
                  <a:cxn ang="0">
                    <a:pos x="328" y="250"/>
                  </a:cxn>
                  <a:cxn ang="0">
                    <a:pos x="312" y="261"/>
                  </a:cxn>
                  <a:cxn ang="0">
                    <a:pos x="324" y="227"/>
                  </a:cxn>
                  <a:cxn ang="0">
                    <a:pos x="256" y="238"/>
                  </a:cxn>
                  <a:cxn ang="0">
                    <a:pos x="164" y="227"/>
                  </a:cxn>
                  <a:cxn ang="0">
                    <a:pos x="124" y="257"/>
                  </a:cxn>
                  <a:cxn ang="0">
                    <a:pos x="80" y="235"/>
                  </a:cxn>
                  <a:cxn ang="0">
                    <a:pos x="44" y="235"/>
                  </a:cxn>
                  <a:cxn ang="0">
                    <a:pos x="36" y="223"/>
                  </a:cxn>
                  <a:cxn ang="0">
                    <a:pos x="36" y="205"/>
                  </a:cxn>
                  <a:cxn ang="0">
                    <a:pos x="24" y="175"/>
                  </a:cxn>
                  <a:cxn ang="0">
                    <a:pos x="20" y="156"/>
                  </a:cxn>
                  <a:cxn ang="0">
                    <a:pos x="24" y="142"/>
                  </a:cxn>
                  <a:cxn ang="0">
                    <a:pos x="20" y="119"/>
                  </a:cxn>
                  <a:cxn ang="0">
                    <a:pos x="12" y="93"/>
                  </a:cxn>
                  <a:cxn ang="0">
                    <a:pos x="48" y="82"/>
                  </a:cxn>
                  <a:cxn ang="0">
                    <a:pos x="92" y="82"/>
                  </a:cxn>
                  <a:cxn ang="0">
                    <a:pos x="104" y="67"/>
                  </a:cxn>
                  <a:cxn ang="0">
                    <a:pos x="116" y="48"/>
                  </a:cxn>
                  <a:cxn ang="0">
                    <a:pos x="172" y="48"/>
                  </a:cxn>
                  <a:cxn ang="0">
                    <a:pos x="280" y="15"/>
                  </a:cxn>
                  <a:cxn ang="0">
                    <a:pos x="336" y="41"/>
                  </a:cxn>
                  <a:cxn ang="0">
                    <a:pos x="380" y="52"/>
                  </a:cxn>
                  <a:cxn ang="0">
                    <a:pos x="487" y="37"/>
                  </a:cxn>
                  <a:cxn ang="0">
                    <a:pos x="519" y="37"/>
                  </a:cxn>
                  <a:cxn ang="0">
                    <a:pos x="543" y="41"/>
                  </a:cxn>
                  <a:cxn ang="0">
                    <a:pos x="555" y="48"/>
                  </a:cxn>
                </a:cxnLst>
                <a:rect l="0" t="0" r="r" b="b"/>
                <a:pathLst>
                  <a:path w="591" h="268">
                    <a:moveTo>
                      <a:pt x="555" y="52"/>
                    </a:moveTo>
                    <a:cubicBezTo>
                      <a:pt x="555" y="52"/>
                      <a:pt x="555" y="52"/>
                      <a:pt x="555" y="52"/>
                    </a:cubicBezTo>
                    <a:cubicBezTo>
                      <a:pt x="555" y="52"/>
                      <a:pt x="547" y="52"/>
                      <a:pt x="555" y="52"/>
                    </a:cubicBezTo>
                    <a:cubicBezTo>
                      <a:pt x="555" y="60"/>
                      <a:pt x="559" y="67"/>
                      <a:pt x="559" y="71"/>
                    </a:cubicBezTo>
                    <a:cubicBezTo>
                      <a:pt x="559" y="78"/>
                      <a:pt x="555" y="78"/>
                      <a:pt x="555" y="82"/>
                    </a:cubicBezTo>
                    <a:cubicBezTo>
                      <a:pt x="555" y="89"/>
                      <a:pt x="559" y="89"/>
                      <a:pt x="559" y="89"/>
                    </a:cubicBezTo>
                    <a:cubicBezTo>
                      <a:pt x="559" y="93"/>
                      <a:pt x="555" y="93"/>
                      <a:pt x="555" y="93"/>
                    </a:cubicBezTo>
                    <a:cubicBezTo>
                      <a:pt x="567" y="100"/>
                      <a:pt x="579" y="93"/>
                      <a:pt x="583" y="100"/>
                    </a:cubicBezTo>
                    <a:cubicBezTo>
                      <a:pt x="591" y="104"/>
                      <a:pt x="591" y="104"/>
                      <a:pt x="591" y="112"/>
                    </a:cubicBezTo>
                    <a:cubicBezTo>
                      <a:pt x="579" y="100"/>
                      <a:pt x="583" y="119"/>
                      <a:pt x="579" y="123"/>
                    </a:cubicBezTo>
                    <a:cubicBezTo>
                      <a:pt x="579" y="123"/>
                      <a:pt x="567" y="119"/>
                      <a:pt x="567" y="123"/>
                    </a:cubicBezTo>
                    <a:cubicBezTo>
                      <a:pt x="567" y="130"/>
                      <a:pt x="571" y="130"/>
                      <a:pt x="571" y="134"/>
                    </a:cubicBezTo>
                    <a:cubicBezTo>
                      <a:pt x="571" y="142"/>
                      <a:pt x="571" y="142"/>
                      <a:pt x="571" y="142"/>
                    </a:cubicBezTo>
                    <a:cubicBezTo>
                      <a:pt x="571" y="142"/>
                      <a:pt x="579" y="142"/>
                      <a:pt x="579" y="145"/>
                    </a:cubicBezTo>
                    <a:cubicBezTo>
                      <a:pt x="579" y="164"/>
                      <a:pt x="579" y="164"/>
                      <a:pt x="579" y="164"/>
                    </a:cubicBezTo>
                    <a:cubicBezTo>
                      <a:pt x="579" y="164"/>
                      <a:pt x="583" y="164"/>
                      <a:pt x="583" y="171"/>
                    </a:cubicBezTo>
                    <a:cubicBezTo>
                      <a:pt x="583" y="175"/>
                      <a:pt x="571" y="175"/>
                      <a:pt x="571" y="183"/>
                    </a:cubicBezTo>
                    <a:cubicBezTo>
                      <a:pt x="571" y="186"/>
                      <a:pt x="591" y="186"/>
                      <a:pt x="583" y="194"/>
                    </a:cubicBezTo>
                    <a:cubicBezTo>
                      <a:pt x="583" y="205"/>
                      <a:pt x="591" y="205"/>
                      <a:pt x="591" y="216"/>
                    </a:cubicBezTo>
                    <a:cubicBezTo>
                      <a:pt x="583" y="216"/>
                      <a:pt x="583" y="216"/>
                      <a:pt x="583" y="216"/>
                    </a:cubicBezTo>
                    <a:cubicBezTo>
                      <a:pt x="579" y="223"/>
                      <a:pt x="579" y="223"/>
                      <a:pt x="579" y="223"/>
                    </a:cubicBezTo>
                    <a:cubicBezTo>
                      <a:pt x="571" y="216"/>
                      <a:pt x="579" y="209"/>
                      <a:pt x="571" y="209"/>
                    </a:cubicBezTo>
                    <a:cubicBezTo>
                      <a:pt x="567" y="205"/>
                      <a:pt x="567" y="216"/>
                      <a:pt x="555" y="209"/>
                    </a:cubicBezTo>
                    <a:cubicBezTo>
                      <a:pt x="547" y="209"/>
                      <a:pt x="547" y="205"/>
                      <a:pt x="543" y="205"/>
                    </a:cubicBezTo>
                    <a:cubicBezTo>
                      <a:pt x="535" y="205"/>
                      <a:pt x="535" y="205"/>
                      <a:pt x="535" y="205"/>
                    </a:cubicBezTo>
                    <a:cubicBezTo>
                      <a:pt x="535" y="209"/>
                      <a:pt x="535" y="209"/>
                      <a:pt x="535" y="209"/>
                    </a:cubicBezTo>
                    <a:cubicBezTo>
                      <a:pt x="535" y="209"/>
                      <a:pt x="535" y="205"/>
                      <a:pt x="531" y="205"/>
                    </a:cubicBezTo>
                    <a:cubicBezTo>
                      <a:pt x="523" y="209"/>
                      <a:pt x="523" y="216"/>
                      <a:pt x="519" y="216"/>
                    </a:cubicBezTo>
                    <a:cubicBezTo>
                      <a:pt x="519" y="209"/>
                      <a:pt x="519" y="209"/>
                      <a:pt x="519" y="209"/>
                    </a:cubicBezTo>
                    <a:cubicBezTo>
                      <a:pt x="519" y="209"/>
                      <a:pt x="511" y="205"/>
                      <a:pt x="511" y="209"/>
                    </a:cubicBezTo>
                    <a:cubicBezTo>
                      <a:pt x="507" y="216"/>
                      <a:pt x="499" y="216"/>
                      <a:pt x="495" y="216"/>
                    </a:cubicBezTo>
                    <a:cubicBezTo>
                      <a:pt x="467" y="216"/>
                      <a:pt x="467" y="216"/>
                      <a:pt x="467" y="216"/>
                    </a:cubicBezTo>
                    <a:cubicBezTo>
                      <a:pt x="451" y="223"/>
                      <a:pt x="439" y="235"/>
                      <a:pt x="416" y="235"/>
                    </a:cubicBezTo>
                    <a:cubicBezTo>
                      <a:pt x="403" y="235"/>
                      <a:pt x="403" y="227"/>
                      <a:pt x="391" y="223"/>
                    </a:cubicBezTo>
                    <a:cubicBezTo>
                      <a:pt x="380" y="223"/>
                      <a:pt x="372" y="235"/>
                      <a:pt x="360" y="235"/>
                    </a:cubicBezTo>
                    <a:cubicBezTo>
                      <a:pt x="356" y="235"/>
                      <a:pt x="356" y="235"/>
                      <a:pt x="356" y="235"/>
                    </a:cubicBezTo>
                    <a:cubicBezTo>
                      <a:pt x="348" y="235"/>
                      <a:pt x="336" y="227"/>
                      <a:pt x="336" y="227"/>
                    </a:cubicBezTo>
                    <a:cubicBezTo>
                      <a:pt x="336" y="227"/>
                      <a:pt x="328" y="238"/>
                      <a:pt x="336" y="246"/>
                    </a:cubicBezTo>
                    <a:cubicBezTo>
                      <a:pt x="336" y="250"/>
                      <a:pt x="336" y="250"/>
                      <a:pt x="336" y="250"/>
                    </a:cubicBezTo>
                    <a:cubicBezTo>
                      <a:pt x="328" y="250"/>
                      <a:pt x="328" y="250"/>
                      <a:pt x="328" y="250"/>
                    </a:cubicBezTo>
                    <a:cubicBezTo>
                      <a:pt x="324" y="250"/>
                      <a:pt x="324" y="268"/>
                      <a:pt x="316" y="268"/>
                    </a:cubicBezTo>
                    <a:cubicBezTo>
                      <a:pt x="316" y="268"/>
                      <a:pt x="316" y="261"/>
                      <a:pt x="312" y="261"/>
                    </a:cubicBezTo>
                    <a:cubicBezTo>
                      <a:pt x="316" y="257"/>
                      <a:pt x="312" y="257"/>
                      <a:pt x="312" y="250"/>
                    </a:cubicBezTo>
                    <a:cubicBezTo>
                      <a:pt x="304" y="246"/>
                      <a:pt x="324" y="238"/>
                      <a:pt x="324" y="227"/>
                    </a:cubicBezTo>
                    <a:cubicBezTo>
                      <a:pt x="316" y="223"/>
                      <a:pt x="316" y="223"/>
                      <a:pt x="300" y="235"/>
                    </a:cubicBezTo>
                    <a:cubicBezTo>
                      <a:pt x="288" y="250"/>
                      <a:pt x="288" y="209"/>
                      <a:pt x="256" y="238"/>
                    </a:cubicBezTo>
                    <a:cubicBezTo>
                      <a:pt x="240" y="261"/>
                      <a:pt x="240" y="250"/>
                      <a:pt x="220" y="261"/>
                    </a:cubicBezTo>
                    <a:cubicBezTo>
                      <a:pt x="200" y="268"/>
                      <a:pt x="200" y="238"/>
                      <a:pt x="164" y="227"/>
                    </a:cubicBezTo>
                    <a:cubicBezTo>
                      <a:pt x="128" y="216"/>
                      <a:pt x="148" y="246"/>
                      <a:pt x="140" y="250"/>
                    </a:cubicBezTo>
                    <a:cubicBezTo>
                      <a:pt x="136" y="257"/>
                      <a:pt x="136" y="246"/>
                      <a:pt x="124" y="257"/>
                    </a:cubicBezTo>
                    <a:cubicBezTo>
                      <a:pt x="116" y="261"/>
                      <a:pt x="96" y="250"/>
                      <a:pt x="96" y="238"/>
                    </a:cubicBezTo>
                    <a:cubicBezTo>
                      <a:pt x="92" y="223"/>
                      <a:pt x="92" y="238"/>
                      <a:pt x="80" y="235"/>
                    </a:cubicBezTo>
                    <a:cubicBezTo>
                      <a:pt x="72" y="223"/>
                      <a:pt x="60" y="246"/>
                      <a:pt x="60" y="235"/>
                    </a:cubicBezTo>
                    <a:cubicBezTo>
                      <a:pt x="60" y="227"/>
                      <a:pt x="44" y="238"/>
                      <a:pt x="44" y="235"/>
                    </a:cubicBezTo>
                    <a:cubicBezTo>
                      <a:pt x="36" y="227"/>
                      <a:pt x="56" y="235"/>
                      <a:pt x="60" y="223"/>
                    </a:cubicBezTo>
                    <a:cubicBezTo>
                      <a:pt x="68" y="216"/>
                      <a:pt x="44" y="227"/>
                      <a:pt x="36" y="223"/>
                    </a:cubicBezTo>
                    <a:cubicBezTo>
                      <a:pt x="32" y="209"/>
                      <a:pt x="48" y="223"/>
                      <a:pt x="44" y="209"/>
                    </a:cubicBezTo>
                    <a:cubicBezTo>
                      <a:pt x="44" y="205"/>
                      <a:pt x="36" y="209"/>
                      <a:pt x="36" y="205"/>
                    </a:cubicBezTo>
                    <a:cubicBezTo>
                      <a:pt x="36" y="194"/>
                      <a:pt x="32" y="197"/>
                      <a:pt x="36" y="186"/>
                    </a:cubicBezTo>
                    <a:cubicBezTo>
                      <a:pt x="44" y="175"/>
                      <a:pt x="32" y="183"/>
                      <a:pt x="24" y="175"/>
                    </a:cubicBezTo>
                    <a:cubicBezTo>
                      <a:pt x="20" y="171"/>
                      <a:pt x="20" y="183"/>
                      <a:pt x="12" y="171"/>
                    </a:cubicBezTo>
                    <a:cubicBezTo>
                      <a:pt x="8" y="164"/>
                      <a:pt x="12" y="145"/>
                      <a:pt x="20" y="156"/>
                    </a:cubicBezTo>
                    <a:cubicBezTo>
                      <a:pt x="20" y="175"/>
                      <a:pt x="36" y="164"/>
                      <a:pt x="24" y="156"/>
                    </a:cubicBezTo>
                    <a:cubicBezTo>
                      <a:pt x="12" y="153"/>
                      <a:pt x="36" y="145"/>
                      <a:pt x="24" y="142"/>
                    </a:cubicBezTo>
                    <a:cubicBezTo>
                      <a:pt x="20" y="142"/>
                      <a:pt x="32" y="134"/>
                      <a:pt x="20" y="130"/>
                    </a:cubicBezTo>
                    <a:cubicBezTo>
                      <a:pt x="12" y="123"/>
                      <a:pt x="36" y="112"/>
                      <a:pt x="20" y="119"/>
                    </a:cubicBezTo>
                    <a:cubicBezTo>
                      <a:pt x="0" y="123"/>
                      <a:pt x="0" y="123"/>
                      <a:pt x="0" y="104"/>
                    </a:cubicBezTo>
                    <a:cubicBezTo>
                      <a:pt x="8" y="93"/>
                      <a:pt x="8" y="100"/>
                      <a:pt x="12" y="93"/>
                    </a:cubicBezTo>
                    <a:cubicBezTo>
                      <a:pt x="24" y="78"/>
                      <a:pt x="36" y="78"/>
                      <a:pt x="44" y="82"/>
                    </a:cubicBezTo>
                    <a:cubicBezTo>
                      <a:pt x="44" y="89"/>
                      <a:pt x="56" y="89"/>
                      <a:pt x="48" y="82"/>
                    </a:cubicBezTo>
                    <a:cubicBezTo>
                      <a:pt x="44" y="78"/>
                      <a:pt x="68" y="71"/>
                      <a:pt x="60" y="78"/>
                    </a:cubicBezTo>
                    <a:cubicBezTo>
                      <a:pt x="60" y="82"/>
                      <a:pt x="92" y="82"/>
                      <a:pt x="92" y="82"/>
                    </a:cubicBezTo>
                    <a:cubicBezTo>
                      <a:pt x="96" y="78"/>
                      <a:pt x="68" y="78"/>
                      <a:pt x="104" y="71"/>
                    </a:cubicBezTo>
                    <a:cubicBezTo>
                      <a:pt x="136" y="67"/>
                      <a:pt x="112" y="71"/>
                      <a:pt x="104" y="67"/>
                    </a:cubicBezTo>
                    <a:cubicBezTo>
                      <a:pt x="96" y="60"/>
                      <a:pt x="92" y="60"/>
                      <a:pt x="96" y="52"/>
                    </a:cubicBezTo>
                    <a:cubicBezTo>
                      <a:pt x="96" y="48"/>
                      <a:pt x="96" y="48"/>
                      <a:pt x="116" y="48"/>
                    </a:cubicBezTo>
                    <a:cubicBezTo>
                      <a:pt x="128" y="52"/>
                      <a:pt x="128" y="41"/>
                      <a:pt x="148" y="48"/>
                    </a:cubicBezTo>
                    <a:cubicBezTo>
                      <a:pt x="160" y="52"/>
                      <a:pt x="164" y="52"/>
                      <a:pt x="172" y="48"/>
                    </a:cubicBezTo>
                    <a:cubicBezTo>
                      <a:pt x="172" y="41"/>
                      <a:pt x="184" y="30"/>
                      <a:pt x="220" y="19"/>
                    </a:cubicBezTo>
                    <a:cubicBezTo>
                      <a:pt x="252" y="7"/>
                      <a:pt x="264" y="26"/>
                      <a:pt x="280" y="15"/>
                    </a:cubicBezTo>
                    <a:cubicBezTo>
                      <a:pt x="300" y="0"/>
                      <a:pt x="280" y="37"/>
                      <a:pt x="304" y="26"/>
                    </a:cubicBezTo>
                    <a:cubicBezTo>
                      <a:pt x="328" y="19"/>
                      <a:pt x="316" y="48"/>
                      <a:pt x="336" y="41"/>
                    </a:cubicBezTo>
                    <a:cubicBezTo>
                      <a:pt x="348" y="37"/>
                      <a:pt x="336" y="41"/>
                      <a:pt x="356" y="52"/>
                    </a:cubicBezTo>
                    <a:cubicBezTo>
                      <a:pt x="372" y="60"/>
                      <a:pt x="360" y="41"/>
                      <a:pt x="380" y="52"/>
                    </a:cubicBezTo>
                    <a:cubicBezTo>
                      <a:pt x="391" y="71"/>
                      <a:pt x="416" y="41"/>
                      <a:pt x="432" y="52"/>
                    </a:cubicBezTo>
                    <a:cubicBezTo>
                      <a:pt x="451" y="71"/>
                      <a:pt x="487" y="41"/>
                      <a:pt x="487" y="37"/>
                    </a:cubicBezTo>
                    <a:cubicBezTo>
                      <a:pt x="499" y="41"/>
                      <a:pt x="495" y="37"/>
                      <a:pt x="507" y="37"/>
                    </a:cubicBezTo>
                    <a:cubicBezTo>
                      <a:pt x="507" y="37"/>
                      <a:pt x="519" y="41"/>
                      <a:pt x="519" y="37"/>
                    </a:cubicBezTo>
                    <a:cubicBezTo>
                      <a:pt x="523" y="30"/>
                      <a:pt x="523" y="30"/>
                      <a:pt x="523" y="30"/>
                    </a:cubicBezTo>
                    <a:cubicBezTo>
                      <a:pt x="523" y="30"/>
                      <a:pt x="531" y="30"/>
                      <a:pt x="543" y="41"/>
                    </a:cubicBezTo>
                    <a:cubicBezTo>
                      <a:pt x="543" y="48"/>
                      <a:pt x="543" y="48"/>
                      <a:pt x="543" y="48"/>
                    </a:cubicBezTo>
                    <a:cubicBezTo>
                      <a:pt x="547" y="52"/>
                      <a:pt x="547" y="48"/>
                      <a:pt x="555" y="48"/>
                    </a:cubicBezTo>
                    <a:cubicBezTo>
                      <a:pt x="555" y="52"/>
                      <a:pt x="555" y="52"/>
                      <a:pt x="555" y="52"/>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9" name="Freeform 31"/>
              <p:cNvSpPr>
                <a:spLocks/>
              </p:cNvSpPr>
              <p:nvPr/>
            </p:nvSpPr>
            <p:spPr bwMode="auto">
              <a:xfrm>
                <a:off x="3733" y="3296"/>
                <a:ext cx="15" cy="15"/>
              </a:xfrm>
              <a:custGeom>
                <a:avLst/>
                <a:gdLst/>
                <a:ahLst/>
                <a:cxnLst>
                  <a:cxn ang="0">
                    <a:pos x="4" y="7"/>
                  </a:cxn>
                  <a:cxn ang="0">
                    <a:pos x="11" y="11"/>
                  </a:cxn>
                  <a:cxn ang="0">
                    <a:pos x="4" y="7"/>
                  </a:cxn>
                </a:cxnLst>
                <a:rect l="0" t="0" r="r" b="b"/>
                <a:pathLst>
                  <a:path w="11" h="11">
                    <a:moveTo>
                      <a:pt x="4" y="7"/>
                    </a:moveTo>
                    <a:cubicBezTo>
                      <a:pt x="4" y="0"/>
                      <a:pt x="11" y="11"/>
                      <a:pt x="11" y="11"/>
                    </a:cubicBezTo>
                    <a:cubicBezTo>
                      <a:pt x="4" y="11"/>
                      <a:pt x="0" y="7"/>
                      <a:pt x="4" y="7"/>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0" name="Freeform 32"/>
              <p:cNvSpPr>
                <a:spLocks/>
              </p:cNvSpPr>
              <p:nvPr/>
            </p:nvSpPr>
            <p:spPr bwMode="auto">
              <a:xfrm>
                <a:off x="3733" y="3296"/>
                <a:ext cx="15" cy="15"/>
              </a:xfrm>
              <a:custGeom>
                <a:avLst/>
                <a:gdLst/>
                <a:ahLst/>
                <a:cxnLst>
                  <a:cxn ang="0">
                    <a:pos x="4" y="7"/>
                  </a:cxn>
                  <a:cxn ang="0">
                    <a:pos x="11" y="11"/>
                  </a:cxn>
                  <a:cxn ang="0">
                    <a:pos x="4" y="7"/>
                  </a:cxn>
                </a:cxnLst>
                <a:rect l="0" t="0" r="r" b="b"/>
                <a:pathLst>
                  <a:path w="11" h="11">
                    <a:moveTo>
                      <a:pt x="4" y="7"/>
                    </a:moveTo>
                    <a:cubicBezTo>
                      <a:pt x="4" y="0"/>
                      <a:pt x="11" y="11"/>
                      <a:pt x="11" y="11"/>
                    </a:cubicBezTo>
                    <a:cubicBezTo>
                      <a:pt x="4" y="11"/>
                      <a:pt x="0" y="7"/>
                      <a:pt x="4" y="7"/>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1" name="Freeform 33"/>
              <p:cNvSpPr>
                <a:spLocks/>
              </p:cNvSpPr>
              <p:nvPr/>
            </p:nvSpPr>
            <p:spPr bwMode="auto">
              <a:xfrm>
                <a:off x="3733" y="3296"/>
                <a:ext cx="15" cy="15"/>
              </a:xfrm>
              <a:custGeom>
                <a:avLst/>
                <a:gdLst/>
                <a:ahLst/>
                <a:cxnLst>
                  <a:cxn ang="0">
                    <a:pos x="4" y="7"/>
                  </a:cxn>
                  <a:cxn ang="0">
                    <a:pos x="11" y="11"/>
                  </a:cxn>
                  <a:cxn ang="0">
                    <a:pos x="4" y="7"/>
                  </a:cxn>
                </a:cxnLst>
                <a:rect l="0" t="0" r="r" b="b"/>
                <a:pathLst>
                  <a:path w="11" h="11">
                    <a:moveTo>
                      <a:pt x="4" y="7"/>
                    </a:moveTo>
                    <a:cubicBezTo>
                      <a:pt x="4" y="0"/>
                      <a:pt x="11" y="11"/>
                      <a:pt x="11" y="11"/>
                    </a:cubicBezTo>
                    <a:cubicBezTo>
                      <a:pt x="4" y="11"/>
                      <a:pt x="0" y="7"/>
                      <a:pt x="4" y="7"/>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2" name="Freeform 34"/>
              <p:cNvSpPr>
                <a:spLocks/>
              </p:cNvSpPr>
              <p:nvPr/>
            </p:nvSpPr>
            <p:spPr bwMode="auto">
              <a:xfrm>
                <a:off x="3733" y="3296"/>
                <a:ext cx="15" cy="15"/>
              </a:xfrm>
              <a:custGeom>
                <a:avLst/>
                <a:gdLst/>
                <a:ahLst/>
                <a:cxnLst>
                  <a:cxn ang="0">
                    <a:pos x="4" y="7"/>
                  </a:cxn>
                  <a:cxn ang="0">
                    <a:pos x="11" y="11"/>
                  </a:cxn>
                  <a:cxn ang="0">
                    <a:pos x="4" y="7"/>
                  </a:cxn>
                </a:cxnLst>
                <a:rect l="0" t="0" r="r" b="b"/>
                <a:pathLst>
                  <a:path w="11" h="11">
                    <a:moveTo>
                      <a:pt x="4" y="7"/>
                    </a:moveTo>
                    <a:cubicBezTo>
                      <a:pt x="4" y="0"/>
                      <a:pt x="11" y="11"/>
                      <a:pt x="11" y="11"/>
                    </a:cubicBezTo>
                    <a:cubicBezTo>
                      <a:pt x="4" y="11"/>
                      <a:pt x="0" y="7"/>
                      <a:pt x="4" y="7"/>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3" name="Freeform 35"/>
              <p:cNvSpPr>
                <a:spLocks/>
              </p:cNvSpPr>
              <p:nvPr/>
            </p:nvSpPr>
            <p:spPr bwMode="auto">
              <a:xfrm>
                <a:off x="4282" y="2569"/>
                <a:ext cx="160" cy="182"/>
              </a:xfrm>
              <a:custGeom>
                <a:avLst/>
                <a:gdLst/>
                <a:ahLst/>
                <a:cxnLst>
                  <a:cxn ang="0">
                    <a:pos x="47" y="131"/>
                  </a:cxn>
                  <a:cxn ang="0">
                    <a:pos x="47" y="116"/>
                  </a:cxn>
                  <a:cxn ang="0">
                    <a:pos x="40" y="67"/>
                  </a:cxn>
                  <a:cxn ang="0">
                    <a:pos x="28" y="44"/>
                  </a:cxn>
                  <a:cxn ang="0">
                    <a:pos x="0" y="11"/>
                  </a:cxn>
                  <a:cxn ang="0">
                    <a:pos x="24" y="3"/>
                  </a:cxn>
                  <a:cxn ang="0">
                    <a:pos x="59" y="18"/>
                  </a:cxn>
                  <a:cxn ang="0">
                    <a:pos x="75" y="22"/>
                  </a:cxn>
                  <a:cxn ang="0">
                    <a:pos x="75" y="33"/>
                  </a:cxn>
                  <a:cxn ang="0">
                    <a:pos x="87" y="52"/>
                  </a:cxn>
                  <a:cxn ang="0">
                    <a:pos x="95" y="67"/>
                  </a:cxn>
                  <a:cxn ang="0">
                    <a:pos x="99" y="93"/>
                  </a:cxn>
                  <a:cxn ang="0">
                    <a:pos x="99" y="93"/>
                  </a:cxn>
                  <a:cxn ang="0">
                    <a:pos x="75" y="93"/>
                  </a:cxn>
                  <a:cxn ang="0">
                    <a:pos x="71" y="97"/>
                  </a:cxn>
                  <a:cxn ang="0">
                    <a:pos x="59" y="127"/>
                  </a:cxn>
                  <a:cxn ang="0">
                    <a:pos x="47" y="131"/>
                  </a:cxn>
                </a:cxnLst>
                <a:rect l="0" t="0" r="r" b="b"/>
                <a:pathLst>
                  <a:path w="115" h="131">
                    <a:moveTo>
                      <a:pt x="47" y="131"/>
                    </a:moveTo>
                    <a:cubicBezTo>
                      <a:pt x="40" y="127"/>
                      <a:pt x="47" y="127"/>
                      <a:pt x="47" y="116"/>
                    </a:cubicBezTo>
                    <a:cubicBezTo>
                      <a:pt x="40" y="97"/>
                      <a:pt x="59" y="86"/>
                      <a:pt x="40" y="67"/>
                    </a:cubicBezTo>
                    <a:cubicBezTo>
                      <a:pt x="24" y="44"/>
                      <a:pt x="28" y="52"/>
                      <a:pt x="28" y="44"/>
                    </a:cubicBezTo>
                    <a:cubicBezTo>
                      <a:pt x="16" y="41"/>
                      <a:pt x="12" y="3"/>
                      <a:pt x="0" y="11"/>
                    </a:cubicBezTo>
                    <a:cubicBezTo>
                      <a:pt x="4" y="3"/>
                      <a:pt x="16" y="3"/>
                      <a:pt x="24" y="3"/>
                    </a:cubicBezTo>
                    <a:cubicBezTo>
                      <a:pt x="28" y="0"/>
                      <a:pt x="51" y="18"/>
                      <a:pt x="59" y="18"/>
                    </a:cubicBezTo>
                    <a:cubicBezTo>
                      <a:pt x="63" y="11"/>
                      <a:pt x="63" y="29"/>
                      <a:pt x="75" y="22"/>
                    </a:cubicBezTo>
                    <a:cubicBezTo>
                      <a:pt x="83" y="22"/>
                      <a:pt x="83" y="29"/>
                      <a:pt x="75" y="33"/>
                    </a:cubicBezTo>
                    <a:cubicBezTo>
                      <a:pt x="71" y="44"/>
                      <a:pt x="83" y="52"/>
                      <a:pt x="87" y="52"/>
                    </a:cubicBezTo>
                    <a:cubicBezTo>
                      <a:pt x="95" y="52"/>
                      <a:pt x="83" y="63"/>
                      <a:pt x="95" y="67"/>
                    </a:cubicBezTo>
                    <a:cubicBezTo>
                      <a:pt x="107" y="74"/>
                      <a:pt x="95" y="86"/>
                      <a:pt x="99" y="93"/>
                    </a:cubicBezTo>
                    <a:cubicBezTo>
                      <a:pt x="115" y="93"/>
                      <a:pt x="99" y="97"/>
                      <a:pt x="99" y="93"/>
                    </a:cubicBezTo>
                    <a:cubicBezTo>
                      <a:pt x="95" y="93"/>
                      <a:pt x="83" y="97"/>
                      <a:pt x="75" y="93"/>
                    </a:cubicBezTo>
                    <a:cubicBezTo>
                      <a:pt x="71" y="86"/>
                      <a:pt x="63" y="93"/>
                      <a:pt x="71" y="97"/>
                    </a:cubicBezTo>
                    <a:cubicBezTo>
                      <a:pt x="75" y="108"/>
                      <a:pt x="51" y="119"/>
                      <a:pt x="59" y="127"/>
                    </a:cubicBezTo>
                    <a:cubicBezTo>
                      <a:pt x="59" y="131"/>
                      <a:pt x="51" y="131"/>
                      <a:pt x="47" y="13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4" name="Freeform 36"/>
              <p:cNvSpPr>
                <a:spLocks/>
              </p:cNvSpPr>
              <p:nvPr/>
            </p:nvSpPr>
            <p:spPr bwMode="auto">
              <a:xfrm>
                <a:off x="4282" y="2569"/>
                <a:ext cx="160" cy="182"/>
              </a:xfrm>
              <a:custGeom>
                <a:avLst/>
                <a:gdLst/>
                <a:ahLst/>
                <a:cxnLst>
                  <a:cxn ang="0">
                    <a:pos x="47" y="131"/>
                  </a:cxn>
                  <a:cxn ang="0">
                    <a:pos x="47" y="116"/>
                  </a:cxn>
                  <a:cxn ang="0">
                    <a:pos x="40" y="67"/>
                  </a:cxn>
                  <a:cxn ang="0">
                    <a:pos x="28" y="44"/>
                  </a:cxn>
                  <a:cxn ang="0">
                    <a:pos x="0" y="11"/>
                  </a:cxn>
                  <a:cxn ang="0">
                    <a:pos x="24" y="3"/>
                  </a:cxn>
                  <a:cxn ang="0">
                    <a:pos x="59" y="18"/>
                  </a:cxn>
                  <a:cxn ang="0">
                    <a:pos x="75" y="22"/>
                  </a:cxn>
                  <a:cxn ang="0">
                    <a:pos x="75" y="33"/>
                  </a:cxn>
                  <a:cxn ang="0">
                    <a:pos x="87" y="52"/>
                  </a:cxn>
                  <a:cxn ang="0">
                    <a:pos x="95" y="67"/>
                  </a:cxn>
                  <a:cxn ang="0">
                    <a:pos x="99" y="93"/>
                  </a:cxn>
                  <a:cxn ang="0">
                    <a:pos x="99" y="93"/>
                  </a:cxn>
                  <a:cxn ang="0">
                    <a:pos x="75" y="93"/>
                  </a:cxn>
                  <a:cxn ang="0">
                    <a:pos x="71" y="97"/>
                  </a:cxn>
                  <a:cxn ang="0">
                    <a:pos x="59" y="127"/>
                  </a:cxn>
                  <a:cxn ang="0">
                    <a:pos x="47" y="131"/>
                  </a:cxn>
                </a:cxnLst>
                <a:rect l="0" t="0" r="r" b="b"/>
                <a:pathLst>
                  <a:path w="115" h="131">
                    <a:moveTo>
                      <a:pt x="47" y="131"/>
                    </a:moveTo>
                    <a:cubicBezTo>
                      <a:pt x="40" y="127"/>
                      <a:pt x="47" y="127"/>
                      <a:pt x="47" y="116"/>
                    </a:cubicBezTo>
                    <a:cubicBezTo>
                      <a:pt x="40" y="97"/>
                      <a:pt x="59" y="86"/>
                      <a:pt x="40" y="67"/>
                    </a:cubicBezTo>
                    <a:cubicBezTo>
                      <a:pt x="24" y="44"/>
                      <a:pt x="28" y="52"/>
                      <a:pt x="28" y="44"/>
                    </a:cubicBezTo>
                    <a:cubicBezTo>
                      <a:pt x="16" y="41"/>
                      <a:pt x="12" y="3"/>
                      <a:pt x="0" y="11"/>
                    </a:cubicBezTo>
                    <a:cubicBezTo>
                      <a:pt x="4" y="3"/>
                      <a:pt x="16" y="3"/>
                      <a:pt x="24" y="3"/>
                    </a:cubicBezTo>
                    <a:cubicBezTo>
                      <a:pt x="28" y="0"/>
                      <a:pt x="51" y="18"/>
                      <a:pt x="59" y="18"/>
                    </a:cubicBezTo>
                    <a:cubicBezTo>
                      <a:pt x="63" y="11"/>
                      <a:pt x="63" y="29"/>
                      <a:pt x="75" y="22"/>
                    </a:cubicBezTo>
                    <a:cubicBezTo>
                      <a:pt x="83" y="22"/>
                      <a:pt x="83" y="29"/>
                      <a:pt x="75" y="33"/>
                    </a:cubicBezTo>
                    <a:cubicBezTo>
                      <a:pt x="71" y="44"/>
                      <a:pt x="83" y="52"/>
                      <a:pt x="87" y="52"/>
                    </a:cubicBezTo>
                    <a:cubicBezTo>
                      <a:pt x="95" y="52"/>
                      <a:pt x="83" y="63"/>
                      <a:pt x="95" y="67"/>
                    </a:cubicBezTo>
                    <a:cubicBezTo>
                      <a:pt x="107" y="74"/>
                      <a:pt x="95" y="86"/>
                      <a:pt x="99" y="93"/>
                    </a:cubicBezTo>
                    <a:cubicBezTo>
                      <a:pt x="115" y="93"/>
                      <a:pt x="99" y="97"/>
                      <a:pt x="99" y="93"/>
                    </a:cubicBezTo>
                    <a:cubicBezTo>
                      <a:pt x="95" y="93"/>
                      <a:pt x="83" y="97"/>
                      <a:pt x="75" y="93"/>
                    </a:cubicBezTo>
                    <a:cubicBezTo>
                      <a:pt x="71" y="86"/>
                      <a:pt x="63" y="93"/>
                      <a:pt x="71" y="97"/>
                    </a:cubicBezTo>
                    <a:cubicBezTo>
                      <a:pt x="75" y="108"/>
                      <a:pt x="51" y="119"/>
                      <a:pt x="59" y="127"/>
                    </a:cubicBezTo>
                    <a:cubicBezTo>
                      <a:pt x="59" y="131"/>
                      <a:pt x="51" y="131"/>
                      <a:pt x="47" y="13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5" name="Freeform 37"/>
              <p:cNvSpPr>
                <a:spLocks/>
              </p:cNvSpPr>
              <p:nvPr/>
            </p:nvSpPr>
            <p:spPr bwMode="auto">
              <a:xfrm>
                <a:off x="4282" y="2569"/>
                <a:ext cx="160" cy="182"/>
              </a:xfrm>
              <a:custGeom>
                <a:avLst/>
                <a:gdLst/>
                <a:ahLst/>
                <a:cxnLst>
                  <a:cxn ang="0">
                    <a:pos x="47" y="131"/>
                  </a:cxn>
                  <a:cxn ang="0">
                    <a:pos x="47" y="116"/>
                  </a:cxn>
                  <a:cxn ang="0">
                    <a:pos x="40" y="67"/>
                  </a:cxn>
                  <a:cxn ang="0">
                    <a:pos x="28" y="44"/>
                  </a:cxn>
                  <a:cxn ang="0">
                    <a:pos x="0" y="11"/>
                  </a:cxn>
                  <a:cxn ang="0">
                    <a:pos x="24" y="3"/>
                  </a:cxn>
                  <a:cxn ang="0">
                    <a:pos x="59" y="18"/>
                  </a:cxn>
                  <a:cxn ang="0">
                    <a:pos x="75" y="22"/>
                  </a:cxn>
                  <a:cxn ang="0">
                    <a:pos x="75" y="33"/>
                  </a:cxn>
                  <a:cxn ang="0">
                    <a:pos x="87" y="52"/>
                  </a:cxn>
                  <a:cxn ang="0">
                    <a:pos x="95" y="67"/>
                  </a:cxn>
                  <a:cxn ang="0">
                    <a:pos x="99" y="93"/>
                  </a:cxn>
                  <a:cxn ang="0">
                    <a:pos x="99" y="93"/>
                  </a:cxn>
                  <a:cxn ang="0">
                    <a:pos x="75" y="93"/>
                  </a:cxn>
                  <a:cxn ang="0">
                    <a:pos x="71" y="97"/>
                  </a:cxn>
                  <a:cxn ang="0">
                    <a:pos x="59" y="127"/>
                  </a:cxn>
                  <a:cxn ang="0">
                    <a:pos x="47" y="131"/>
                  </a:cxn>
                </a:cxnLst>
                <a:rect l="0" t="0" r="r" b="b"/>
                <a:pathLst>
                  <a:path w="115" h="131">
                    <a:moveTo>
                      <a:pt x="47" y="131"/>
                    </a:moveTo>
                    <a:cubicBezTo>
                      <a:pt x="40" y="127"/>
                      <a:pt x="47" y="127"/>
                      <a:pt x="47" y="116"/>
                    </a:cubicBezTo>
                    <a:cubicBezTo>
                      <a:pt x="40" y="97"/>
                      <a:pt x="59" y="86"/>
                      <a:pt x="40" y="67"/>
                    </a:cubicBezTo>
                    <a:cubicBezTo>
                      <a:pt x="24" y="44"/>
                      <a:pt x="28" y="52"/>
                      <a:pt x="28" y="44"/>
                    </a:cubicBezTo>
                    <a:cubicBezTo>
                      <a:pt x="16" y="41"/>
                      <a:pt x="12" y="3"/>
                      <a:pt x="0" y="11"/>
                    </a:cubicBezTo>
                    <a:cubicBezTo>
                      <a:pt x="4" y="3"/>
                      <a:pt x="16" y="3"/>
                      <a:pt x="24" y="3"/>
                    </a:cubicBezTo>
                    <a:cubicBezTo>
                      <a:pt x="28" y="0"/>
                      <a:pt x="51" y="18"/>
                      <a:pt x="59" y="18"/>
                    </a:cubicBezTo>
                    <a:cubicBezTo>
                      <a:pt x="63" y="11"/>
                      <a:pt x="63" y="29"/>
                      <a:pt x="75" y="22"/>
                    </a:cubicBezTo>
                    <a:cubicBezTo>
                      <a:pt x="83" y="22"/>
                      <a:pt x="83" y="29"/>
                      <a:pt x="75" y="33"/>
                    </a:cubicBezTo>
                    <a:cubicBezTo>
                      <a:pt x="71" y="44"/>
                      <a:pt x="83" y="52"/>
                      <a:pt x="87" y="52"/>
                    </a:cubicBezTo>
                    <a:cubicBezTo>
                      <a:pt x="95" y="52"/>
                      <a:pt x="83" y="63"/>
                      <a:pt x="95" y="67"/>
                    </a:cubicBezTo>
                    <a:cubicBezTo>
                      <a:pt x="107" y="74"/>
                      <a:pt x="95" y="86"/>
                      <a:pt x="99" y="93"/>
                    </a:cubicBezTo>
                    <a:cubicBezTo>
                      <a:pt x="115" y="93"/>
                      <a:pt x="99" y="97"/>
                      <a:pt x="99" y="93"/>
                    </a:cubicBezTo>
                    <a:cubicBezTo>
                      <a:pt x="95" y="93"/>
                      <a:pt x="83" y="97"/>
                      <a:pt x="75" y="93"/>
                    </a:cubicBezTo>
                    <a:cubicBezTo>
                      <a:pt x="71" y="86"/>
                      <a:pt x="63" y="93"/>
                      <a:pt x="71" y="97"/>
                    </a:cubicBezTo>
                    <a:cubicBezTo>
                      <a:pt x="75" y="108"/>
                      <a:pt x="51" y="119"/>
                      <a:pt x="59" y="127"/>
                    </a:cubicBezTo>
                    <a:cubicBezTo>
                      <a:pt x="59" y="131"/>
                      <a:pt x="51" y="131"/>
                      <a:pt x="47" y="13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6" name="Freeform 38"/>
              <p:cNvSpPr>
                <a:spLocks/>
              </p:cNvSpPr>
              <p:nvPr/>
            </p:nvSpPr>
            <p:spPr bwMode="auto">
              <a:xfrm>
                <a:off x="4282" y="2569"/>
                <a:ext cx="160" cy="182"/>
              </a:xfrm>
              <a:custGeom>
                <a:avLst/>
                <a:gdLst/>
                <a:ahLst/>
                <a:cxnLst>
                  <a:cxn ang="0">
                    <a:pos x="47" y="131"/>
                  </a:cxn>
                  <a:cxn ang="0">
                    <a:pos x="47" y="116"/>
                  </a:cxn>
                  <a:cxn ang="0">
                    <a:pos x="40" y="67"/>
                  </a:cxn>
                  <a:cxn ang="0">
                    <a:pos x="28" y="44"/>
                  </a:cxn>
                  <a:cxn ang="0">
                    <a:pos x="0" y="11"/>
                  </a:cxn>
                  <a:cxn ang="0">
                    <a:pos x="24" y="3"/>
                  </a:cxn>
                  <a:cxn ang="0">
                    <a:pos x="59" y="18"/>
                  </a:cxn>
                  <a:cxn ang="0">
                    <a:pos x="75" y="22"/>
                  </a:cxn>
                  <a:cxn ang="0">
                    <a:pos x="75" y="33"/>
                  </a:cxn>
                  <a:cxn ang="0">
                    <a:pos x="87" y="52"/>
                  </a:cxn>
                  <a:cxn ang="0">
                    <a:pos x="95" y="67"/>
                  </a:cxn>
                  <a:cxn ang="0">
                    <a:pos x="99" y="93"/>
                  </a:cxn>
                  <a:cxn ang="0">
                    <a:pos x="99" y="93"/>
                  </a:cxn>
                  <a:cxn ang="0">
                    <a:pos x="75" y="93"/>
                  </a:cxn>
                  <a:cxn ang="0">
                    <a:pos x="71" y="97"/>
                  </a:cxn>
                  <a:cxn ang="0">
                    <a:pos x="59" y="127"/>
                  </a:cxn>
                  <a:cxn ang="0">
                    <a:pos x="47" y="131"/>
                  </a:cxn>
                </a:cxnLst>
                <a:rect l="0" t="0" r="r" b="b"/>
                <a:pathLst>
                  <a:path w="115" h="131">
                    <a:moveTo>
                      <a:pt x="47" y="131"/>
                    </a:moveTo>
                    <a:cubicBezTo>
                      <a:pt x="40" y="127"/>
                      <a:pt x="47" y="127"/>
                      <a:pt x="47" y="116"/>
                    </a:cubicBezTo>
                    <a:cubicBezTo>
                      <a:pt x="40" y="97"/>
                      <a:pt x="59" y="86"/>
                      <a:pt x="40" y="67"/>
                    </a:cubicBezTo>
                    <a:cubicBezTo>
                      <a:pt x="24" y="44"/>
                      <a:pt x="28" y="52"/>
                      <a:pt x="28" y="44"/>
                    </a:cubicBezTo>
                    <a:cubicBezTo>
                      <a:pt x="16" y="41"/>
                      <a:pt x="12" y="3"/>
                      <a:pt x="0" y="11"/>
                    </a:cubicBezTo>
                    <a:cubicBezTo>
                      <a:pt x="4" y="3"/>
                      <a:pt x="16" y="3"/>
                      <a:pt x="24" y="3"/>
                    </a:cubicBezTo>
                    <a:cubicBezTo>
                      <a:pt x="28" y="0"/>
                      <a:pt x="51" y="18"/>
                      <a:pt x="59" y="18"/>
                    </a:cubicBezTo>
                    <a:cubicBezTo>
                      <a:pt x="63" y="11"/>
                      <a:pt x="63" y="29"/>
                      <a:pt x="75" y="22"/>
                    </a:cubicBezTo>
                    <a:cubicBezTo>
                      <a:pt x="83" y="22"/>
                      <a:pt x="83" y="29"/>
                      <a:pt x="75" y="33"/>
                    </a:cubicBezTo>
                    <a:cubicBezTo>
                      <a:pt x="71" y="44"/>
                      <a:pt x="83" y="52"/>
                      <a:pt x="87" y="52"/>
                    </a:cubicBezTo>
                    <a:cubicBezTo>
                      <a:pt x="95" y="52"/>
                      <a:pt x="83" y="63"/>
                      <a:pt x="95" y="67"/>
                    </a:cubicBezTo>
                    <a:cubicBezTo>
                      <a:pt x="107" y="74"/>
                      <a:pt x="95" y="86"/>
                      <a:pt x="99" y="93"/>
                    </a:cubicBezTo>
                    <a:cubicBezTo>
                      <a:pt x="115" y="93"/>
                      <a:pt x="99" y="97"/>
                      <a:pt x="99" y="93"/>
                    </a:cubicBezTo>
                    <a:cubicBezTo>
                      <a:pt x="95" y="93"/>
                      <a:pt x="83" y="97"/>
                      <a:pt x="75" y="93"/>
                    </a:cubicBezTo>
                    <a:cubicBezTo>
                      <a:pt x="71" y="86"/>
                      <a:pt x="63" y="93"/>
                      <a:pt x="71" y="97"/>
                    </a:cubicBezTo>
                    <a:cubicBezTo>
                      <a:pt x="75" y="108"/>
                      <a:pt x="51" y="119"/>
                      <a:pt x="59" y="127"/>
                    </a:cubicBezTo>
                    <a:cubicBezTo>
                      <a:pt x="59" y="131"/>
                      <a:pt x="51" y="131"/>
                      <a:pt x="47" y="13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7" name="Freeform 39"/>
              <p:cNvSpPr>
                <a:spLocks/>
              </p:cNvSpPr>
              <p:nvPr/>
            </p:nvSpPr>
            <p:spPr bwMode="auto">
              <a:xfrm>
                <a:off x="4005" y="2585"/>
                <a:ext cx="408" cy="279"/>
              </a:xfrm>
              <a:custGeom>
                <a:avLst/>
                <a:gdLst/>
                <a:ahLst/>
                <a:cxnLst>
                  <a:cxn ang="0">
                    <a:pos x="84" y="11"/>
                  </a:cxn>
                  <a:cxn ang="0">
                    <a:pos x="60" y="22"/>
                  </a:cxn>
                  <a:cxn ang="0">
                    <a:pos x="48" y="41"/>
                  </a:cxn>
                  <a:cxn ang="0">
                    <a:pos x="40" y="56"/>
                  </a:cxn>
                  <a:cxn ang="0">
                    <a:pos x="24" y="86"/>
                  </a:cxn>
                  <a:cxn ang="0">
                    <a:pos x="12" y="86"/>
                  </a:cxn>
                  <a:cxn ang="0">
                    <a:pos x="12" y="86"/>
                  </a:cxn>
                  <a:cxn ang="0">
                    <a:pos x="0" y="93"/>
                  </a:cxn>
                  <a:cxn ang="0">
                    <a:pos x="12" y="112"/>
                  </a:cxn>
                  <a:cxn ang="0">
                    <a:pos x="36" y="134"/>
                  </a:cxn>
                  <a:cxn ang="0">
                    <a:pos x="52" y="156"/>
                  </a:cxn>
                  <a:cxn ang="0">
                    <a:pos x="64" y="149"/>
                  </a:cxn>
                  <a:cxn ang="0">
                    <a:pos x="72" y="175"/>
                  </a:cxn>
                  <a:cxn ang="0">
                    <a:pos x="76" y="190"/>
                  </a:cxn>
                  <a:cxn ang="0">
                    <a:pos x="99" y="190"/>
                  </a:cxn>
                  <a:cxn ang="0">
                    <a:pos x="131" y="190"/>
                  </a:cxn>
                  <a:cxn ang="0">
                    <a:pos x="167" y="190"/>
                  </a:cxn>
                  <a:cxn ang="0">
                    <a:pos x="215" y="186"/>
                  </a:cxn>
                  <a:cxn ang="0">
                    <a:pos x="239" y="190"/>
                  </a:cxn>
                  <a:cxn ang="0">
                    <a:pos x="259" y="197"/>
                  </a:cxn>
                  <a:cxn ang="0">
                    <a:pos x="283" y="149"/>
                  </a:cxn>
                  <a:cxn ang="0">
                    <a:pos x="294" y="134"/>
                  </a:cxn>
                  <a:cxn ang="0">
                    <a:pos x="275" y="126"/>
                  </a:cxn>
                  <a:cxn ang="0">
                    <a:pos x="263" y="134"/>
                  </a:cxn>
                  <a:cxn ang="0">
                    <a:pos x="247" y="123"/>
                  </a:cxn>
                  <a:cxn ang="0">
                    <a:pos x="247" y="104"/>
                  </a:cxn>
                  <a:cxn ang="0">
                    <a:pos x="239" y="56"/>
                  </a:cxn>
                  <a:cxn ang="0">
                    <a:pos x="227" y="33"/>
                  </a:cxn>
                  <a:cxn ang="0">
                    <a:pos x="199" y="0"/>
                  </a:cxn>
                  <a:cxn ang="0">
                    <a:pos x="175" y="19"/>
                  </a:cxn>
                  <a:cxn ang="0">
                    <a:pos x="151" y="22"/>
                  </a:cxn>
                  <a:cxn ang="0">
                    <a:pos x="131" y="11"/>
                  </a:cxn>
                  <a:cxn ang="0">
                    <a:pos x="107" y="11"/>
                  </a:cxn>
                  <a:cxn ang="0">
                    <a:pos x="88" y="11"/>
                  </a:cxn>
                  <a:cxn ang="0">
                    <a:pos x="84" y="11"/>
                  </a:cxn>
                </a:cxnLst>
                <a:rect l="0" t="0" r="r" b="b"/>
                <a:pathLst>
                  <a:path w="294" h="201">
                    <a:moveTo>
                      <a:pt x="84" y="11"/>
                    </a:moveTo>
                    <a:cubicBezTo>
                      <a:pt x="72" y="30"/>
                      <a:pt x="64" y="19"/>
                      <a:pt x="60" y="22"/>
                    </a:cubicBezTo>
                    <a:cubicBezTo>
                      <a:pt x="52" y="30"/>
                      <a:pt x="60" y="30"/>
                      <a:pt x="48" y="41"/>
                    </a:cubicBezTo>
                    <a:cubicBezTo>
                      <a:pt x="36" y="52"/>
                      <a:pt x="48" y="52"/>
                      <a:pt x="40" y="56"/>
                    </a:cubicBezTo>
                    <a:cubicBezTo>
                      <a:pt x="36" y="71"/>
                      <a:pt x="24" y="86"/>
                      <a:pt x="24" y="86"/>
                    </a:cubicBezTo>
                    <a:cubicBezTo>
                      <a:pt x="16" y="86"/>
                      <a:pt x="16" y="82"/>
                      <a:pt x="12" y="86"/>
                    </a:cubicBezTo>
                    <a:cubicBezTo>
                      <a:pt x="12" y="86"/>
                      <a:pt x="16" y="86"/>
                      <a:pt x="12" y="86"/>
                    </a:cubicBezTo>
                    <a:cubicBezTo>
                      <a:pt x="4" y="86"/>
                      <a:pt x="0" y="86"/>
                      <a:pt x="0" y="93"/>
                    </a:cubicBezTo>
                    <a:cubicBezTo>
                      <a:pt x="4" y="104"/>
                      <a:pt x="16" y="104"/>
                      <a:pt x="12" y="112"/>
                    </a:cubicBezTo>
                    <a:cubicBezTo>
                      <a:pt x="12" y="126"/>
                      <a:pt x="40" y="126"/>
                      <a:pt x="36" y="134"/>
                    </a:cubicBezTo>
                    <a:cubicBezTo>
                      <a:pt x="28" y="145"/>
                      <a:pt x="36" y="156"/>
                      <a:pt x="52" y="156"/>
                    </a:cubicBezTo>
                    <a:cubicBezTo>
                      <a:pt x="64" y="164"/>
                      <a:pt x="60" y="149"/>
                      <a:pt x="64" y="149"/>
                    </a:cubicBezTo>
                    <a:cubicBezTo>
                      <a:pt x="88" y="167"/>
                      <a:pt x="52" y="156"/>
                      <a:pt x="72" y="175"/>
                    </a:cubicBezTo>
                    <a:cubicBezTo>
                      <a:pt x="95" y="186"/>
                      <a:pt x="72" y="186"/>
                      <a:pt x="76" y="190"/>
                    </a:cubicBezTo>
                    <a:cubicBezTo>
                      <a:pt x="84" y="197"/>
                      <a:pt x="88" y="186"/>
                      <a:pt x="99" y="190"/>
                    </a:cubicBezTo>
                    <a:cubicBezTo>
                      <a:pt x="119" y="201"/>
                      <a:pt x="119" y="190"/>
                      <a:pt x="131" y="190"/>
                    </a:cubicBezTo>
                    <a:cubicBezTo>
                      <a:pt x="143" y="197"/>
                      <a:pt x="155" y="201"/>
                      <a:pt x="167" y="190"/>
                    </a:cubicBezTo>
                    <a:cubicBezTo>
                      <a:pt x="179" y="186"/>
                      <a:pt x="211" y="175"/>
                      <a:pt x="215" y="186"/>
                    </a:cubicBezTo>
                    <a:cubicBezTo>
                      <a:pt x="223" y="190"/>
                      <a:pt x="227" y="178"/>
                      <a:pt x="239" y="190"/>
                    </a:cubicBezTo>
                    <a:cubicBezTo>
                      <a:pt x="239" y="197"/>
                      <a:pt x="251" y="197"/>
                      <a:pt x="259" y="197"/>
                    </a:cubicBezTo>
                    <a:cubicBezTo>
                      <a:pt x="259" y="167"/>
                      <a:pt x="263" y="156"/>
                      <a:pt x="283" y="149"/>
                    </a:cubicBezTo>
                    <a:cubicBezTo>
                      <a:pt x="294" y="149"/>
                      <a:pt x="294" y="145"/>
                      <a:pt x="294" y="134"/>
                    </a:cubicBezTo>
                    <a:cubicBezTo>
                      <a:pt x="291" y="123"/>
                      <a:pt x="275" y="126"/>
                      <a:pt x="275" y="126"/>
                    </a:cubicBezTo>
                    <a:cubicBezTo>
                      <a:pt x="271" y="134"/>
                      <a:pt x="263" y="126"/>
                      <a:pt x="263" y="134"/>
                    </a:cubicBezTo>
                    <a:cubicBezTo>
                      <a:pt x="259" y="138"/>
                      <a:pt x="251" y="134"/>
                      <a:pt x="247" y="123"/>
                    </a:cubicBezTo>
                    <a:cubicBezTo>
                      <a:pt x="239" y="115"/>
                      <a:pt x="247" y="123"/>
                      <a:pt x="247" y="104"/>
                    </a:cubicBezTo>
                    <a:cubicBezTo>
                      <a:pt x="239" y="93"/>
                      <a:pt x="259" y="74"/>
                      <a:pt x="239" y="56"/>
                    </a:cubicBezTo>
                    <a:cubicBezTo>
                      <a:pt x="223" y="41"/>
                      <a:pt x="235" y="41"/>
                      <a:pt x="227" y="33"/>
                    </a:cubicBezTo>
                    <a:cubicBezTo>
                      <a:pt x="215" y="30"/>
                      <a:pt x="215" y="0"/>
                      <a:pt x="199" y="0"/>
                    </a:cubicBezTo>
                    <a:cubicBezTo>
                      <a:pt x="187" y="4"/>
                      <a:pt x="191" y="11"/>
                      <a:pt x="175" y="19"/>
                    </a:cubicBezTo>
                    <a:cubicBezTo>
                      <a:pt x="155" y="19"/>
                      <a:pt x="155" y="19"/>
                      <a:pt x="151" y="22"/>
                    </a:cubicBezTo>
                    <a:cubicBezTo>
                      <a:pt x="143" y="30"/>
                      <a:pt x="139" y="11"/>
                      <a:pt x="131" y="11"/>
                    </a:cubicBezTo>
                    <a:cubicBezTo>
                      <a:pt x="119" y="19"/>
                      <a:pt x="119" y="11"/>
                      <a:pt x="107" y="11"/>
                    </a:cubicBezTo>
                    <a:cubicBezTo>
                      <a:pt x="95" y="11"/>
                      <a:pt x="88" y="4"/>
                      <a:pt x="88" y="11"/>
                    </a:cubicBezTo>
                    <a:cubicBezTo>
                      <a:pt x="84" y="19"/>
                      <a:pt x="84" y="11"/>
                      <a:pt x="84" y="1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8" name="Freeform 40"/>
              <p:cNvSpPr>
                <a:spLocks/>
              </p:cNvSpPr>
              <p:nvPr/>
            </p:nvSpPr>
            <p:spPr bwMode="auto">
              <a:xfrm>
                <a:off x="4005" y="2585"/>
                <a:ext cx="408" cy="279"/>
              </a:xfrm>
              <a:custGeom>
                <a:avLst/>
                <a:gdLst/>
                <a:ahLst/>
                <a:cxnLst>
                  <a:cxn ang="0">
                    <a:pos x="84" y="11"/>
                  </a:cxn>
                  <a:cxn ang="0">
                    <a:pos x="60" y="22"/>
                  </a:cxn>
                  <a:cxn ang="0">
                    <a:pos x="48" y="41"/>
                  </a:cxn>
                  <a:cxn ang="0">
                    <a:pos x="40" y="56"/>
                  </a:cxn>
                  <a:cxn ang="0">
                    <a:pos x="24" y="86"/>
                  </a:cxn>
                  <a:cxn ang="0">
                    <a:pos x="12" y="86"/>
                  </a:cxn>
                  <a:cxn ang="0">
                    <a:pos x="12" y="86"/>
                  </a:cxn>
                  <a:cxn ang="0">
                    <a:pos x="0" y="93"/>
                  </a:cxn>
                  <a:cxn ang="0">
                    <a:pos x="12" y="112"/>
                  </a:cxn>
                  <a:cxn ang="0">
                    <a:pos x="36" y="134"/>
                  </a:cxn>
                  <a:cxn ang="0">
                    <a:pos x="52" y="156"/>
                  </a:cxn>
                  <a:cxn ang="0">
                    <a:pos x="64" y="149"/>
                  </a:cxn>
                  <a:cxn ang="0">
                    <a:pos x="72" y="175"/>
                  </a:cxn>
                  <a:cxn ang="0">
                    <a:pos x="76" y="190"/>
                  </a:cxn>
                  <a:cxn ang="0">
                    <a:pos x="99" y="190"/>
                  </a:cxn>
                  <a:cxn ang="0">
                    <a:pos x="131" y="190"/>
                  </a:cxn>
                  <a:cxn ang="0">
                    <a:pos x="167" y="190"/>
                  </a:cxn>
                  <a:cxn ang="0">
                    <a:pos x="215" y="186"/>
                  </a:cxn>
                  <a:cxn ang="0">
                    <a:pos x="239" y="190"/>
                  </a:cxn>
                  <a:cxn ang="0">
                    <a:pos x="259" y="197"/>
                  </a:cxn>
                  <a:cxn ang="0">
                    <a:pos x="283" y="149"/>
                  </a:cxn>
                  <a:cxn ang="0">
                    <a:pos x="294" y="134"/>
                  </a:cxn>
                  <a:cxn ang="0">
                    <a:pos x="275" y="126"/>
                  </a:cxn>
                  <a:cxn ang="0">
                    <a:pos x="263" y="134"/>
                  </a:cxn>
                  <a:cxn ang="0">
                    <a:pos x="247" y="123"/>
                  </a:cxn>
                  <a:cxn ang="0">
                    <a:pos x="247" y="104"/>
                  </a:cxn>
                  <a:cxn ang="0">
                    <a:pos x="239" y="56"/>
                  </a:cxn>
                  <a:cxn ang="0">
                    <a:pos x="227" y="33"/>
                  </a:cxn>
                  <a:cxn ang="0">
                    <a:pos x="199" y="0"/>
                  </a:cxn>
                  <a:cxn ang="0">
                    <a:pos x="175" y="19"/>
                  </a:cxn>
                  <a:cxn ang="0">
                    <a:pos x="151" y="22"/>
                  </a:cxn>
                  <a:cxn ang="0">
                    <a:pos x="131" y="11"/>
                  </a:cxn>
                  <a:cxn ang="0">
                    <a:pos x="107" y="11"/>
                  </a:cxn>
                  <a:cxn ang="0">
                    <a:pos x="88" y="11"/>
                  </a:cxn>
                  <a:cxn ang="0">
                    <a:pos x="84" y="11"/>
                  </a:cxn>
                </a:cxnLst>
                <a:rect l="0" t="0" r="r" b="b"/>
                <a:pathLst>
                  <a:path w="294" h="201">
                    <a:moveTo>
                      <a:pt x="84" y="11"/>
                    </a:moveTo>
                    <a:cubicBezTo>
                      <a:pt x="72" y="30"/>
                      <a:pt x="64" y="19"/>
                      <a:pt x="60" y="22"/>
                    </a:cubicBezTo>
                    <a:cubicBezTo>
                      <a:pt x="52" y="30"/>
                      <a:pt x="60" y="30"/>
                      <a:pt x="48" y="41"/>
                    </a:cubicBezTo>
                    <a:cubicBezTo>
                      <a:pt x="36" y="52"/>
                      <a:pt x="48" y="52"/>
                      <a:pt x="40" y="56"/>
                    </a:cubicBezTo>
                    <a:cubicBezTo>
                      <a:pt x="36" y="71"/>
                      <a:pt x="24" y="86"/>
                      <a:pt x="24" y="86"/>
                    </a:cubicBezTo>
                    <a:cubicBezTo>
                      <a:pt x="16" y="86"/>
                      <a:pt x="16" y="82"/>
                      <a:pt x="12" y="86"/>
                    </a:cubicBezTo>
                    <a:cubicBezTo>
                      <a:pt x="12" y="86"/>
                      <a:pt x="16" y="86"/>
                      <a:pt x="12" y="86"/>
                    </a:cubicBezTo>
                    <a:cubicBezTo>
                      <a:pt x="4" y="86"/>
                      <a:pt x="0" y="86"/>
                      <a:pt x="0" y="93"/>
                    </a:cubicBezTo>
                    <a:cubicBezTo>
                      <a:pt x="4" y="104"/>
                      <a:pt x="16" y="104"/>
                      <a:pt x="12" y="112"/>
                    </a:cubicBezTo>
                    <a:cubicBezTo>
                      <a:pt x="12" y="126"/>
                      <a:pt x="40" y="126"/>
                      <a:pt x="36" y="134"/>
                    </a:cubicBezTo>
                    <a:cubicBezTo>
                      <a:pt x="28" y="145"/>
                      <a:pt x="36" y="156"/>
                      <a:pt x="52" y="156"/>
                    </a:cubicBezTo>
                    <a:cubicBezTo>
                      <a:pt x="64" y="164"/>
                      <a:pt x="60" y="149"/>
                      <a:pt x="64" y="149"/>
                    </a:cubicBezTo>
                    <a:cubicBezTo>
                      <a:pt x="88" y="167"/>
                      <a:pt x="52" y="156"/>
                      <a:pt x="72" y="175"/>
                    </a:cubicBezTo>
                    <a:cubicBezTo>
                      <a:pt x="95" y="186"/>
                      <a:pt x="72" y="186"/>
                      <a:pt x="76" y="190"/>
                    </a:cubicBezTo>
                    <a:cubicBezTo>
                      <a:pt x="84" y="197"/>
                      <a:pt x="88" y="186"/>
                      <a:pt x="99" y="190"/>
                    </a:cubicBezTo>
                    <a:cubicBezTo>
                      <a:pt x="119" y="201"/>
                      <a:pt x="119" y="190"/>
                      <a:pt x="131" y="190"/>
                    </a:cubicBezTo>
                    <a:cubicBezTo>
                      <a:pt x="143" y="197"/>
                      <a:pt x="155" y="201"/>
                      <a:pt x="167" y="190"/>
                    </a:cubicBezTo>
                    <a:cubicBezTo>
                      <a:pt x="179" y="186"/>
                      <a:pt x="211" y="175"/>
                      <a:pt x="215" y="186"/>
                    </a:cubicBezTo>
                    <a:cubicBezTo>
                      <a:pt x="223" y="190"/>
                      <a:pt x="227" y="178"/>
                      <a:pt x="239" y="190"/>
                    </a:cubicBezTo>
                    <a:cubicBezTo>
                      <a:pt x="239" y="197"/>
                      <a:pt x="251" y="197"/>
                      <a:pt x="259" y="197"/>
                    </a:cubicBezTo>
                    <a:cubicBezTo>
                      <a:pt x="259" y="167"/>
                      <a:pt x="263" y="156"/>
                      <a:pt x="283" y="149"/>
                    </a:cubicBezTo>
                    <a:cubicBezTo>
                      <a:pt x="294" y="149"/>
                      <a:pt x="294" y="145"/>
                      <a:pt x="294" y="134"/>
                    </a:cubicBezTo>
                    <a:cubicBezTo>
                      <a:pt x="291" y="123"/>
                      <a:pt x="275" y="126"/>
                      <a:pt x="275" y="126"/>
                    </a:cubicBezTo>
                    <a:cubicBezTo>
                      <a:pt x="271" y="134"/>
                      <a:pt x="263" y="126"/>
                      <a:pt x="263" y="134"/>
                    </a:cubicBezTo>
                    <a:cubicBezTo>
                      <a:pt x="259" y="138"/>
                      <a:pt x="251" y="134"/>
                      <a:pt x="247" y="123"/>
                    </a:cubicBezTo>
                    <a:cubicBezTo>
                      <a:pt x="239" y="115"/>
                      <a:pt x="247" y="123"/>
                      <a:pt x="247" y="104"/>
                    </a:cubicBezTo>
                    <a:cubicBezTo>
                      <a:pt x="239" y="93"/>
                      <a:pt x="259" y="74"/>
                      <a:pt x="239" y="56"/>
                    </a:cubicBezTo>
                    <a:cubicBezTo>
                      <a:pt x="223" y="41"/>
                      <a:pt x="235" y="41"/>
                      <a:pt x="227" y="33"/>
                    </a:cubicBezTo>
                    <a:cubicBezTo>
                      <a:pt x="215" y="30"/>
                      <a:pt x="215" y="0"/>
                      <a:pt x="199" y="0"/>
                    </a:cubicBezTo>
                    <a:cubicBezTo>
                      <a:pt x="187" y="4"/>
                      <a:pt x="191" y="11"/>
                      <a:pt x="175" y="19"/>
                    </a:cubicBezTo>
                    <a:cubicBezTo>
                      <a:pt x="155" y="19"/>
                      <a:pt x="155" y="19"/>
                      <a:pt x="151" y="22"/>
                    </a:cubicBezTo>
                    <a:cubicBezTo>
                      <a:pt x="143" y="30"/>
                      <a:pt x="139" y="11"/>
                      <a:pt x="131" y="11"/>
                    </a:cubicBezTo>
                    <a:cubicBezTo>
                      <a:pt x="119" y="19"/>
                      <a:pt x="119" y="11"/>
                      <a:pt x="107" y="11"/>
                    </a:cubicBezTo>
                    <a:cubicBezTo>
                      <a:pt x="95" y="11"/>
                      <a:pt x="88" y="4"/>
                      <a:pt x="88" y="11"/>
                    </a:cubicBezTo>
                    <a:cubicBezTo>
                      <a:pt x="84" y="19"/>
                      <a:pt x="84" y="11"/>
                      <a:pt x="84" y="1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89" name="Freeform 41"/>
              <p:cNvSpPr>
                <a:spLocks/>
              </p:cNvSpPr>
              <p:nvPr/>
            </p:nvSpPr>
            <p:spPr bwMode="auto">
              <a:xfrm>
                <a:off x="4005" y="2585"/>
                <a:ext cx="408" cy="279"/>
              </a:xfrm>
              <a:custGeom>
                <a:avLst/>
                <a:gdLst/>
                <a:ahLst/>
                <a:cxnLst>
                  <a:cxn ang="0">
                    <a:pos x="84" y="11"/>
                  </a:cxn>
                  <a:cxn ang="0">
                    <a:pos x="60" y="22"/>
                  </a:cxn>
                  <a:cxn ang="0">
                    <a:pos x="48" y="41"/>
                  </a:cxn>
                  <a:cxn ang="0">
                    <a:pos x="40" y="56"/>
                  </a:cxn>
                  <a:cxn ang="0">
                    <a:pos x="24" y="86"/>
                  </a:cxn>
                  <a:cxn ang="0">
                    <a:pos x="12" y="86"/>
                  </a:cxn>
                  <a:cxn ang="0">
                    <a:pos x="12" y="86"/>
                  </a:cxn>
                  <a:cxn ang="0">
                    <a:pos x="0" y="93"/>
                  </a:cxn>
                  <a:cxn ang="0">
                    <a:pos x="12" y="112"/>
                  </a:cxn>
                  <a:cxn ang="0">
                    <a:pos x="36" y="134"/>
                  </a:cxn>
                  <a:cxn ang="0">
                    <a:pos x="52" y="156"/>
                  </a:cxn>
                  <a:cxn ang="0">
                    <a:pos x="64" y="149"/>
                  </a:cxn>
                  <a:cxn ang="0">
                    <a:pos x="72" y="175"/>
                  </a:cxn>
                  <a:cxn ang="0">
                    <a:pos x="76" y="190"/>
                  </a:cxn>
                  <a:cxn ang="0">
                    <a:pos x="99" y="190"/>
                  </a:cxn>
                  <a:cxn ang="0">
                    <a:pos x="131" y="190"/>
                  </a:cxn>
                  <a:cxn ang="0">
                    <a:pos x="167" y="190"/>
                  </a:cxn>
                  <a:cxn ang="0">
                    <a:pos x="215" y="186"/>
                  </a:cxn>
                  <a:cxn ang="0">
                    <a:pos x="239" y="190"/>
                  </a:cxn>
                  <a:cxn ang="0">
                    <a:pos x="259" y="197"/>
                  </a:cxn>
                  <a:cxn ang="0">
                    <a:pos x="283" y="149"/>
                  </a:cxn>
                  <a:cxn ang="0">
                    <a:pos x="294" y="134"/>
                  </a:cxn>
                  <a:cxn ang="0">
                    <a:pos x="275" y="126"/>
                  </a:cxn>
                  <a:cxn ang="0">
                    <a:pos x="263" y="134"/>
                  </a:cxn>
                  <a:cxn ang="0">
                    <a:pos x="247" y="123"/>
                  </a:cxn>
                  <a:cxn ang="0">
                    <a:pos x="247" y="104"/>
                  </a:cxn>
                  <a:cxn ang="0">
                    <a:pos x="239" y="56"/>
                  </a:cxn>
                  <a:cxn ang="0">
                    <a:pos x="227" y="33"/>
                  </a:cxn>
                  <a:cxn ang="0">
                    <a:pos x="199" y="0"/>
                  </a:cxn>
                  <a:cxn ang="0">
                    <a:pos x="175" y="19"/>
                  </a:cxn>
                  <a:cxn ang="0">
                    <a:pos x="151" y="22"/>
                  </a:cxn>
                  <a:cxn ang="0">
                    <a:pos x="131" y="11"/>
                  </a:cxn>
                  <a:cxn ang="0">
                    <a:pos x="107" y="11"/>
                  </a:cxn>
                  <a:cxn ang="0">
                    <a:pos x="88" y="11"/>
                  </a:cxn>
                  <a:cxn ang="0">
                    <a:pos x="84" y="11"/>
                  </a:cxn>
                </a:cxnLst>
                <a:rect l="0" t="0" r="r" b="b"/>
                <a:pathLst>
                  <a:path w="294" h="201">
                    <a:moveTo>
                      <a:pt x="84" y="11"/>
                    </a:moveTo>
                    <a:cubicBezTo>
                      <a:pt x="72" y="30"/>
                      <a:pt x="64" y="19"/>
                      <a:pt x="60" y="22"/>
                    </a:cubicBezTo>
                    <a:cubicBezTo>
                      <a:pt x="52" y="30"/>
                      <a:pt x="60" y="30"/>
                      <a:pt x="48" y="41"/>
                    </a:cubicBezTo>
                    <a:cubicBezTo>
                      <a:pt x="36" y="52"/>
                      <a:pt x="48" y="52"/>
                      <a:pt x="40" y="56"/>
                    </a:cubicBezTo>
                    <a:cubicBezTo>
                      <a:pt x="36" y="71"/>
                      <a:pt x="24" y="86"/>
                      <a:pt x="24" y="86"/>
                    </a:cubicBezTo>
                    <a:cubicBezTo>
                      <a:pt x="16" y="86"/>
                      <a:pt x="16" y="82"/>
                      <a:pt x="12" y="86"/>
                    </a:cubicBezTo>
                    <a:cubicBezTo>
                      <a:pt x="12" y="86"/>
                      <a:pt x="16" y="86"/>
                      <a:pt x="12" y="86"/>
                    </a:cubicBezTo>
                    <a:cubicBezTo>
                      <a:pt x="4" y="86"/>
                      <a:pt x="0" y="86"/>
                      <a:pt x="0" y="93"/>
                    </a:cubicBezTo>
                    <a:cubicBezTo>
                      <a:pt x="4" y="104"/>
                      <a:pt x="16" y="104"/>
                      <a:pt x="12" y="112"/>
                    </a:cubicBezTo>
                    <a:cubicBezTo>
                      <a:pt x="12" y="126"/>
                      <a:pt x="40" y="126"/>
                      <a:pt x="36" y="134"/>
                    </a:cubicBezTo>
                    <a:cubicBezTo>
                      <a:pt x="28" y="145"/>
                      <a:pt x="36" y="156"/>
                      <a:pt x="52" y="156"/>
                    </a:cubicBezTo>
                    <a:cubicBezTo>
                      <a:pt x="64" y="164"/>
                      <a:pt x="60" y="149"/>
                      <a:pt x="64" y="149"/>
                    </a:cubicBezTo>
                    <a:cubicBezTo>
                      <a:pt x="88" y="167"/>
                      <a:pt x="52" y="156"/>
                      <a:pt x="72" y="175"/>
                    </a:cubicBezTo>
                    <a:cubicBezTo>
                      <a:pt x="95" y="186"/>
                      <a:pt x="72" y="186"/>
                      <a:pt x="76" y="190"/>
                    </a:cubicBezTo>
                    <a:cubicBezTo>
                      <a:pt x="84" y="197"/>
                      <a:pt x="88" y="186"/>
                      <a:pt x="99" y="190"/>
                    </a:cubicBezTo>
                    <a:cubicBezTo>
                      <a:pt x="119" y="201"/>
                      <a:pt x="119" y="190"/>
                      <a:pt x="131" y="190"/>
                    </a:cubicBezTo>
                    <a:cubicBezTo>
                      <a:pt x="143" y="197"/>
                      <a:pt x="155" y="201"/>
                      <a:pt x="167" y="190"/>
                    </a:cubicBezTo>
                    <a:cubicBezTo>
                      <a:pt x="179" y="186"/>
                      <a:pt x="211" y="175"/>
                      <a:pt x="215" y="186"/>
                    </a:cubicBezTo>
                    <a:cubicBezTo>
                      <a:pt x="223" y="190"/>
                      <a:pt x="227" y="178"/>
                      <a:pt x="239" y="190"/>
                    </a:cubicBezTo>
                    <a:cubicBezTo>
                      <a:pt x="239" y="197"/>
                      <a:pt x="251" y="197"/>
                      <a:pt x="259" y="197"/>
                    </a:cubicBezTo>
                    <a:cubicBezTo>
                      <a:pt x="259" y="167"/>
                      <a:pt x="263" y="156"/>
                      <a:pt x="283" y="149"/>
                    </a:cubicBezTo>
                    <a:cubicBezTo>
                      <a:pt x="294" y="149"/>
                      <a:pt x="294" y="145"/>
                      <a:pt x="294" y="134"/>
                    </a:cubicBezTo>
                    <a:cubicBezTo>
                      <a:pt x="291" y="123"/>
                      <a:pt x="275" y="126"/>
                      <a:pt x="275" y="126"/>
                    </a:cubicBezTo>
                    <a:cubicBezTo>
                      <a:pt x="271" y="134"/>
                      <a:pt x="263" y="126"/>
                      <a:pt x="263" y="134"/>
                    </a:cubicBezTo>
                    <a:cubicBezTo>
                      <a:pt x="259" y="138"/>
                      <a:pt x="251" y="134"/>
                      <a:pt x="247" y="123"/>
                    </a:cubicBezTo>
                    <a:cubicBezTo>
                      <a:pt x="239" y="115"/>
                      <a:pt x="247" y="123"/>
                      <a:pt x="247" y="104"/>
                    </a:cubicBezTo>
                    <a:cubicBezTo>
                      <a:pt x="239" y="93"/>
                      <a:pt x="259" y="74"/>
                      <a:pt x="239" y="56"/>
                    </a:cubicBezTo>
                    <a:cubicBezTo>
                      <a:pt x="223" y="41"/>
                      <a:pt x="235" y="41"/>
                      <a:pt x="227" y="33"/>
                    </a:cubicBezTo>
                    <a:cubicBezTo>
                      <a:pt x="215" y="30"/>
                      <a:pt x="215" y="0"/>
                      <a:pt x="199" y="0"/>
                    </a:cubicBezTo>
                    <a:cubicBezTo>
                      <a:pt x="187" y="4"/>
                      <a:pt x="191" y="11"/>
                      <a:pt x="175" y="19"/>
                    </a:cubicBezTo>
                    <a:cubicBezTo>
                      <a:pt x="155" y="19"/>
                      <a:pt x="155" y="19"/>
                      <a:pt x="151" y="22"/>
                    </a:cubicBezTo>
                    <a:cubicBezTo>
                      <a:pt x="143" y="30"/>
                      <a:pt x="139" y="11"/>
                      <a:pt x="131" y="11"/>
                    </a:cubicBezTo>
                    <a:cubicBezTo>
                      <a:pt x="119" y="19"/>
                      <a:pt x="119" y="11"/>
                      <a:pt x="107" y="11"/>
                    </a:cubicBezTo>
                    <a:cubicBezTo>
                      <a:pt x="95" y="11"/>
                      <a:pt x="88" y="4"/>
                      <a:pt x="88" y="11"/>
                    </a:cubicBezTo>
                    <a:cubicBezTo>
                      <a:pt x="84" y="19"/>
                      <a:pt x="84" y="11"/>
                      <a:pt x="84" y="1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Freeform 42"/>
              <p:cNvSpPr>
                <a:spLocks/>
              </p:cNvSpPr>
              <p:nvPr/>
            </p:nvSpPr>
            <p:spPr bwMode="auto">
              <a:xfrm>
                <a:off x="4005" y="2585"/>
                <a:ext cx="408" cy="279"/>
              </a:xfrm>
              <a:custGeom>
                <a:avLst/>
                <a:gdLst/>
                <a:ahLst/>
                <a:cxnLst>
                  <a:cxn ang="0">
                    <a:pos x="84" y="11"/>
                  </a:cxn>
                  <a:cxn ang="0">
                    <a:pos x="60" y="22"/>
                  </a:cxn>
                  <a:cxn ang="0">
                    <a:pos x="48" y="41"/>
                  </a:cxn>
                  <a:cxn ang="0">
                    <a:pos x="40" y="56"/>
                  </a:cxn>
                  <a:cxn ang="0">
                    <a:pos x="24" y="86"/>
                  </a:cxn>
                  <a:cxn ang="0">
                    <a:pos x="12" y="86"/>
                  </a:cxn>
                  <a:cxn ang="0">
                    <a:pos x="12" y="86"/>
                  </a:cxn>
                  <a:cxn ang="0">
                    <a:pos x="0" y="93"/>
                  </a:cxn>
                  <a:cxn ang="0">
                    <a:pos x="12" y="112"/>
                  </a:cxn>
                  <a:cxn ang="0">
                    <a:pos x="36" y="134"/>
                  </a:cxn>
                  <a:cxn ang="0">
                    <a:pos x="52" y="156"/>
                  </a:cxn>
                  <a:cxn ang="0">
                    <a:pos x="64" y="149"/>
                  </a:cxn>
                  <a:cxn ang="0">
                    <a:pos x="72" y="175"/>
                  </a:cxn>
                  <a:cxn ang="0">
                    <a:pos x="76" y="190"/>
                  </a:cxn>
                  <a:cxn ang="0">
                    <a:pos x="99" y="190"/>
                  </a:cxn>
                  <a:cxn ang="0">
                    <a:pos x="131" y="190"/>
                  </a:cxn>
                  <a:cxn ang="0">
                    <a:pos x="167" y="190"/>
                  </a:cxn>
                  <a:cxn ang="0">
                    <a:pos x="215" y="186"/>
                  </a:cxn>
                  <a:cxn ang="0">
                    <a:pos x="239" y="190"/>
                  </a:cxn>
                  <a:cxn ang="0">
                    <a:pos x="259" y="197"/>
                  </a:cxn>
                  <a:cxn ang="0">
                    <a:pos x="283" y="149"/>
                  </a:cxn>
                  <a:cxn ang="0">
                    <a:pos x="294" y="134"/>
                  </a:cxn>
                  <a:cxn ang="0">
                    <a:pos x="275" y="126"/>
                  </a:cxn>
                  <a:cxn ang="0">
                    <a:pos x="263" y="134"/>
                  </a:cxn>
                  <a:cxn ang="0">
                    <a:pos x="247" y="123"/>
                  </a:cxn>
                  <a:cxn ang="0">
                    <a:pos x="247" y="104"/>
                  </a:cxn>
                  <a:cxn ang="0">
                    <a:pos x="239" y="56"/>
                  </a:cxn>
                  <a:cxn ang="0">
                    <a:pos x="227" y="33"/>
                  </a:cxn>
                  <a:cxn ang="0">
                    <a:pos x="199" y="0"/>
                  </a:cxn>
                  <a:cxn ang="0">
                    <a:pos x="175" y="19"/>
                  </a:cxn>
                  <a:cxn ang="0">
                    <a:pos x="151" y="22"/>
                  </a:cxn>
                  <a:cxn ang="0">
                    <a:pos x="131" y="11"/>
                  </a:cxn>
                  <a:cxn ang="0">
                    <a:pos x="107" y="11"/>
                  </a:cxn>
                  <a:cxn ang="0">
                    <a:pos x="88" y="11"/>
                  </a:cxn>
                  <a:cxn ang="0">
                    <a:pos x="84" y="11"/>
                  </a:cxn>
                </a:cxnLst>
                <a:rect l="0" t="0" r="r" b="b"/>
                <a:pathLst>
                  <a:path w="294" h="201">
                    <a:moveTo>
                      <a:pt x="84" y="11"/>
                    </a:moveTo>
                    <a:cubicBezTo>
                      <a:pt x="72" y="30"/>
                      <a:pt x="64" y="19"/>
                      <a:pt x="60" y="22"/>
                    </a:cubicBezTo>
                    <a:cubicBezTo>
                      <a:pt x="52" y="30"/>
                      <a:pt x="60" y="30"/>
                      <a:pt x="48" y="41"/>
                    </a:cubicBezTo>
                    <a:cubicBezTo>
                      <a:pt x="36" y="52"/>
                      <a:pt x="48" y="52"/>
                      <a:pt x="40" y="56"/>
                    </a:cubicBezTo>
                    <a:cubicBezTo>
                      <a:pt x="36" y="71"/>
                      <a:pt x="24" y="86"/>
                      <a:pt x="24" y="86"/>
                    </a:cubicBezTo>
                    <a:cubicBezTo>
                      <a:pt x="16" y="86"/>
                      <a:pt x="16" y="82"/>
                      <a:pt x="12" y="86"/>
                    </a:cubicBezTo>
                    <a:cubicBezTo>
                      <a:pt x="12" y="86"/>
                      <a:pt x="16" y="86"/>
                      <a:pt x="12" y="86"/>
                    </a:cubicBezTo>
                    <a:cubicBezTo>
                      <a:pt x="4" y="86"/>
                      <a:pt x="0" y="86"/>
                      <a:pt x="0" y="93"/>
                    </a:cubicBezTo>
                    <a:cubicBezTo>
                      <a:pt x="4" y="104"/>
                      <a:pt x="16" y="104"/>
                      <a:pt x="12" y="112"/>
                    </a:cubicBezTo>
                    <a:cubicBezTo>
                      <a:pt x="12" y="126"/>
                      <a:pt x="40" y="126"/>
                      <a:pt x="36" y="134"/>
                    </a:cubicBezTo>
                    <a:cubicBezTo>
                      <a:pt x="28" y="145"/>
                      <a:pt x="36" y="156"/>
                      <a:pt x="52" y="156"/>
                    </a:cubicBezTo>
                    <a:cubicBezTo>
                      <a:pt x="64" y="164"/>
                      <a:pt x="60" y="149"/>
                      <a:pt x="64" y="149"/>
                    </a:cubicBezTo>
                    <a:cubicBezTo>
                      <a:pt x="88" y="167"/>
                      <a:pt x="52" y="156"/>
                      <a:pt x="72" y="175"/>
                    </a:cubicBezTo>
                    <a:cubicBezTo>
                      <a:pt x="95" y="186"/>
                      <a:pt x="72" y="186"/>
                      <a:pt x="76" y="190"/>
                    </a:cubicBezTo>
                    <a:cubicBezTo>
                      <a:pt x="84" y="197"/>
                      <a:pt x="88" y="186"/>
                      <a:pt x="99" y="190"/>
                    </a:cubicBezTo>
                    <a:cubicBezTo>
                      <a:pt x="119" y="201"/>
                      <a:pt x="119" y="190"/>
                      <a:pt x="131" y="190"/>
                    </a:cubicBezTo>
                    <a:cubicBezTo>
                      <a:pt x="143" y="197"/>
                      <a:pt x="155" y="201"/>
                      <a:pt x="167" y="190"/>
                    </a:cubicBezTo>
                    <a:cubicBezTo>
                      <a:pt x="179" y="186"/>
                      <a:pt x="211" y="175"/>
                      <a:pt x="215" y="186"/>
                    </a:cubicBezTo>
                    <a:cubicBezTo>
                      <a:pt x="223" y="190"/>
                      <a:pt x="227" y="178"/>
                      <a:pt x="239" y="190"/>
                    </a:cubicBezTo>
                    <a:cubicBezTo>
                      <a:pt x="239" y="197"/>
                      <a:pt x="251" y="197"/>
                      <a:pt x="259" y="197"/>
                    </a:cubicBezTo>
                    <a:cubicBezTo>
                      <a:pt x="259" y="167"/>
                      <a:pt x="263" y="156"/>
                      <a:pt x="283" y="149"/>
                    </a:cubicBezTo>
                    <a:cubicBezTo>
                      <a:pt x="294" y="149"/>
                      <a:pt x="294" y="145"/>
                      <a:pt x="294" y="134"/>
                    </a:cubicBezTo>
                    <a:cubicBezTo>
                      <a:pt x="291" y="123"/>
                      <a:pt x="275" y="126"/>
                      <a:pt x="275" y="126"/>
                    </a:cubicBezTo>
                    <a:cubicBezTo>
                      <a:pt x="271" y="134"/>
                      <a:pt x="263" y="126"/>
                      <a:pt x="263" y="134"/>
                    </a:cubicBezTo>
                    <a:cubicBezTo>
                      <a:pt x="259" y="138"/>
                      <a:pt x="251" y="134"/>
                      <a:pt x="247" y="123"/>
                    </a:cubicBezTo>
                    <a:cubicBezTo>
                      <a:pt x="239" y="115"/>
                      <a:pt x="247" y="123"/>
                      <a:pt x="247" y="104"/>
                    </a:cubicBezTo>
                    <a:cubicBezTo>
                      <a:pt x="239" y="93"/>
                      <a:pt x="259" y="74"/>
                      <a:pt x="239" y="56"/>
                    </a:cubicBezTo>
                    <a:cubicBezTo>
                      <a:pt x="223" y="41"/>
                      <a:pt x="235" y="41"/>
                      <a:pt x="227" y="33"/>
                    </a:cubicBezTo>
                    <a:cubicBezTo>
                      <a:pt x="215" y="30"/>
                      <a:pt x="215" y="0"/>
                      <a:pt x="199" y="0"/>
                    </a:cubicBezTo>
                    <a:cubicBezTo>
                      <a:pt x="187" y="4"/>
                      <a:pt x="191" y="11"/>
                      <a:pt x="175" y="19"/>
                    </a:cubicBezTo>
                    <a:cubicBezTo>
                      <a:pt x="155" y="19"/>
                      <a:pt x="155" y="19"/>
                      <a:pt x="151" y="22"/>
                    </a:cubicBezTo>
                    <a:cubicBezTo>
                      <a:pt x="143" y="30"/>
                      <a:pt x="139" y="11"/>
                      <a:pt x="131" y="11"/>
                    </a:cubicBezTo>
                    <a:cubicBezTo>
                      <a:pt x="119" y="19"/>
                      <a:pt x="119" y="11"/>
                      <a:pt x="107" y="11"/>
                    </a:cubicBezTo>
                    <a:cubicBezTo>
                      <a:pt x="95" y="11"/>
                      <a:pt x="88" y="4"/>
                      <a:pt x="88" y="11"/>
                    </a:cubicBezTo>
                    <a:cubicBezTo>
                      <a:pt x="84" y="19"/>
                      <a:pt x="84" y="11"/>
                      <a:pt x="84" y="1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Freeform 43"/>
              <p:cNvSpPr>
                <a:spLocks/>
              </p:cNvSpPr>
              <p:nvPr/>
            </p:nvSpPr>
            <p:spPr bwMode="auto">
              <a:xfrm>
                <a:off x="4253" y="2947"/>
                <a:ext cx="138" cy="131"/>
              </a:xfrm>
              <a:custGeom>
                <a:avLst/>
                <a:gdLst/>
                <a:ahLst/>
                <a:cxnLst>
                  <a:cxn ang="0">
                    <a:pos x="8" y="19"/>
                  </a:cxn>
                  <a:cxn ang="0">
                    <a:pos x="12" y="41"/>
                  </a:cxn>
                  <a:cxn ang="0">
                    <a:pos x="0" y="60"/>
                  </a:cxn>
                  <a:cxn ang="0">
                    <a:pos x="20" y="64"/>
                  </a:cxn>
                  <a:cxn ang="0">
                    <a:pos x="8" y="83"/>
                  </a:cxn>
                  <a:cxn ang="0">
                    <a:pos x="20" y="75"/>
                  </a:cxn>
                  <a:cxn ang="0">
                    <a:pos x="44" y="60"/>
                  </a:cxn>
                  <a:cxn ang="0">
                    <a:pos x="59" y="53"/>
                  </a:cxn>
                  <a:cxn ang="0">
                    <a:pos x="91" y="45"/>
                  </a:cxn>
                  <a:cxn ang="0">
                    <a:pos x="79" y="34"/>
                  </a:cxn>
                  <a:cxn ang="0">
                    <a:pos x="59" y="7"/>
                  </a:cxn>
                  <a:cxn ang="0">
                    <a:pos x="48" y="11"/>
                  </a:cxn>
                  <a:cxn ang="0">
                    <a:pos x="32" y="7"/>
                  </a:cxn>
                  <a:cxn ang="0">
                    <a:pos x="20" y="11"/>
                  </a:cxn>
                  <a:cxn ang="0">
                    <a:pos x="8" y="19"/>
                  </a:cxn>
                </a:cxnLst>
                <a:rect l="0" t="0" r="r" b="b"/>
                <a:pathLst>
                  <a:path w="99" h="94">
                    <a:moveTo>
                      <a:pt x="8" y="19"/>
                    </a:moveTo>
                    <a:cubicBezTo>
                      <a:pt x="20" y="30"/>
                      <a:pt x="20" y="34"/>
                      <a:pt x="12" y="41"/>
                    </a:cubicBezTo>
                    <a:cubicBezTo>
                      <a:pt x="8" y="41"/>
                      <a:pt x="12" y="53"/>
                      <a:pt x="0" y="60"/>
                    </a:cubicBezTo>
                    <a:cubicBezTo>
                      <a:pt x="0" y="75"/>
                      <a:pt x="36" y="60"/>
                      <a:pt x="20" y="64"/>
                    </a:cubicBezTo>
                    <a:cubicBezTo>
                      <a:pt x="8" y="75"/>
                      <a:pt x="8" y="72"/>
                      <a:pt x="8" y="83"/>
                    </a:cubicBezTo>
                    <a:cubicBezTo>
                      <a:pt x="0" y="94"/>
                      <a:pt x="8" y="83"/>
                      <a:pt x="20" y="75"/>
                    </a:cubicBezTo>
                    <a:cubicBezTo>
                      <a:pt x="32" y="64"/>
                      <a:pt x="36" y="72"/>
                      <a:pt x="44" y="60"/>
                    </a:cubicBezTo>
                    <a:cubicBezTo>
                      <a:pt x="56" y="34"/>
                      <a:pt x="56" y="60"/>
                      <a:pt x="59" y="53"/>
                    </a:cubicBezTo>
                    <a:cubicBezTo>
                      <a:pt x="71" y="41"/>
                      <a:pt x="83" y="60"/>
                      <a:pt x="91" y="45"/>
                    </a:cubicBezTo>
                    <a:cubicBezTo>
                      <a:pt x="99" y="34"/>
                      <a:pt x="91" y="41"/>
                      <a:pt x="79" y="34"/>
                    </a:cubicBezTo>
                    <a:cubicBezTo>
                      <a:pt x="59" y="22"/>
                      <a:pt x="59" y="19"/>
                      <a:pt x="59" y="7"/>
                    </a:cubicBezTo>
                    <a:cubicBezTo>
                      <a:pt x="56" y="7"/>
                      <a:pt x="56" y="11"/>
                      <a:pt x="48" y="11"/>
                    </a:cubicBezTo>
                    <a:cubicBezTo>
                      <a:pt x="44" y="11"/>
                      <a:pt x="36" y="0"/>
                      <a:pt x="32" y="7"/>
                    </a:cubicBezTo>
                    <a:cubicBezTo>
                      <a:pt x="24" y="11"/>
                      <a:pt x="20" y="0"/>
                      <a:pt x="20" y="11"/>
                    </a:cubicBezTo>
                    <a:cubicBezTo>
                      <a:pt x="12" y="19"/>
                      <a:pt x="8" y="11"/>
                      <a:pt x="8" y="1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2" name="Freeform 44"/>
              <p:cNvSpPr>
                <a:spLocks/>
              </p:cNvSpPr>
              <p:nvPr/>
            </p:nvSpPr>
            <p:spPr bwMode="auto">
              <a:xfrm>
                <a:off x="4253" y="2947"/>
                <a:ext cx="138" cy="131"/>
              </a:xfrm>
              <a:custGeom>
                <a:avLst/>
                <a:gdLst/>
                <a:ahLst/>
                <a:cxnLst>
                  <a:cxn ang="0">
                    <a:pos x="8" y="19"/>
                  </a:cxn>
                  <a:cxn ang="0">
                    <a:pos x="12" y="41"/>
                  </a:cxn>
                  <a:cxn ang="0">
                    <a:pos x="0" y="60"/>
                  </a:cxn>
                  <a:cxn ang="0">
                    <a:pos x="20" y="64"/>
                  </a:cxn>
                  <a:cxn ang="0">
                    <a:pos x="8" y="83"/>
                  </a:cxn>
                  <a:cxn ang="0">
                    <a:pos x="20" y="75"/>
                  </a:cxn>
                  <a:cxn ang="0">
                    <a:pos x="44" y="60"/>
                  </a:cxn>
                  <a:cxn ang="0">
                    <a:pos x="59" y="53"/>
                  </a:cxn>
                  <a:cxn ang="0">
                    <a:pos x="91" y="45"/>
                  </a:cxn>
                  <a:cxn ang="0">
                    <a:pos x="79" y="34"/>
                  </a:cxn>
                  <a:cxn ang="0">
                    <a:pos x="59" y="7"/>
                  </a:cxn>
                  <a:cxn ang="0">
                    <a:pos x="48" y="11"/>
                  </a:cxn>
                  <a:cxn ang="0">
                    <a:pos x="32" y="7"/>
                  </a:cxn>
                  <a:cxn ang="0">
                    <a:pos x="20" y="11"/>
                  </a:cxn>
                  <a:cxn ang="0">
                    <a:pos x="8" y="19"/>
                  </a:cxn>
                </a:cxnLst>
                <a:rect l="0" t="0" r="r" b="b"/>
                <a:pathLst>
                  <a:path w="99" h="94">
                    <a:moveTo>
                      <a:pt x="8" y="19"/>
                    </a:moveTo>
                    <a:cubicBezTo>
                      <a:pt x="20" y="30"/>
                      <a:pt x="20" y="34"/>
                      <a:pt x="12" y="41"/>
                    </a:cubicBezTo>
                    <a:cubicBezTo>
                      <a:pt x="8" y="41"/>
                      <a:pt x="12" y="53"/>
                      <a:pt x="0" y="60"/>
                    </a:cubicBezTo>
                    <a:cubicBezTo>
                      <a:pt x="0" y="75"/>
                      <a:pt x="36" y="60"/>
                      <a:pt x="20" y="64"/>
                    </a:cubicBezTo>
                    <a:cubicBezTo>
                      <a:pt x="8" y="75"/>
                      <a:pt x="8" y="72"/>
                      <a:pt x="8" y="83"/>
                    </a:cubicBezTo>
                    <a:cubicBezTo>
                      <a:pt x="0" y="94"/>
                      <a:pt x="8" y="83"/>
                      <a:pt x="20" y="75"/>
                    </a:cubicBezTo>
                    <a:cubicBezTo>
                      <a:pt x="32" y="64"/>
                      <a:pt x="36" y="72"/>
                      <a:pt x="44" y="60"/>
                    </a:cubicBezTo>
                    <a:cubicBezTo>
                      <a:pt x="56" y="34"/>
                      <a:pt x="56" y="60"/>
                      <a:pt x="59" y="53"/>
                    </a:cubicBezTo>
                    <a:cubicBezTo>
                      <a:pt x="71" y="41"/>
                      <a:pt x="83" y="60"/>
                      <a:pt x="91" y="45"/>
                    </a:cubicBezTo>
                    <a:cubicBezTo>
                      <a:pt x="99" y="34"/>
                      <a:pt x="91" y="41"/>
                      <a:pt x="79" y="34"/>
                    </a:cubicBezTo>
                    <a:cubicBezTo>
                      <a:pt x="59" y="22"/>
                      <a:pt x="59" y="19"/>
                      <a:pt x="59" y="7"/>
                    </a:cubicBezTo>
                    <a:cubicBezTo>
                      <a:pt x="56" y="7"/>
                      <a:pt x="56" y="11"/>
                      <a:pt x="48" y="11"/>
                    </a:cubicBezTo>
                    <a:cubicBezTo>
                      <a:pt x="44" y="11"/>
                      <a:pt x="36" y="0"/>
                      <a:pt x="32" y="7"/>
                    </a:cubicBezTo>
                    <a:cubicBezTo>
                      <a:pt x="24" y="11"/>
                      <a:pt x="20" y="0"/>
                      <a:pt x="20" y="11"/>
                    </a:cubicBezTo>
                    <a:cubicBezTo>
                      <a:pt x="12" y="19"/>
                      <a:pt x="8" y="11"/>
                      <a:pt x="8" y="1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3" name="Freeform 45"/>
              <p:cNvSpPr>
                <a:spLocks/>
              </p:cNvSpPr>
              <p:nvPr/>
            </p:nvSpPr>
            <p:spPr bwMode="auto">
              <a:xfrm>
                <a:off x="4253" y="2947"/>
                <a:ext cx="138" cy="131"/>
              </a:xfrm>
              <a:custGeom>
                <a:avLst/>
                <a:gdLst/>
                <a:ahLst/>
                <a:cxnLst>
                  <a:cxn ang="0">
                    <a:pos x="8" y="19"/>
                  </a:cxn>
                  <a:cxn ang="0">
                    <a:pos x="12" y="41"/>
                  </a:cxn>
                  <a:cxn ang="0">
                    <a:pos x="0" y="60"/>
                  </a:cxn>
                  <a:cxn ang="0">
                    <a:pos x="20" y="64"/>
                  </a:cxn>
                  <a:cxn ang="0">
                    <a:pos x="8" y="83"/>
                  </a:cxn>
                  <a:cxn ang="0">
                    <a:pos x="20" y="75"/>
                  </a:cxn>
                  <a:cxn ang="0">
                    <a:pos x="44" y="60"/>
                  </a:cxn>
                  <a:cxn ang="0">
                    <a:pos x="59" y="53"/>
                  </a:cxn>
                  <a:cxn ang="0">
                    <a:pos x="91" y="45"/>
                  </a:cxn>
                  <a:cxn ang="0">
                    <a:pos x="79" y="34"/>
                  </a:cxn>
                  <a:cxn ang="0">
                    <a:pos x="59" y="7"/>
                  </a:cxn>
                  <a:cxn ang="0">
                    <a:pos x="48" y="11"/>
                  </a:cxn>
                  <a:cxn ang="0">
                    <a:pos x="32" y="7"/>
                  </a:cxn>
                  <a:cxn ang="0">
                    <a:pos x="20" y="11"/>
                  </a:cxn>
                  <a:cxn ang="0">
                    <a:pos x="8" y="19"/>
                  </a:cxn>
                </a:cxnLst>
                <a:rect l="0" t="0" r="r" b="b"/>
                <a:pathLst>
                  <a:path w="99" h="94">
                    <a:moveTo>
                      <a:pt x="8" y="19"/>
                    </a:moveTo>
                    <a:cubicBezTo>
                      <a:pt x="20" y="30"/>
                      <a:pt x="20" y="34"/>
                      <a:pt x="12" y="41"/>
                    </a:cubicBezTo>
                    <a:cubicBezTo>
                      <a:pt x="8" y="41"/>
                      <a:pt x="12" y="53"/>
                      <a:pt x="0" y="60"/>
                    </a:cubicBezTo>
                    <a:cubicBezTo>
                      <a:pt x="0" y="75"/>
                      <a:pt x="36" y="60"/>
                      <a:pt x="20" y="64"/>
                    </a:cubicBezTo>
                    <a:cubicBezTo>
                      <a:pt x="8" y="75"/>
                      <a:pt x="8" y="72"/>
                      <a:pt x="8" y="83"/>
                    </a:cubicBezTo>
                    <a:cubicBezTo>
                      <a:pt x="0" y="94"/>
                      <a:pt x="8" y="83"/>
                      <a:pt x="20" y="75"/>
                    </a:cubicBezTo>
                    <a:cubicBezTo>
                      <a:pt x="32" y="64"/>
                      <a:pt x="36" y="72"/>
                      <a:pt x="44" y="60"/>
                    </a:cubicBezTo>
                    <a:cubicBezTo>
                      <a:pt x="56" y="34"/>
                      <a:pt x="56" y="60"/>
                      <a:pt x="59" y="53"/>
                    </a:cubicBezTo>
                    <a:cubicBezTo>
                      <a:pt x="71" y="41"/>
                      <a:pt x="83" y="60"/>
                      <a:pt x="91" y="45"/>
                    </a:cubicBezTo>
                    <a:cubicBezTo>
                      <a:pt x="99" y="34"/>
                      <a:pt x="91" y="41"/>
                      <a:pt x="79" y="34"/>
                    </a:cubicBezTo>
                    <a:cubicBezTo>
                      <a:pt x="59" y="22"/>
                      <a:pt x="59" y="19"/>
                      <a:pt x="59" y="7"/>
                    </a:cubicBezTo>
                    <a:cubicBezTo>
                      <a:pt x="56" y="7"/>
                      <a:pt x="56" y="11"/>
                      <a:pt x="48" y="11"/>
                    </a:cubicBezTo>
                    <a:cubicBezTo>
                      <a:pt x="44" y="11"/>
                      <a:pt x="36" y="0"/>
                      <a:pt x="32" y="7"/>
                    </a:cubicBezTo>
                    <a:cubicBezTo>
                      <a:pt x="24" y="11"/>
                      <a:pt x="20" y="0"/>
                      <a:pt x="20" y="11"/>
                    </a:cubicBezTo>
                    <a:cubicBezTo>
                      <a:pt x="12" y="19"/>
                      <a:pt x="8" y="11"/>
                      <a:pt x="8" y="1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Freeform 46"/>
              <p:cNvSpPr>
                <a:spLocks/>
              </p:cNvSpPr>
              <p:nvPr/>
            </p:nvSpPr>
            <p:spPr bwMode="auto">
              <a:xfrm>
                <a:off x="4253" y="2947"/>
                <a:ext cx="138" cy="131"/>
              </a:xfrm>
              <a:custGeom>
                <a:avLst/>
                <a:gdLst/>
                <a:ahLst/>
                <a:cxnLst>
                  <a:cxn ang="0">
                    <a:pos x="8" y="19"/>
                  </a:cxn>
                  <a:cxn ang="0">
                    <a:pos x="12" y="41"/>
                  </a:cxn>
                  <a:cxn ang="0">
                    <a:pos x="0" y="60"/>
                  </a:cxn>
                  <a:cxn ang="0">
                    <a:pos x="20" y="64"/>
                  </a:cxn>
                  <a:cxn ang="0">
                    <a:pos x="8" y="83"/>
                  </a:cxn>
                  <a:cxn ang="0">
                    <a:pos x="20" y="75"/>
                  </a:cxn>
                  <a:cxn ang="0">
                    <a:pos x="44" y="60"/>
                  </a:cxn>
                  <a:cxn ang="0">
                    <a:pos x="59" y="53"/>
                  </a:cxn>
                  <a:cxn ang="0">
                    <a:pos x="91" y="45"/>
                  </a:cxn>
                  <a:cxn ang="0">
                    <a:pos x="79" y="34"/>
                  </a:cxn>
                  <a:cxn ang="0">
                    <a:pos x="59" y="7"/>
                  </a:cxn>
                  <a:cxn ang="0">
                    <a:pos x="48" y="11"/>
                  </a:cxn>
                  <a:cxn ang="0">
                    <a:pos x="32" y="7"/>
                  </a:cxn>
                  <a:cxn ang="0">
                    <a:pos x="20" y="11"/>
                  </a:cxn>
                  <a:cxn ang="0">
                    <a:pos x="8" y="19"/>
                  </a:cxn>
                </a:cxnLst>
                <a:rect l="0" t="0" r="r" b="b"/>
                <a:pathLst>
                  <a:path w="99" h="94">
                    <a:moveTo>
                      <a:pt x="8" y="19"/>
                    </a:moveTo>
                    <a:cubicBezTo>
                      <a:pt x="20" y="30"/>
                      <a:pt x="20" y="34"/>
                      <a:pt x="12" y="41"/>
                    </a:cubicBezTo>
                    <a:cubicBezTo>
                      <a:pt x="8" y="41"/>
                      <a:pt x="12" y="53"/>
                      <a:pt x="0" y="60"/>
                    </a:cubicBezTo>
                    <a:cubicBezTo>
                      <a:pt x="0" y="75"/>
                      <a:pt x="36" y="60"/>
                      <a:pt x="20" y="64"/>
                    </a:cubicBezTo>
                    <a:cubicBezTo>
                      <a:pt x="8" y="75"/>
                      <a:pt x="8" y="72"/>
                      <a:pt x="8" y="83"/>
                    </a:cubicBezTo>
                    <a:cubicBezTo>
                      <a:pt x="0" y="94"/>
                      <a:pt x="8" y="83"/>
                      <a:pt x="20" y="75"/>
                    </a:cubicBezTo>
                    <a:cubicBezTo>
                      <a:pt x="32" y="64"/>
                      <a:pt x="36" y="72"/>
                      <a:pt x="44" y="60"/>
                    </a:cubicBezTo>
                    <a:cubicBezTo>
                      <a:pt x="56" y="34"/>
                      <a:pt x="56" y="60"/>
                      <a:pt x="59" y="53"/>
                    </a:cubicBezTo>
                    <a:cubicBezTo>
                      <a:pt x="71" y="41"/>
                      <a:pt x="83" y="60"/>
                      <a:pt x="91" y="45"/>
                    </a:cubicBezTo>
                    <a:cubicBezTo>
                      <a:pt x="99" y="34"/>
                      <a:pt x="91" y="41"/>
                      <a:pt x="79" y="34"/>
                    </a:cubicBezTo>
                    <a:cubicBezTo>
                      <a:pt x="59" y="22"/>
                      <a:pt x="59" y="19"/>
                      <a:pt x="59" y="7"/>
                    </a:cubicBezTo>
                    <a:cubicBezTo>
                      <a:pt x="56" y="7"/>
                      <a:pt x="56" y="11"/>
                      <a:pt x="48" y="11"/>
                    </a:cubicBezTo>
                    <a:cubicBezTo>
                      <a:pt x="44" y="11"/>
                      <a:pt x="36" y="0"/>
                      <a:pt x="32" y="7"/>
                    </a:cubicBezTo>
                    <a:cubicBezTo>
                      <a:pt x="24" y="11"/>
                      <a:pt x="20" y="0"/>
                      <a:pt x="20" y="11"/>
                    </a:cubicBezTo>
                    <a:cubicBezTo>
                      <a:pt x="12" y="19"/>
                      <a:pt x="8" y="11"/>
                      <a:pt x="8" y="1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Freeform 47"/>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6" name="Freeform 48"/>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7" name="Freeform 49"/>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8" name="Freeform 50"/>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9" name="Freeform 51"/>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Freeform 52"/>
              <p:cNvSpPr>
                <a:spLocks/>
              </p:cNvSpPr>
              <p:nvPr/>
            </p:nvSpPr>
            <p:spPr bwMode="auto">
              <a:xfrm>
                <a:off x="4137" y="1850"/>
                <a:ext cx="222" cy="150"/>
              </a:xfrm>
              <a:custGeom>
                <a:avLst/>
                <a:gdLst/>
                <a:ahLst/>
                <a:cxnLst>
                  <a:cxn ang="0">
                    <a:pos x="28" y="67"/>
                  </a:cxn>
                  <a:cxn ang="0">
                    <a:pos x="4" y="56"/>
                  </a:cxn>
                  <a:cxn ang="0">
                    <a:pos x="4" y="33"/>
                  </a:cxn>
                  <a:cxn ang="0">
                    <a:pos x="16" y="15"/>
                  </a:cxn>
                  <a:cxn ang="0">
                    <a:pos x="52" y="11"/>
                  </a:cxn>
                  <a:cxn ang="0">
                    <a:pos x="72" y="4"/>
                  </a:cxn>
                  <a:cxn ang="0">
                    <a:pos x="108" y="11"/>
                  </a:cxn>
                  <a:cxn ang="0">
                    <a:pos x="144" y="11"/>
                  </a:cxn>
                  <a:cxn ang="0">
                    <a:pos x="140" y="30"/>
                  </a:cxn>
                  <a:cxn ang="0">
                    <a:pos x="128" y="56"/>
                  </a:cxn>
                  <a:cxn ang="0">
                    <a:pos x="132" y="82"/>
                  </a:cxn>
                  <a:cxn ang="0">
                    <a:pos x="128" y="104"/>
                  </a:cxn>
                  <a:cxn ang="0">
                    <a:pos x="104" y="104"/>
                  </a:cxn>
                  <a:cxn ang="0">
                    <a:pos x="80" y="93"/>
                  </a:cxn>
                  <a:cxn ang="0">
                    <a:pos x="60" y="82"/>
                  </a:cxn>
                  <a:cxn ang="0">
                    <a:pos x="28" y="93"/>
                  </a:cxn>
                  <a:cxn ang="0">
                    <a:pos x="28" y="67"/>
                  </a:cxn>
                </a:cxnLst>
                <a:rect l="0" t="0" r="r" b="b"/>
                <a:pathLst>
                  <a:path w="160" h="108">
                    <a:moveTo>
                      <a:pt x="28" y="67"/>
                    </a:moveTo>
                    <a:cubicBezTo>
                      <a:pt x="12" y="75"/>
                      <a:pt x="12" y="63"/>
                      <a:pt x="4" y="56"/>
                    </a:cubicBezTo>
                    <a:cubicBezTo>
                      <a:pt x="0" y="45"/>
                      <a:pt x="0" y="45"/>
                      <a:pt x="4" y="33"/>
                    </a:cubicBezTo>
                    <a:cubicBezTo>
                      <a:pt x="4" y="22"/>
                      <a:pt x="16" y="30"/>
                      <a:pt x="16" y="15"/>
                    </a:cubicBezTo>
                    <a:cubicBezTo>
                      <a:pt x="24" y="11"/>
                      <a:pt x="40" y="11"/>
                      <a:pt x="52" y="11"/>
                    </a:cubicBezTo>
                    <a:cubicBezTo>
                      <a:pt x="72" y="11"/>
                      <a:pt x="52" y="0"/>
                      <a:pt x="72" y="4"/>
                    </a:cubicBezTo>
                    <a:cubicBezTo>
                      <a:pt x="92" y="11"/>
                      <a:pt x="104" y="4"/>
                      <a:pt x="108" y="11"/>
                    </a:cubicBezTo>
                    <a:cubicBezTo>
                      <a:pt x="120" y="15"/>
                      <a:pt x="132" y="15"/>
                      <a:pt x="144" y="11"/>
                    </a:cubicBezTo>
                    <a:cubicBezTo>
                      <a:pt x="160" y="22"/>
                      <a:pt x="140" y="15"/>
                      <a:pt x="140" y="30"/>
                    </a:cubicBezTo>
                    <a:cubicBezTo>
                      <a:pt x="140" y="45"/>
                      <a:pt x="120" y="33"/>
                      <a:pt x="128" y="56"/>
                    </a:cubicBezTo>
                    <a:cubicBezTo>
                      <a:pt x="140" y="75"/>
                      <a:pt x="120" y="63"/>
                      <a:pt x="132" y="82"/>
                    </a:cubicBezTo>
                    <a:cubicBezTo>
                      <a:pt x="144" y="97"/>
                      <a:pt x="132" y="86"/>
                      <a:pt x="128" y="104"/>
                    </a:cubicBezTo>
                    <a:cubicBezTo>
                      <a:pt x="116" y="108"/>
                      <a:pt x="120" y="97"/>
                      <a:pt x="104" y="104"/>
                    </a:cubicBezTo>
                    <a:cubicBezTo>
                      <a:pt x="92" y="108"/>
                      <a:pt x="84" y="93"/>
                      <a:pt x="80" y="93"/>
                    </a:cubicBezTo>
                    <a:cubicBezTo>
                      <a:pt x="72" y="93"/>
                      <a:pt x="68" y="82"/>
                      <a:pt x="60" y="82"/>
                    </a:cubicBezTo>
                    <a:cubicBezTo>
                      <a:pt x="48" y="75"/>
                      <a:pt x="48" y="86"/>
                      <a:pt x="28" y="93"/>
                    </a:cubicBezTo>
                    <a:cubicBezTo>
                      <a:pt x="36" y="67"/>
                      <a:pt x="40" y="56"/>
                      <a:pt x="28" y="67"/>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Freeform 53"/>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2" name="Freeform 54"/>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3" name="Freeform 55"/>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4" name="Freeform 56"/>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5" name="Freeform 57"/>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Freeform 58"/>
              <p:cNvSpPr>
                <a:spLocks/>
              </p:cNvSpPr>
              <p:nvPr/>
            </p:nvSpPr>
            <p:spPr bwMode="auto">
              <a:xfrm>
                <a:off x="4024" y="1948"/>
                <a:ext cx="335" cy="167"/>
              </a:xfrm>
              <a:custGeom>
                <a:avLst/>
                <a:gdLst/>
                <a:ahLst/>
                <a:cxnLst>
                  <a:cxn ang="0">
                    <a:pos x="0" y="101"/>
                  </a:cxn>
                  <a:cxn ang="0">
                    <a:pos x="61" y="90"/>
                  </a:cxn>
                  <a:cxn ang="0">
                    <a:pos x="105" y="90"/>
                  </a:cxn>
                  <a:cxn ang="0">
                    <a:pos x="129" y="83"/>
                  </a:cxn>
                  <a:cxn ang="0">
                    <a:pos x="141" y="98"/>
                  </a:cxn>
                  <a:cxn ang="0">
                    <a:pos x="185" y="120"/>
                  </a:cxn>
                  <a:cxn ang="0">
                    <a:pos x="213" y="113"/>
                  </a:cxn>
                  <a:cxn ang="0">
                    <a:pos x="233" y="101"/>
                  </a:cxn>
                  <a:cxn ang="0">
                    <a:pos x="225" y="79"/>
                  </a:cxn>
                  <a:cxn ang="0">
                    <a:pos x="221" y="68"/>
                  </a:cxn>
                  <a:cxn ang="0">
                    <a:pos x="221" y="49"/>
                  </a:cxn>
                  <a:cxn ang="0">
                    <a:pos x="209" y="30"/>
                  </a:cxn>
                  <a:cxn ang="0">
                    <a:pos x="185" y="30"/>
                  </a:cxn>
                  <a:cxn ang="0">
                    <a:pos x="161" y="19"/>
                  </a:cxn>
                  <a:cxn ang="0">
                    <a:pos x="141" y="8"/>
                  </a:cxn>
                  <a:cxn ang="0">
                    <a:pos x="109" y="19"/>
                  </a:cxn>
                  <a:cxn ang="0">
                    <a:pos x="97" y="57"/>
                  </a:cxn>
                  <a:cxn ang="0">
                    <a:pos x="61" y="38"/>
                  </a:cxn>
                  <a:cxn ang="0">
                    <a:pos x="49" y="27"/>
                  </a:cxn>
                  <a:cxn ang="0">
                    <a:pos x="16" y="38"/>
                  </a:cxn>
                  <a:cxn ang="0">
                    <a:pos x="16" y="49"/>
                  </a:cxn>
                  <a:cxn ang="0">
                    <a:pos x="4" y="72"/>
                  </a:cxn>
                  <a:cxn ang="0">
                    <a:pos x="0" y="101"/>
                  </a:cxn>
                </a:cxnLst>
                <a:rect l="0" t="0" r="r" b="b"/>
                <a:pathLst>
                  <a:path w="241" h="120">
                    <a:moveTo>
                      <a:pt x="0" y="101"/>
                    </a:moveTo>
                    <a:cubicBezTo>
                      <a:pt x="28" y="83"/>
                      <a:pt x="37" y="83"/>
                      <a:pt x="61" y="90"/>
                    </a:cubicBezTo>
                    <a:cubicBezTo>
                      <a:pt x="85" y="90"/>
                      <a:pt x="93" y="83"/>
                      <a:pt x="105" y="90"/>
                    </a:cubicBezTo>
                    <a:cubicBezTo>
                      <a:pt x="121" y="98"/>
                      <a:pt x="121" y="83"/>
                      <a:pt x="129" y="83"/>
                    </a:cubicBezTo>
                    <a:cubicBezTo>
                      <a:pt x="133" y="90"/>
                      <a:pt x="121" y="98"/>
                      <a:pt x="141" y="98"/>
                    </a:cubicBezTo>
                    <a:cubicBezTo>
                      <a:pt x="161" y="98"/>
                      <a:pt x="165" y="113"/>
                      <a:pt x="185" y="120"/>
                    </a:cubicBezTo>
                    <a:cubicBezTo>
                      <a:pt x="201" y="109"/>
                      <a:pt x="209" y="120"/>
                      <a:pt x="213" y="113"/>
                    </a:cubicBezTo>
                    <a:cubicBezTo>
                      <a:pt x="221" y="101"/>
                      <a:pt x="221" y="101"/>
                      <a:pt x="233" y="101"/>
                    </a:cubicBezTo>
                    <a:cubicBezTo>
                      <a:pt x="233" y="101"/>
                      <a:pt x="241" y="90"/>
                      <a:pt x="225" y="79"/>
                    </a:cubicBezTo>
                    <a:cubicBezTo>
                      <a:pt x="221" y="68"/>
                      <a:pt x="225" y="68"/>
                      <a:pt x="221" y="68"/>
                    </a:cubicBezTo>
                    <a:cubicBezTo>
                      <a:pt x="213" y="68"/>
                      <a:pt x="221" y="57"/>
                      <a:pt x="221" y="49"/>
                    </a:cubicBezTo>
                    <a:cubicBezTo>
                      <a:pt x="225" y="42"/>
                      <a:pt x="213" y="42"/>
                      <a:pt x="209" y="30"/>
                    </a:cubicBezTo>
                    <a:cubicBezTo>
                      <a:pt x="197" y="38"/>
                      <a:pt x="201" y="27"/>
                      <a:pt x="185" y="30"/>
                    </a:cubicBezTo>
                    <a:cubicBezTo>
                      <a:pt x="173" y="38"/>
                      <a:pt x="165" y="19"/>
                      <a:pt x="161" y="19"/>
                    </a:cubicBezTo>
                    <a:cubicBezTo>
                      <a:pt x="153" y="19"/>
                      <a:pt x="149" y="8"/>
                      <a:pt x="141" y="8"/>
                    </a:cubicBezTo>
                    <a:cubicBezTo>
                      <a:pt x="129" y="0"/>
                      <a:pt x="129" y="12"/>
                      <a:pt x="109" y="19"/>
                    </a:cubicBezTo>
                    <a:cubicBezTo>
                      <a:pt x="105" y="30"/>
                      <a:pt x="121" y="49"/>
                      <a:pt x="97" y="57"/>
                    </a:cubicBezTo>
                    <a:cubicBezTo>
                      <a:pt x="69" y="68"/>
                      <a:pt x="81" y="42"/>
                      <a:pt x="61" y="38"/>
                    </a:cubicBezTo>
                    <a:cubicBezTo>
                      <a:pt x="41" y="30"/>
                      <a:pt x="61" y="19"/>
                      <a:pt x="49" y="27"/>
                    </a:cubicBezTo>
                    <a:cubicBezTo>
                      <a:pt x="28" y="30"/>
                      <a:pt x="25" y="30"/>
                      <a:pt x="16" y="38"/>
                    </a:cubicBezTo>
                    <a:cubicBezTo>
                      <a:pt x="16" y="42"/>
                      <a:pt x="12" y="42"/>
                      <a:pt x="16" y="49"/>
                    </a:cubicBezTo>
                    <a:cubicBezTo>
                      <a:pt x="16" y="60"/>
                      <a:pt x="4" y="60"/>
                      <a:pt x="4" y="72"/>
                    </a:cubicBezTo>
                    <a:cubicBezTo>
                      <a:pt x="0" y="83"/>
                      <a:pt x="0" y="90"/>
                      <a:pt x="0" y="10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7" name="Freeform 59"/>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8" name="Freeform 60"/>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9" name="Freeform 61"/>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0" name="Freeform 62"/>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1" name="Freeform 63"/>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Freeform 64"/>
              <p:cNvSpPr>
                <a:spLocks/>
              </p:cNvSpPr>
              <p:nvPr/>
            </p:nvSpPr>
            <p:spPr bwMode="auto">
              <a:xfrm>
                <a:off x="4024" y="2064"/>
                <a:ext cx="264" cy="183"/>
              </a:xfrm>
              <a:custGeom>
                <a:avLst/>
                <a:gdLst/>
                <a:ahLst/>
                <a:cxnLst>
                  <a:cxn ang="0">
                    <a:pos x="186" y="38"/>
                  </a:cxn>
                  <a:cxn ang="0">
                    <a:pos x="186" y="61"/>
                  </a:cxn>
                  <a:cxn ang="0">
                    <a:pos x="154" y="83"/>
                  </a:cxn>
                  <a:cxn ang="0">
                    <a:pos x="154" y="109"/>
                  </a:cxn>
                  <a:cxn ang="0">
                    <a:pos x="129" y="113"/>
                  </a:cxn>
                  <a:cxn ang="0">
                    <a:pos x="85" y="121"/>
                  </a:cxn>
                  <a:cxn ang="0">
                    <a:pos x="61" y="102"/>
                  </a:cxn>
                  <a:cxn ang="0">
                    <a:pos x="53" y="72"/>
                  </a:cxn>
                  <a:cxn ang="0">
                    <a:pos x="13" y="61"/>
                  </a:cxn>
                  <a:cxn ang="0">
                    <a:pos x="4" y="38"/>
                  </a:cxn>
                  <a:cxn ang="0">
                    <a:pos x="0" y="19"/>
                  </a:cxn>
                  <a:cxn ang="0">
                    <a:pos x="61" y="8"/>
                  </a:cxn>
                  <a:cxn ang="0">
                    <a:pos x="105" y="8"/>
                  </a:cxn>
                  <a:cxn ang="0">
                    <a:pos x="129" y="0"/>
                  </a:cxn>
                  <a:cxn ang="0">
                    <a:pos x="142" y="12"/>
                  </a:cxn>
                  <a:cxn ang="0">
                    <a:pos x="186" y="38"/>
                  </a:cxn>
                </a:cxnLst>
                <a:rect l="0" t="0" r="r" b="b"/>
                <a:pathLst>
                  <a:path w="190" h="132">
                    <a:moveTo>
                      <a:pt x="186" y="38"/>
                    </a:moveTo>
                    <a:cubicBezTo>
                      <a:pt x="170" y="68"/>
                      <a:pt x="190" y="49"/>
                      <a:pt x="186" y="61"/>
                    </a:cubicBezTo>
                    <a:cubicBezTo>
                      <a:pt x="178" y="72"/>
                      <a:pt x="170" y="61"/>
                      <a:pt x="154" y="83"/>
                    </a:cubicBezTo>
                    <a:cubicBezTo>
                      <a:pt x="142" y="102"/>
                      <a:pt x="166" y="102"/>
                      <a:pt x="154" y="109"/>
                    </a:cubicBezTo>
                    <a:cubicBezTo>
                      <a:pt x="146" y="121"/>
                      <a:pt x="154" y="90"/>
                      <a:pt x="129" y="113"/>
                    </a:cubicBezTo>
                    <a:cubicBezTo>
                      <a:pt x="109" y="132"/>
                      <a:pt x="105" y="113"/>
                      <a:pt x="85" y="121"/>
                    </a:cubicBezTo>
                    <a:cubicBezTo>
                      <a:pt x="85" y="109"/>
                      <a:pt x="65" y="94"/>
                      <a:pt x="61" y="102"/>
                    </a:cubicBezTo>
                    <a:cubicBezTo>
                      <a:pt x="53" y="83"/>
                      <a:pt x="65" y="79"/>
                      <a:pt x="53" y="72"/>
                    </a:cubicBezTo>
                    <a:cubicBezTo>
                      <a:pt x="41" y="61"/>
                      <a:pt x="53" y="79"/>
                      <a:pt x="13" y="61"/>
                    </a:cubicBezTo>
                    <a:cubicBezTo>
                      <a:pt x="13" y="53"/>
                      <a:pt x="13" y="42"/>
                      <a:pt x="4" y="38"/>
                    </a:cubicBezTo>
                    <a:cubicBezTo>
                      <a:pt x="0" y="30"/>
                      <a:pt x="0" y="30"/>
                      <a:pt x="0" y="19"/>
                    </a:cubicBezTo>
                    <a:cubicBezTo>
                      <a:pt x="29" y="0"/>
                      <a:pt x="37" y="0"/>
                      <a:pt x="61" y="8"/>
                    </a:cubicBezTo>
                    <a:cubicBezTo>
                      <a:pt x="85" y="8"/>
                      <a:pt x="93" y="0"/>
                      <a:pt x="105" y="8"/>
                    </a:cubicBezTo>
                    <a:cubicBezTo>
                      <a:pt x="121" y="12"/>
                      <a:pt x="121" y="0"/>
                      <a:pt x="129" y="0"/>
                    </a:cubicBezTo>
                    <a:cubicBezTo>
                      <a:pt x="133" y="8"/>
                      <a:pt x="121" y="12"/>
                      <a:pt x="142" y="12"/>
                    </a:cubicBezTo>
                    <a:cubicBezTo>
                      <a:pt x="158" y="12"/>
                      <a:pt x="166" y="30"/>
                      <a:pt x="186" y="38"/>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3" name="Freeform 65"/>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4" name="Freeform 66"/>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5" name="Freeform 67"/>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6" name="Freeform 68"/>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7" name="Freeform 69"/>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Freeform 70"/>
              <p:cNvSpPr>
                <a:spLocks/>
              </p:cNvSpPr>
              <p:nvPr/>
            </p:nvSpPr>
            <p:spPr bwMode="auto">
              <a:xfrm>
                <a:off x="4110" y="2080"/>
                <a:ext cx="449" cy="328"/>
              </a:xfrm>
              <a:custGeom>
                <a:avLst/>
                <a:gdLst/>
                <a:ahLst/>
                <a:cxnLst>
                  <a:cxn ang="0">
                    <a:pos x="280" y="187"/>
                  </a:cxn>
                  <a:cxn ang="0">
                    <a:pos x="252" y="217"/>
                  </a:cxn>
                  <a:cxn ang="0">
                    <a:pos x="240" y="224"/>
                  </a:cxn>
                  <a:cxn ang="0">
                    <a:pos x="216" y="224"/>
                  </a:cxn>
                  <a:cxn ang="0">
                    <a:pos x="188" y="217"/>
                  </a:cxn>
                  <a:cxn ang="0">
                    <a:pos x="160" y="213"/>
                  </a:cxn>
                  <a:cxn ang="0">
                    <a:pos x="128" y="206"/>
                  </a:cxn>
                  <a:cxn ang="0">
                    <a:pos x="68" y="202"/>
                  </a:cxn>
                  <a:cxn ang="0">
                    <a:pos x="36" y="213"/>
                  </a:cxn>
                  <a:cxn ang="0">
                    <a:pos x="24" y="217"/>
                  </a:cxn>
                  <a:cxn ang="0">
                    <a:pos x="12" y="187"/>
                  </a:cxn>
                  <a:cxn ang="0">
                    <a:pos x="32" y="172"/>
                  </a:cxn>
                  <a:cxn ang="0">
                    <a:pos x="24" y="108"/>
                  </a:cxn>
                  <a:cxn ang="0">
                    <a:pos x="68" y="101"/>
                  </a:cxn>
                  <a:cxn ang="0">
                    <a:pos x="92" y="94"/>
                  </a:cxn>
                  <a:cxn ang="0">
                    <a:pos x="92" y="71"/>
                  </a:cxn>
                  <a:cxn ang="0">
                    <a:pos x="124" y="49"/>
                  </a:cxn>
                  <a:cxn ang="0">
                    <a:pos x="124" y="26"/>
                  </a:cxn>
                  <a:cxn ang="0">
                    <a:pos x="152" y="19"/>
                  </a:cxn>
                  <a:cxn ang="0">
                    <a:pos x="172" y="7"/>
                  </a:cxn>
                  <a:cxn ang="0">
                    <a:pos x="196" y="11"/>
                  </a:cxn>
                  <a:cxn ang="0">
                    <a:pos x="220" y="26"/>
                  </a:cxn>
                  <a:cxn ang="0">
                    <a:pos x="244" y="26"/>
                  </a:cxn>
                  <a:cxn ang="0">
                    <a:pos x="256" y="37"/>
                  </a:cxn>
                  <a:cxn ang="0">
                    <a:pos x="256" y="60"/>
                  </a:cxn>
                  <a:cxn ang="0">
                    <a:pos x="264" y="82"/>
                  </a:cxn>
                  <a:cxn ang="0">
                    <a:pos x="288" y="108"/>
                  </a:cxn>
                  <a:cxn ang="0">
                    <a:pos x="304" y="123"/>
                  </a:cxn>
                  <a:cxn ang="0">
                    <a:pos x="312" y="135"/>
                  </a:cxn>
                  <a:cxn ang="0">
                    <a:pos x="280" y="142"/>
                  </a:cxn>
                  <a:cxn ang="0">
                    <a:pos x="276" y="153"/>
                  </a:cxn>
                  <a:cxn ang="0">
                    <a:pos x="280" y="187"/>
                  </a:cxn>
                </a:cxnLst>
                <a:rect l="0" t="0" r="r" b="b"/>
                <a:pathLst>
                  <a:path w="323" h="236">
                    <a:moveTo>
                      <a:pt x="280" y="187"/>
                    </a:moveTo>
                    <a:cubicBezTo>
                      <a:pt x="256" y="187"/>
                      <a:pt x="252" y="202"/>
                      <a:pt x="252" y="217"/>
                    </a:cubicBezTo>
                    <a:cubicBezTo>
                      <a:pt x="252" y="236"/>
                      <a:pt x="244" y="236"/>
                      <a:pt x="240" y="224"/>
                    </a:cubicBezTo>
                    <a:cubicBezTo>
                      <a:pt x="216" y="224"/>
                      <a:pt x="216" y="224"/>
                      <a:pt x="216" y="224"/>
                    </a:cubicBezTo>
                    <a:cubicBezTo>
                      <a:pt x="200" y="228"/>
                      <a:pt x="208" y="206"/>
                      <a:pt x="188" y="217"/>
                    </a:cubicBezTo>
                    <a:cubicBezTo>
                      <a:pt x="176" y="228"/>
                      <a:pt x="196" y="213"/>
                      <a:pt x="160" y="213"/>
                    </a:cubicBezTo>
                    <a:cubicBezTo>
                      <a:pt x="136" y="213"/>
                      <a:pt x="148" y="206"/>
                      <a:pt x="128" y="206"/>
                    </a:cubicBezTo>
                    <a:cubicBezTo>
                      <a:pt x="116" y="213"/>
                      <a:pt x="112" y="195"/>
                      <a:pt x="68" y="202"/>
                    </a:cubicBezTo>
                    <a:cubicBezTo>
                      <a:pt x="32" y="206"/>
                      <a:pt x="48" y="217"/>
                      <a:pt x="36" y="213"/>
                    </a:cubicBezTo>
                    <a:cubicBezTo>
                      <a:pt x="32" y="213"/>
                      <a:pt x="24" y="217"/>
                      <a:pt x="24" y="217"/>
                    </a:cubicBezTo>
                    <a:cubicBezTo>
                      <a:pt x="20" y="206"/>
                      <a:pt x="36" y="195"/>
                      <a:pt x="12" y="187"/>
                    </a:cubicBezTo>
                    <a:cubicBezTo>
                      <a:pt x="0" y="183"/>
                      <a:pt x="20" y="172"/>
                      <a:pt x="32" y="172"/>
                    </a:cubicBezTo>
                    <a:cubicBezTo>
                      <a:pt x="44" y="165"/>
                      <a:pt x="32" y="142"/>
                      <a:pt x="24" y="108"/>
                    </a:cubicBezTo>
                    <a:cubicBezTo>
                      <a:pt x="44" y="101"/>
                      <a:pt x="48" y="120"/>
                      <a:pt x="68" y="101"/>
                    </a:cubicBezTo>
                    <a:cubicBezTo>
                      <a:pt x="92" y="79"/>
                      <a:pt x="84" y="108"/>
                      <a:pt x="92" y="94"/>
                    </a:cubicBezTo>
                    <a:cubicBezTo>
                      <a:pt x="104" y="90"/>
                      <a:pt x="80" y="90"/>
                      <a:pt x="92" y="71"/>
                    </a:cubicBezTo>
                    <a:cubicBezTo>
                      <a:pt x="112" y="49"/>
                      <a:pt x="116" y="60"/>
                      <a:pt x="124" y="49"/>
                    </a:cubicBezTo>
                    <a:cubicBezTo>
                      <a:pt x="128" y="37"/>
                      <a:pt x="112" y="52"/>
                      <a:pt x="124" y="26"/>
                    </a:cubicBezTo>
                    <a:cubicBezTo>
                      <a:pt x="140" y="11"/>
                      <a:pt x="148" y="26"/>
                      <a:pt x="152" y="19"/>
                    </a:cubicBezTo>
                    <a:cubicBezTo>
                      <a:pt x="160" y="7"/>
                      <a:pt x="160" y="7"/>
                      <a:pt x="172" y="7"/>
                    </a:cubicBezTo>
                    <a:cubicBezTo>
                      <a:pt x="188" y="0"/>
                      <a:pt x="176" y="11"/>
                      <a:pt x="196" y="11"/>
                    </a:cubicBezTo>
                    <a:cubicBezTo>
                      <a:pt x="220" y="7"/>
                      <a:pt x="200" y="30"/>
                      <a:pt x="220" y="26"/>
                    </a:cubicBezTo>
                    <a:cubicBezTo>
                      <a:pt x="232" y="11"/>
                      <a:pt x="244" y="19"/>
                      <a:pt x="244" y="26"/>
                    </a:cubicBezTo>
                    <a:cubicBezTo>
                      <a:pt x="252" y="30"/>
                      <a:pt x="264" y="26"/>
                      <a:pt x="256" y="37"/>
                    </a:cubicBezTo>
                    <a:cubicBezTo>
                      <a:pt x="252" y="52"/>
                      <a:pt x="268" y="52"/>
                      <a:pt x="256" y="60"/>
                    </a:cubicBezTo>
                    <a:cubicBezTo>
                      <a:pt x="244" y="71"/>
                      <a:pt x="264" y="67"/>
                      <a:pt x="264" y="82"/>
                    </a:cubicBezTo>
                    <a:cubicBezTo>
                      <a:pt x="268" y="108"/>
                      <a:pt x="292" y="101"/>
                      <a:pt x="288" y="108"/>
                    </a:cubicBezTo>
                    <a:cubicBezTo>
                      <a:pt x="276" y="123"/>
                      <a:pt x="304" y="108"/>
                      <a:pt x="304" y="123"/>
                    </a:cubicBezTo>
                    <a:cubicBezTo>
                      <a:pt x="304" y="131"/>
                      <a:pt x="323" y="131"/>
                      <a:pt x="312" y="135"/>
                    </a:cubicBezTo>
                    <a:cubicBezTo>
                      <a:pt x="300" y="142"/>
                      <a:pt x="300" y="153"/>
                      <a:pt x="280" y="142"/>
                    </a:cubicBezTo>
                    <a:cubicBezTo>
                      <a:pt x="276" y="135"/>
                      <a:pt x="268" y="146"/>
                      <a:pt x="276" y="153"/>
                    </a:cubicBezTo>
                    <a:cubicBezTo>
                      <a:pt x="288" y="172"/>
                      <a:pt x="268" y="172"/>
                      <a:pt x="280" y="187"/>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9" name="Freeform 71"/>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0" name="Freeform 72"/>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1" name="Freeform 73"/>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2" name="Freeform 74"/>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3" name="Freeform 75"/>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4" name="Freeform 76"/>
              <p:cNvSpPr>
                <a:spLocks/>
              </p:cNvSpPr>
              <p:nvPr/>
            </p:nvSpPr>
            <p:spPr bwMode="auto">
              <a:xfrm>
                <a:off x="3716" y="2172"/>
                <a:ext cx="472" cy="370"/>
              </a:xfrm>
              <a:custGeom>
                <a:avLst/>
                <a:gdLst/>
                <a:ahLst/>
                <a:cxnLst>
                  <a:cxn ang="0">
                    <a:pos x="308" y="150"/>
                  </a:cxn>
                  <a:cxn ang="0">
                    <a:pos x="316" y="176"/>
                  </a:cxn>
                  <a:cxn ang="0">
                    <a:pos x="320" y="187"/>
                  </a:cxn>
                  <a:cxn ang="0">
                    <a:pos x="316" y="202"/>
                  </a:cxn>
                  <a:cxn ang="0">
                    <a:pos x="284" y="232"/>
                  </a:cxn>
                  <a:cxn ang="0">
                    <a:pos x="284" y="255"/>
                  </a:cxn>
                  <a:cxn ang="0">
                    <a:pos x="272" y="262"/>
                  </a:cxn>
                  <a:cxn ang="0">
                    <a:pos x="252" y="251"/>
                  </a:cxn>
                  <a:cxn ang="0">
                    <a:pos x="212" y="244"/>
                  </a:cxn>
                  <a:cxn ang="0">
                    <a:pos x="192" y="255"/>
                  </a:cxn>
                  <a:cxn ang="0">
                    <a:pos x="188" y="251"/>
                  </a:cxn>
                  <a:cxn ang="0">
                    <a:pos x="168" y="244"/>
                  </a:cxn>
                  <a:cxn ang="0">
                    <a:pos x="164" y="244"/>
                  </a:cxn>
                  <a:cxn ang="0">
                    <a:pos x="156" y="244"/>
                  </a:cxn>
                  <a:cxn ang="0">
                    <a:pos x="140" y="221"/>
                  </a:cxn>
                  <a:cxn ang="0">
                    <a:pos x="120" y="214"/>
                  </a:cxn>
                  <a:cxn ang="0">
                    <a:pos x="112" y="210"/>
                  </a:cxn>
                  <a:cxn ang="0">
                    <a:pos x="96" y="202"/>
                  </a:cxn>
                  <a:cxn ang="0">
                    <a:pos x="84" y="210"/>
                  </a:cxn>
                  <a:cxn ang="0">
                    <a:pos x="84" y="191"/>
                  </a:cxn>
                  <a:cxn ang="0">
                    <a:pos x="60" y="187"/>
                  </a:cxn>
                  <a:cxn ang="0">
                    <a:pos x="36" y="180"/>
                  </a:cxn>
                  <a:cxn ang="0">
                    <a:pos x="24" y="146"/>
                  </a:cxn>
                  <a:cxn ang="0">
                    <a:pos x="24" y="116"/>
                  </a:cxn>
                  <a:cxn ang="0">
                    <a:pos x="16" y="97"/>
                  </a:cxn>
                  <a:cxn ang="0">
                    <a:pos x="12" y="52"/>
                  </a:cxn>
                  <a:cxn ang="0">
                    <a:pos x="24" y="52"/>
                  </a:cxn>
                  <a:cxn ang="0">
                    <a:pos x="24" y="45"/>
                  </a:cxn>
                  <a:cxn ang="0">
                    <a:pos x="12" y="45"/>
                  </a:cxn>
                  <a:cxn ang="0">
                    <a:pos x="12" y="41"/>
                  </a:cxn>
                  <a:cxn ang="0">
                    <a:pos x="60" y="30"/>
                  </a:cxn>
                  <a:cxn ang="0">
                    <a:pos x="88" y="11"/>
                  </a:cxn>
                  <a:cxn ang="0">
                    <a:pos x="120" y="0"/>
                  </a:cxn>
                  <a:cxn ang="0">
                    <a:pos x="156" y="11"/>
                  </a:cxn>
                  <a:cxn ang="0">
                    <a:pos x="152" y="11"/>
                  </a:cxn>
                  <a:cxn ang="0">
                    <a:pos x="152" y="19"/>
                  </a:cxn>
                  <a:cxn ang="0">
                    <a:pos x="180" y="19"/>
                  </a:cxn>
                  <a:cxn ang="0">
                    <a:pos x="284" y="22"/>
                  </a:cxn>
                  <a:cxn ang="0">
                    <a:pos x="308" y="41"/>
                  </a:cxn>
                  <a:cxn ang="0">
                    <a:pos x="316" y="105"/>
                  </a:cxn>
                  <a:cxn ang="0">
                    <a:pos x="296" y="123"/>
                  </a:cxn>
                  <a:cxn ang="0">
                    <a:pos x="308" y="150"/>
                  </a:cxn>
                </a:cxnLst>
                <a:rect l="0" t="0" r="r" b="b"/>
                <a:pathLst>
                  <a:path w="340" h="266">
                    <a:moveTo>
                      <a:pt x="308" y="150"/>
                    </a:moveTo>
                    <a:cubicBezTo>
                      <a:pt x="316" y="161"/>
                      <a:pt x="304" y="157"/>
                      <a:pt x="316" y="176"/>
                    </a:cubicBezTo>
                    <a:cubicBezTo>
                      <a:pt x="340" y="191"/>
                      <a:pt x="316" y="180"/>
                      <a:pt x="320" y="187"/>
                    </a:cubicBezTo>
                    <a:cubicBezTo>
                      <a:pt x="328" y="191"/>
                      <a:pt x="332" y="199"/>
                      <a:pt x="316" y="202"/>
                    </a:cubicBezTo>
                    <a:cubicBezTo>
                      <a:pt x="308" y="202"/>
                      <a:pt x="288" y="221"/>
                      <a:pt x="284" y="232"/>
                    </a:cubicBezTo>
                    <a:cubicBezTo>
                      <a:pt x="272" y="244"/>
                      <a:pt x="284" y="251"/>
                      <a:pt x="284" y="255"/>
                    </a:cubicBezTo>
                    <a:cubicBezTo>
                      <a:pt x="276" y="262"/>
                      <a:pt x="296" y="266"/>
                      <a:pt x="272" y="262"/>
                    </a:cubicBezTo>
                    <a:cubicBezTo>
                      <a:pt x="252" y="255"/>
                      <a:pt x="260" y="251"/>
                      <a:pt x="252" y="251"/>
                    </a:cubicBezTo>
                    <a:cubicBezTo>
                      <a:pt x="236" y="244"/>
                      <a:pt x="216" y="244"/>
                      <a:pt x="212" y="244"/>
                    </a:cubicBezTo>
                    <a:cubicBezTo>
                      <a:pt x="200" y="244"/>
                      <a:pt x="200" y="262"/>
                      <a:pt x="192" y="255"/>
                    </a:cubicBezTo>
                    <a:cubicBezTo>
                      <a:pt x="192" y="255"/>
                      <a:pt x="188" y="255"/>
                      <a:pt x="188" y="251"/>
                    </a:cubicBezTo>
                    <a:cubicBezTo>
                      <a:pt x="192" y="240"/>
                      <a:pt x="176" y="232"/>
                      <a:pt x="168" y="244"/>
                    </a:cubicBezTo>
                    <a:cubicBezTo>
                      <a:pt x="168" y="251"/>
                      <a:pt x="164" y="251"/>
                      <a:pt x="164" y="244"/>
                    </a:cubicBezTo>
                    <a:cubicBezTo>
                      <a:pt x="156" y="244"/>
                      <a:pt x="156" y="244"/>
                      <a:pt x="156" y="244"/>
                    </a:cubicBezTo>
                    <a:cubicBezTo>
                      <a:pt x="156" y="232"/>
                      <a:pt x="152" y="229"/>
                      <a:pt x="140" y="221"/>
                    </a:cubicBezTo>
                    <a:cubicBezTo>
                      <a:pt x="128" y="214"/>
                      <a:pt x="132" y="221"/>
                      <a:pt x="120" y="214"/>
                    </a:cubicBezTo>
                    <a:cubicBezTo>
                      <a:pt x="112" y="210"/>
                      <a:pt x="128" y="210"/>
                      <a:pt x="112" y="210"/>
                    </a:cubicBezTo>
                    <a:cubicBezTo>
                      <a:pt x="100" y="202"/>
                      <a:pt x="88" y="199"/>
                      <a:pt x="96" y="202"/>
                    </a:cubicBezTo>
                    <a:cubicBezTo>
                      <a:pt x="100" y="210"/>
                      <a:pt x="96" y="221"/>
                      <a:pt x="84" y="210"/>
                    </a:cubicBezTo>
                    <a:cubicBezTo>
                      <a:pt x="64" y="191"/>
                      <a:pt x="84" y="199"/>
                      <a:pt x="84" y="191"/>
                    </a:cubicBezTo>
                    <a:cubicBezTo>
                      <a:pt x="76" y="187"/>
                      <a:pt x="76" y="191"/>
                      <a:pt x="60" y="187"/>
                    </a:cubicBezTo>
                    <a:cubicBezTo>
                      <a:pt x="36" y="176"/>
                      <a:pt x="48" y="169"/>
                      <a:pt x="36" y="180"/>
                    </a:cubicBezTo>
                    <a:cubicBezTo>
                      <a:pt x="40" y="146"/>
                      <a:pt x="28" y="161"/>
                      <a:pt x="24" y="146"/>
                    </a:cubicBezTo>
                    <a:cubicBezTo>
                      <a:pt x="24" y="135"/>
                      <a:pt x="36" y="135"/>
                      <a:pt x="24" y="116"/>
                    </a:cubicBezTo>
                    <a:cubicBezTo>
                      <a:pt x="16" y="109"/>
                      <a:pt x="36" y="109"/>
                      <a:pt x="16" y="97"/>
                    </a:cubicBezTo>
                    <a:cubicBezTo>
                      <a:pt x="0" y="86"/>
                      <a:pt x="24" y="82"/>
                      <a:pt x="12" y="52"/>
                    </a:cubicBezTo>
                    <a:cubicBezTo>
                      <a:pt x="24" y="52"/>
                      <a:pt x="24" y="56"/>
                      <a:pt x="24" y="52"/>
                    </a:cubicBezTo>
                    <a:cubicBezTo>
                      <a:pt x="24" y="45"/>
                      <a:pt x="24" y="45"/>
                      <a:pt x="24" y="45"/>
                    </a:cubicBezTo>
                    <a:cubicBezTo>
                      <a:pt x="16" y="45"/>
                      <a:pt x="16" y="52"/>
                      <a:pt x="12" y="45"/>
                    </a:cubicBezTo>
                    <a:cubicBezTo>
                      <a:pt x="12" y="41"/>
                      <a:pt x="12" y="41"/>
                      <a:pt x="12" y="41"/>
                    </a:cubicBezTo>
                    <a:cubicBezTo>
                      <a:pt x="28" y="45"/>
                      <a:pt x="28" y="33"/>
                      <a:pt x="60" y="30"/>
                    </a:cubicBezTo>
                    <a:cubicBezTo>
                      <a:pt x="88" y="22"/>
                      <a:pt x="72" y="19"/>
                      <a:pt x="88" y="11"/>
                    </a:cubicBezTo>
                    <a:cubicBezTo>
                      <a:pt x="112" y="3"/>
                      <a:pt x="88" y="3"/>
                      <a:pt x="120" y="0"/>
                    </a:cubicBezTo>
                    <a:cubicBezTo>
                      <a:pt x="144" y="0"/>
                      <a:pt x="140" y="0"/>
                      <a:pt x="156" y="11"/>
                    </a:cubicBezTo>
                    <a:cubicBezTo>
                      <a:pt x="164" y="11"/>
                      <a:pt x="156" y="19"/>
                      <a:pt x="152" y="11"/>
                    </a:cubicBezTo>
                    <a:cubicBezTo>
                      <a:pt x="144" y="0"/>
                      <a:pt x="144" y="3"/>
                      <a:pt x="152" y="19"/>
                    </a:cubicBezTo>
                    <a:cubicBezTo>
                      <a:pt x="152" y="22"/>
                      <a:pt x="176" y="22"/>
                      <a:pt x="180" y="19"/>
                    </a:cubicBezTo>
                    <a:cubicBezTo>
                      <a:pt x="224" y="22"/>
                      <a:pt x="260" y="30"/>
                      <a:pt x="284" y="22"/>
                    </a:cubicBezTo>
                    <a:cubicBezTo>
                      <a:pt x="288" y="19"/>
                      <a:pt x="308" y="30"/>
                      <a:pt x="308" y="41"/>
                    </a:cubicBezTo>
                    <a:cubicBezTo>
                      <a:pt x="316" y="75"/>
                      <a:pt x="328" y="97"/>
                      <a:pt x="316" y="105"/>
                    </a:cubicBezTo>
                    <a:cubicBezTo>
                      <a:pt x="304" y="105"/>
                      <a:pt x="284" y="116"/>
                      <a:pt x="296" y="123"/>
                    </a:cubicBezTo>
                    <a:cubicBezTo>
                      <a:pt x="320" y="127"/>
                      <a:pt x="304" y="138"/>
                      <a:pt x="308" y="15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5" name="Freeform 77"/>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6" name="Freeform 78"/>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7" name="Freeform 79"/>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8" name="Freeform 80"/>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29" name="Freeform 81"/>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0" name="Freeform 82"/>
              <p:cNvSpPr>
                <a:spLocks/>
              </p:cNvSpPr>
              <p:nvPr/>
            </p:nvSpPr>
            <p:spPr bwMode="auto">
              <a:xfrm>
                <a:off x="2884" y="2412"/>
                <a:ext cx="592" cy="527"/>
              </a:xfrm>
              <a:custGeom>
                <a:avLst/>
                <a:gdLst/>
                <a:ahLst/>
                <a:cxnLst>
                  <a:cxn ang="0">
                    <a:pos x="382" y="251"/>
                  </a:cxn>
                  <a:cxn ang="0">
                    <a:pos x="378" y="293"/>
                  </a:cxn>
                  <a:cxn ang="0">
                    <a:pos x="394" y="323"/>
                  </a:cxn>
                  <a:cxn ang="0">
                    <a:pos x="338" y="345"/>
                  </a:cxn>
                  <a:cxn ang="0">
                    <a:pos x="310" y="334"/>
                  </a:cxn>
                  <a:cxn ang="0">
                    <a:pos x="274" y="334"/>
                  </a:cxn>
                  <a:cxn ang="0">
                    <a:pos x="255" y="375"/>
                  </a:cxn>
                  <a:cxn ang="0">
                    <a:pos x="215" y="375"/>
                  </a:cxn>
                  <a:cxn ang="0">
                    <a:pos x="175" y="364"/>
                  </a:cxn>
                  <a:cxn ang="0">
                    <a:pos x="139" y="356"/>
                  </a:cxn>
                  <a:cxn ang="0">
                    <a:pos x="103" y="334"/>
                  </a:cxn>
                  <a:cxn ang="0">
                    <a:pos x="123" y="281"/>
                  </a:cxn>
                  <a:cxn ang="0">
                    <a:pos x="123" y="263"/>
                  </a:cxn>
                  <a:cxn ang="0">
                    <a:pos x="139" y="259"/>
                  </a:cxn>
                  <a:cxn ang="0">
                    <a:pos x="123" y="229"/>
                  </a:cxn>
                  <a:cxn ang="0">
                    <a:pos x="111" y="207"/>
                  </a:cxn>
                  <a:cxn ang="0">
                    <a:pos x="91" y="177"/>
                  </a:cxn>
                  <a:cxn ang="0">
                    <a:pos x="79" y="158"/>
                  </a:cxn>
                  <a:cxn ang="0">
                    <a:pos x="67" y="154"/>
                  </a:cxn>
                  <a:cxn ang="0">
                    <a:pos x="24" y="143"/>
                  </a:cxn>
                  <a:cxn ang="0">
                    <a:pos x="24" y="132"/>
                  </a:cxn>
                  <a:cxn ang="0">
                    <a:pos x="19" y="120"/>
                  </a:cxn>
                  <a:cxn ang="0">
                    <a:pos x="24" y="105"/>
                  </a:cxn>
                  <a:cxn ang="0">
                    <a:pos x="47" y="102"/>
                  </a:cxn>
                  <a:cxn ang="0">
                    <a:pos x="75" y="113"/>
                  </a:cxn>
                  <a:cxn ang="0">
                    <a:pos x="91" y="105"/>
                  </a:cxn>
                  <a:cxn ang="0">
                    <a:pos x="111" y="113"/>
                  </a:cxn>
                  <a:cxn ang="0">
                    <a:pos x="103" y="79"/>
                  </a:cxn>
                  <a:cxn ang="0">
                    <a:pos x="115" y="60"/>
                  </a:cxn>
                  <a:cxn ang="0">
                    <a:pos x="159" y="79"/>
                  </a:cxn>
                  <a:cxn ang="0">
                    <a:pos x="175" y="53"/>
                  </a:cxn>
                  <a:cxn ang="0">
                    <a:pos x="207" y="38"/>
                  </a:cxn>
                  <a:cxn ang="0">
                    <a:pos x="207" y="15"/>
                  </a:cxn>
                  <a:cxn ang="0">
                    <a:pos x="263" y="19"/>
                  </a:cxn>
                  <a:cxn ang="0">
                    <a:pos x="290" y="42"/>
                  </a:cxn>
                  <a:cxn ang="0">
                    <a:pos x="322" y="60"/>
                  </a:cxn>
                  <a:cxn ang="0">
                    <a:pos x="358" y="72"/>
                  </a:cxn>
                  <a:cxn ang="0">
                    <a:pos x="390" y="90"/>
                  </a:cxn>
                  <a:cxn ang="0">
                    <a:pos x="394" y="154"/>
                  </a:cxn>
                  <a:cxn ang="0">
                    <a:pos x="378" y="169"/>
                  </a:cxn>
                  <a:cxn ang="0">
                    <a:pos x="358" y="195"/>
                  </a:cxn>
                  <a:cxn ang="0">
                    <a:pos x="350" y="218"/>
                  </a:cxn>
                  <a:cxn ang="0">
                    <a:pos x="370" y="218"/>
                  </a:cxn>
                </a:cxnLst>
                <a:rect l="0" t="0" r="r" b="b"/>
                <a:pathLst>
                  <a:path w="426" h="379">
                    <a:moveTo>
                      <a:pt x="378" y="229"/>
                    </a:moveTo>
                    <a:cubicBezTo>
                      <a:pt x="370" y="240"/>
                      <a:pt x="390" y="248"/>
                      <a:pt x="382" y="251"/>
                    </a:cubicBezTo>
                    <a:cubicBezTo>
                      <a:pt x="378" y="263"/>
                      <a:pt x="358" y="259"/>
                      <a:pt x="378" y="270"/>
                    </a:cubicBezTo>
                    <a:cubicBezTo>
                      <a:pt x="394" y="281"/>
                      <a:pt x="370" y="281"/>
                      <a:pt x="378" y="293"/>
                    </a:cubicBezTo>
                    <a:cubicBezTo>
                      <a:pt x="382" y="311"/>
                      <a:pt x="402" y="300"/>
                      <a:pt x="402" y="300"/>
                    </a:cubicBezTo>
                    <a:cubicBezTo>
                      <a:pt x="406" y="304"/>
                      <a:pt x="394" y="315"/>
                      <a:pt x="394" y="323"/>
                    </a:cubicBezTo>
                    <a:cubicBezTo>
                      <a:pt x="390" y="323"/>
                      <a:pt x="370" y="334"/>
                      <a:pt x="370" y="334"/>
                    </a:cubicBezTo>
                    <a:cubicBezTo>
                      <a:pt x="370" y="345"/>
                      <a:pt x="346" y="353"/>
                      <a:pt x="338" y="345"/>
                    </a:cubicBezTo>
                    <a:cubicBezTo>
                      <a:pt x="334" y="341"/>
                      <a:pt x="334" y="353"/>
                      <a:pt x="326" y="341"/>
                    </a:cubicBezTo>
                    <a:cubicBezTo>
                      <a:pt x="322" y="334"/>
                      <a:pt x="322" y="334"/>
                      <a:pt x="310" y="334"/>
                    </a:cubicBezTo>
                    <a:cubicBezTo>
                      <a:pt x="298" y="341"/>
                      <a:pt x="310" y="334"/>
                      <a:pt x="298" y="334"/>
                    </a:cubicBezTo>
                    <a:cubicBezTo>
                      <a:pt x="287" y="334"/>
                      <a:pt x="298" y="315"/>
                      <a:pt x="274" y="334"/>
                    </a:cubicBezTo>
                    <a:cubicBezTo>
                      <a:pt x="267" y="341"/>
                      <a:pt x="255" y="341"/>
                      <a:pt x="255" y="353"/>
                    </a:cubicBezTo>
                    <a:cubicBezTo>
                      <a:pt x="263" y="364"/>
                      <a:pt x="255" y="356"/>
                      <a:pt x="255" y="375"/>
                    </a:cubicBezTo>
                    <a:cubicBezTo>
                      <a:pt x="243" y="375"/>
                      <a:pt x="251" y="379"/>
                      <a:pt x="239" y="375"/>
                    </a:cubicBezTo>
                    <a:cubicBezTo>
                      <a:pt x="231" y="375"/>
                      <a:pt x="231" y="379"/>
                      <a:pt x="215" y="375"/>
                    </a:cubicBezTo>
                    <a:cubicBezTo>
                      <a:pt x="215" y="368"/>
                      <a:pt x="215" y="364"/>
                      <a:pt x="207" y="368"/>
                    </a:cubicBezTo>
                    <a:cubicBezTo>
                      <a:pt x="171" y="345"/>
                      <a:pt x="187" y="364"/>
                      <a:pt x="175" y="364"/>
                    </a:cubicBezTo>
                    <a:cubicBezTo>
                      <a:pt x="163" y="356"/>
                      <a:pt x="163" y="368"/>
                      <a:pt x="159" y="364"/>
                    </a:cubicBezTo>
                    <a:cubicBezTo>
                      <a:pt x="151" y="356"/>
                      <a:pt x="139" y="364"/>
                      <a:pt x="139" y="356"/>
                    </a:cubicBezTo>
                    <a:cubicBezTo>
                      <a:pt x="135" y="345"/>
                      <a:pt x="115" y="353"/>
                      <a:pt x="115" y="345"/>
                    </a:cubicBezTo>
                    <a:cubicBezTo>
                      <a:pt x="115" y="334"/>
                      <a:pt x="111" y="341"/>
                      <a:pt x="103" y="334"/>
                    </a:cubicBezTo>
                    <a:cubicBezTo>
                      <a:pt x="111" y="334"/>
                      <a:pt x="115" y="326"/>
                      <a:pt x="115" y="304"/>
                    </a:cubicBezTo>
                    <a:cubicBezTo>
                      <a:pt x="123" y="281"/>
                      <a:pt x="123" y="281"/>
                      <a:pt x="123" y="281"/>
                    </a:cubicBezTo>
                    <a:cubicBezTo>
                      <a:pt x="127" y="281"/>
                      <a:pt x="123" y="274"/>
                      <a:pt x="123" y="274"/>
                    </a:cubicBezTo>
                    <a:cubicBezTo>
                      <a:pt x="115" y="281"/>
                      <a:pt x="115" y="274"/>
                      <a:pt x="123" y="263"/>
                    </a:cubicBezTo>
                    <a:cubicBezTo>
                      <a:pt x="123" y="251"/>
                      <a:pt x="127" y="248"/>
                      <a:pt x="127" y="248"/>
                    </a:cubicBezTo>
                    <a:cubicBezTo>
                      <a:pt x="135" y="248"/>
                      <a:pt x="139" y="270"/>
                      <a:pt x="139" y="259"/>
                    </a:cubicBezTo>
                    <a:cubicBezTo>
                      <a:pt x="135" y="251"/>
                      <a:pt x="139" y="248"/>
                      <a:pt x="123" y="240"/>
                    </a:cubicBezTo>
                    <a:cubicBezTo>
                      <a:pt x="111" y="229"/>
                      <a:pt x="123" y="237"/>
                      <a:pt x="123" y="229"/>
                    </a:cubicBezTo>
                    <a:cubicBezTo>
                      <a:pt x="127" y="218"/>
                      <a:pt x="115" y="218"/>
                      <a:pt x="123" y="210"/>
                    </a:cubicBezTo>
                    <a:cubicBezTo>
                      <a:pt x="123" y="207"/>
                      <a:pt x="123" y="210"/>
                      <a:pt x="111" y="207"/>
                    </a:cubicBezTo>
                    <a:cubicBezTo>
                      <a:pt x="99" y="199"/>
                      <a:pt x="87" y="188"/>
                      <a:pt x="91" y="184"/>
                    </a:cubicBezTo>
                    <a:cubicBezTo>
                      <a:pt x="99" y="184"/>
                      <a:pt x="99" y="177"/>
                      <a:pt x="91" y="177"/>
                    </a:cubicBezTo>
                    <a:cubicBezTo>
                      <a:pt x="87" y="177"/>
                      <a:pt x="99" y="165"/>
                      <a:pt x="87" y="169"/>
                    </a:cubicBezTo>
                    <a:cubicBezTo>
                      <a:pt x="75" y="169"/>
                      <a:pt x="79" y="165"/>
                      <a:pt x="79" y="158"/>
                    </a:cubicBezTo>
                    <a:cubicBezTo>
                      <a:pt x="75" y="158"/>
                      <a:pt x="75" y="158"/>
                      <a:pt x="75" y="158"/>
                    </a:cubicBezTo>
                    <a:cubicBezTo>
                      <a:pt x="63" y="158"/>
                      <a:pt x="75" y="154"/>
                      <a:pt x="67" y="154"/>
                    </a:cubicBezTo>
                    <a:cubicBezTo>
                      <a:pt x="55" y="154"/>
                      <a:pt x="55" y="147"/>
                      <a:pt x="47" y="147"/>
                    </a:cubicBezTo>
                    <a:cubicBezTo>
                      <a:pt x="35" y="143"/>
                      <a:pt x="31" y="143"/>
                      <a:pt x="24" y="143"/>
                    </a:cubicBezTo>
                    <a:cubicBezTo>
                      <a:pt x="19" y="147"/>
                      <a:pt x="24" y="143"/>
                      <a:pt x="12" y="135"/>
                    </a:cubicBezTo>
                    <a:cubicBezTo>
                      <a:pt x="0" y="132"/>
                      <a:pt x="24" y="132"/>
                      <a:pt x="24" y="132"/>
                    </a:cubicBezTo>
                    <a:cubicBezTo>
                      <a:pt x="19" y="124"/>
                      <a:pt x="12" y="132"/>
                      <a:pt x="12" y="124"/>
                    </a:cubicBezTo>
                    <a:cubicBezTo>
                      <a:pt x="12" y="124"/>
                      <a:pt x="24" y="124"/>
                      <a:pt x="19" y="120"/>
                    </a:cubicBezTo>
                    <a:cubicBezTo>
                      <a:pt x="12" y="120"/>
                      <a:pt x="8" y="124"/>
                      <a:pt x="8" y="120"/>
                    </a:cubicBezTo>
                    <a:cubicBezTo>
                      <a:pt x="8" y="113"/>
                      <a:pt x="12" y="105"/>
                      <a:pt x="24" y="105"/>
                    </a:cubicBezTo>
                    <a:cubicBezTo>
                      <a:pt x="35" y="105"/>
                      <a:pt x="24" y="102"/>
                      <a:pt x="35" y="105"/>
                    </a:cubicBezTo>
                    <a:cubicBezTo>
                      <a:pt x="44" y="105"/>
                      <a:pt x="47" y="105"/>
                      <a:pt x="47" y="102"/>
                    </a:cubicBezTo>
                    <a:cubicBezTo>
                      <a:pt x="44" y="94"/>
                      <a:pt x="47" y="102"/>
                      <a:pt x="55" y="94"/>
                    </a:cubicBezTo>
                    <a:cubicBezTo>
                      <a:pt x="63" y="94"/>
                      <a:pt x="67" y="105"/>
                      <a:pt x="75" y="113"/>
                    </a:cubicBezTo>
                    <a:cubicBezTo>
                      <a:pt x="75" y="120"/>
                      <a:pt x="79" y="105"/>
                      <a:pt x="87" y="105"/>
                    </a:cubicBezTo>
                    <a:cubicBezTo>
                      <a:pt x="91" y="102"/>
                      <a:pt x="87" y="113"/>
                      <a:pt x="91" y="105"/>
                    </a:cubicBezTo>
                    <a:cubicBezTo>
                      <a:pt x="99" y="105"/>
                      <a:pt x="99" y="105"/>
                      <a:pt x="99" y="105"/>
                    </a:cubicBezTo>
                    <a:cubicBezTo>
                      <a:pt x="103" y="105"/>
                      <a:pt x="99" y="113"/>
                      <a:pt x="111" y="113"/>
                    </a:cubicBezTo>
                    <a:cubicBezTo>
                      <a:pt x="115" y="105"/>
                      <a:pt x="111" y="105"/>
                      <a:pt x="111" y="94"/>
                    </a:cubicBezTo>
                    <a:cubicBezTo>
                      <a:pt x="111" y="90"/>
                      <a:pt x="111" y="79"/>
                      <a:pt x="103" y="79"/>
                    </a:cubicBezTo>
                    <a:cubicBezTo>
                      <a:pt x="99" y="72"/>
                      <a:pt x="103" y="72"/>
                      <a:pt x="99" y="68"/>
                    </a:cubicBezTo>
                    <a:cubicBezTo>
                      <a:pt x="99" y="53"/>
                      <a:pt x="103" y="68"/>
                      <a:pt x="115" y="60"/>
                    </a:cubicBezTo>
                    <a:cubicBezTo>
                      <a:pt x="123" y="60"/>
                      <a:pt x="115" y="79"/>
                      <a:pt x="123" y="79"/>
                    </a:cubicBezTo>
                    <a:cubicBezTo>
                      <a:pt x="139" y="72"/>
                      <a:pt x="151" y="83"/>
                      <a:pt x="159" y="79"/>
                    </a:cubicBezTo>
                    <a:cubicBezTo>
                      <a:pt x="163" y="72"/>
                      <a:pt x="171" y="72"/>
                      <a:pt x="163" y="72"/>
                    </a:cubicBezTo>
                    <a:cubicBezTo>
                      <a:pt x="163" y="72"/>
                      <a:pt x="151" y="68"/>
                      <a:pt x="175" y="53"/>
                    </a:cubicBezTo>
                    <a:cubicBezTo>
                      <a:pt x="199" y="49"/>
                      <a:pt x="199" y="49"/>
                      <a:pt x="207" y="42"/>
                    </a:cubicBezTo>
                    <a:cubicBezTo>
                      <a:pt x="207" y="38"/>
                      <a:pt x="215" y="42"/>
                      <a:pt x="207" y="38"/>
                    </a:cubicBezTo>
                    <a:cubicBezTo>
                      <a:pt x="207" y="30"/>
                      <a:pt x="215" y="30"/>
                      <a:pt x="207" y="30"/>
                    </a:cubicBezTo>
                    <a:cubicBezTo>
                      <a:pt x="207" y="15"/>
                      <a:pt x="207" y="15"/>
                      <a:pt x="207" y="15"/>
                    </a:cubicBezTo>
                    <a:cubicBezTo>
                      <a:pt x="207" y="8"/>
                      <a:pt x="215" y="0"/>
                      <a:pt x="239" y="0"/>
                    </a:cubicBezTo>
                    <a:cubicBezTo>
                      <a:pt x="251" y="27"/>
                      <a:pt x="255" y="8"/>
                      <a:pt x="263" y="19"/>
                    </a:cubicBezTo>
                    <a:cubicBezTo>
                      <a:pt x="267" y="30"/>
                      <a:pt x="267" y="19"/>
                      <a:pt x="274" y="30"/>
                    </a:cubicBezTo>
                    <a:cubicBezTo>
                      <a:pt x="278" y="38"/>
                      <a:pt x="290" y="30"/>
                      <a:pt x="290" y="42"/>
                    </a:cubicBezTo>
                    <a:cubicBezTo>
                      <a:pt x="298" y="60"/>
                      <a:pt x="303" y="38"/>
                      <a:pt x="310" y="42"/>
                    </a:cubicBezTo>
                    <a:cubicBezTo>
                      <a:pt x="314" y="42"/>
                      <a:pt x="303" y="53"/>
                      <a:pt x="322" y="60"/>
                    </a:cubicBezTo>
                    <a:cubicBezTo>
                      <a:pt x="326" y="60"/>
                      <a:pt x="326" y="72"/>
                      <a:pt x="338" y="72"/>
                    </a:cubicBezTo>
                    <a:cubicBezTo>
                      <a:pt x="358" y="72"/>
                      <a:pt x="358" y="72"/>
                      <a:pt x="358" y="72"/>
                    </a:cubicBezTo>
                    <a:cubicBezTo>
                      <a:pt x="370" y="72"/>
                      <a:pt x="366" y="83"/>
                      <a:pt x="378" y="83"/>
                    </a:cubicBezTo>
                    <a:cubicBezTo>
                      <a:pt x="382" y="83"/>
                      <a:pt x="378" y="90"/>
                      <a:pt x="390" y="90"/>
                    </a:cubicBezTo>
                    <a:cubicBezTo>
                      <a:pt x="402" y="83"/>
                      <a:pt x="406" y="90"/>
                      <a:pt x="414" y="94"/>
                    </a:cubicBezTo>
                    <a:cubicBezTo>
                      <a:pt x="426" y="94"/>
                      <a:pt x="394" y="105"/>
                      <a:pt x="394" y="154"/>
                    </a:cubicBezTo>
                    <a:cubicBezTo>
                      <a:pt x="390" y="165"/>
                      <a:pt x="382" y="154"/>
                      <a:pt x="382" y="158"/>
                    </a:cubicBezTo>
                    <a:cubicBezTo>
                      <a:pt x="378" y="165"/>
                      <a:pt x="382" y="165"/>
                      <a:pt x="378" y="169"/>
                    </a:cubicBezTo>
                    <a:cubicBezTo>
                      <a:pt x="370" y="169"/>
                      <a:pt x="378" y="177"/>
                      <a:pt x="366" y="184"/>
                    </a:cubicBezTo>
                    <a:cubicBezTo>
                      <a:pt x="358" y="184"/>
                      <a:pt x="370" y="188"/>
                      <a:pt x="358" y="195"/>
                    </a:cubicBezTo>
                    <a:cubicBezTo>
                      <a:pt x="346" y="199"/>
                      <a:pt x="358" y="207"/>
                      <a:pt x="350" y="210"/>
                    </a:cubicBezTo>
                    <a:cubicBezTo>
                      <a:pt x="338" y="218"/>
                      <a:pt x="346" y="218"/>
                      <a:pt x="350" y="218"/>
                    </a:cubicBezTo>
                    <a:cubicBezTo>
                      <a:pt x="366" y="210"/>
                      <a:pt x="350" y="207"/>
                      <a:pt x="366" y="207"/>
                    </a:cubicBezTo>
                    <a:cubicBezTo>
                      <a:pt x="378" y="199"/>
                      <a:pt x="370" y="210"/>
                      <a:pt x="370" y="218"/>
                    </a:cubicBezTo>
                    <a:cubicBezTo>
                      <a:pt x="370" y="218"/>
                      <a:pt x="378" y="218"/>
                      <a:pt x="378" y="22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1" name="Freeform 83"/>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2" name="Freeform 84"/>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3" name="Freeform 85"/>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4" name="Freeform 86"/>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5" name="Freeform 87"/>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6" name="Freeform 88"/>
              <p:cNvSpPr>
                <a:spLocks/>
              </p:cNvSpPr>
              <p:nvPr/>
            </p:nvSpPr>
            <p:spPr bwMode="auto">
              <a:xfrm>
                <a:off x="2672" y="2947"/>
                <a:ext cx="178" cy="309"/>
              </a:xfrm>
              <a:custGeom>
                <a:avLst/>
                <a:gdLst/>
                <a:ahLst/>
                <a:cxnLst>
                  <a:cxn ang="0">
                    <a:pos x="32" y="11"/>
                  </a:cxn>
                  <a:cxn ang="0">
                    <a:pos x="56" y="0"/>
                  </a:cxn>
                  <a:cxn ang="0">
                    <a:pos x="52" y="11"/>
                  </a:cxn>
                  <a:cxn ang="0">
                    <a:pos x="68" y="11"/>
                  </a:cxn>
                  <a:cxn ang="0">
                    <a:pos x="92" y="7"/>
                  </a:cxn>
                  <a:cxn ang="0">
                    <a:pos x="112" y="22"/>
                  </a:cxn>
                  <a:cxn ang="0">
                    <a:pos x="92" y="52"/>
                  </a:cxn>
                  <a:cxn ang="0">
                    <a:pos x="92" y="86"/>
                  </a:cxn>
                  <a:cxn ang="0">
                    <a:pos x="80" y="105"/>
                  </a:cxn>
                  <a:cxn ang="0">
                    <a:pos x="80" y="124"/>
                  </a:cxn>
                  <a:cxn ang="0">
                    <a:pos x="88" y="139"/>
                  </a:cxn>
                  <a:cxn ang="0">
                    <a:pos x="88" y="161"/>
                  </a:cxn>
                  <a:cxn ang="0">
                    <a:pos x="88" y="177"/>
                  </a:cxn>
                  <a:cxn ang="0">
                    <a:pos x="76" y="203"/>
                  </a:cxn>
                  <a:cxn ang="0">
                    <a:pos x="56" y="214"/>
                  </a:cxn>
                  <a:cxn ang="0">
                    <a:pos x="32" y="214"/>
                  </a:cxn>
                  <a:cxn ang="0">
                    <a:pos x="32" y="203"/>
                  </a:cxn>
                  <a:cxn ang="0">
                    <a:pos x="32" y="169"/>
                  </a:cxn>
                  <a:cxn ang="0">
                    <a:pos x="20" y="158"/>
                  </a:cxn>
                  <a:cxn ang="0">
                    <a:pos x="20" y="150"/>
                  </a:cxn>
                  <a:cxn ang="0">
                    <a:pos x="12" y="146"/>
                  </a:cxn>
                  <a:cxn ang="0">
                    <a:pos x="12" y="124"/>
                  </a:cxn>
                  <a:cxn ang="0">
                    <a:pos x="24" y="105"/>
                  </a:cxn>
                  <a:cxn ang="0">
                    <a:pos x="32" y="83"/>
                  </a:cxn>
                  <a:cxn ang="0">
                    <a:pos x="36" y="41"/>
                  </a:cxn>
                  <a:cxn ang="0">
                    <a:pos x="32" y="22"/>
                  </a:cxn>
                  <a:cxn ang="0">
                    <a:pos x="32" y="11"/>
                  </a:cxn>
                </a:cxnLst>
                <a:rect l="0" t="0" r="r" b="b"/>
                <a:pathLst>
                  <a:path w="128" h="222">
                    <a:moveTo>
                      <a:pt x="32" y="11"/>
                    </a:moveTo>
                    <a:cubicBezTo>
                      <a:pt x="52" y="0"/>
                      <a:pt x="52" y="0"/>
                      <a:pt x="56" y="0"/>
                    </a:cubicBezTo>
                    <a:cubicBezTo>
                      <a:pt x="64" y="7"/>
                      <a:pt x="44" y="11"/>
                      <a:pt x="52" y="11"/>
                    </a:cubicBezTo>
                    <a:cubicBezTo>
                      <a:pt x="56" y="18"/>
                      <a:pt x="56" y="7"/>
                      <a:pt x="68" y="11"/>
                    </a:cubicBezTo>
                    <a:cubicBezTo>
                      <a:pt x="88" y="18"/>
                      <a:pt x="76" y="7"/>
                      <a:pt x="92" y="7"/>
                    </a:cubicBezTo>
                    <a:cubicBezTo>
                      <a:pt x="112" y="11"/>
                      <a:pt x="100" y="18"/>
                      <a:pt x="112" y="22"/>
                    </a:cubicBezTo>
                    <a:cubicBezTo>
                      <a:pt x="128" y="22"/>
                      <a:pt x="92" y="45"/>
                      <a:pt x="92" y="52"/>
                    </a:cubicBezTo>
                    <a:cubicBezTo>
                      <a:pt x="100" y="83"/>
                      <a:pt x="88" y="83"/>
                      <a:pt x="92" y="86"/>
                    </a:cubicBezTo>
                    <a:cubicBezTo>
                      <a:pt x="92" y="97"/>
                      <a:pt x="92" y="105"/>
                      <a:pt x="80" y="105"/>
                    </a:cubicBezTo>
                    <a:cubicBezTo>
                      <a:pt x="68" y="105"/>
                      <a:pt x="80" y="105"/>
                      <a:pt x="80" y="124"/>
                    </a:cubicBezTo>
                    <a:cubicBezTo>
                      <a:pt x="88" y="135"/>
                      <a:pt x="100" y="124"/>
                      <a:pt x="88" y="139"/>
                    </a:cubicBezTo>
                    <a:cubicBezTo>
                      <a:pt x="76" y="158"/>
                      <a:pt x="80" y="161"/>
                      <a:pt x="88" y="161"/>
                    </a:cubicBezTo>
                    <a:cubicBezTo>
                      <a:pt x="92" y="161"/>
                      <a:pt x="100" y="161"/>
                      <a:pt x="88" y="177"/>
                    </a:cubicBezTo>
                    <a:cubicBezTo>
                      <a:pt x="76" y="180"/>
                      <a:pt x="76" y="199"/>
                      <a:pt x="76" y="203"/>
                    </a:cubicBezTo>
                    <a:cubicBezTo>
                      <a:pt x="64" y="210"/>
                      <a:pt x="68" y="222"/>
                      <a:pt x="56" y="214"/>
                    </a:cubicBezTo>
                    <a:cubicBezTo>
                      <a:pt x="36" y="210"/>
                      <a:pt x="32" y="210"/>
                      <a:pt x="32" y="214"/>
                    </a:cubicBezTo>
                    <a:cubicBezTo>
                      <a:pt x="24" y="214"/>
                      <a:pt x="24" y="214"/>
                      <a:pt x="32" y="203"/>
                    </a:cubicBezTo>
                    <a:cubicBezTo>
                      <a:pt x="36" y="177"/>
                      <a:pt x="24" y="180"/>
                      <a:pt x="32" y="169"/>
                    </a:cubicBezTo>
                    <a:cubicBezTo>
                      <a:pt x="36" y="150"/>
                      <a:pt x="24" y="150"/>
                      <a:pt x="20" y="158"/>
                    </a:cubicBezTo>
                    <a:cubicBezTo>
                      <a:pt x="20" y="150"/>
                      <a:pt x="20" y="150"/>
                      <a:pt x="20" y="150"/>
                    </a:cubicBezTo>
                    <a:cubicBezTo>
                      <a:pt x="20" y="146"/>
                      <a:pt x="24" y="146"/>
                      <a:pt x="12" y="146"/>
                    </a:cubicBezTo>
                    <a:cubicBezTo>
                      <a:pt x="0" y="146"/>
                      <a:pt x="20" y="128"/>
                      <a:pt x="12" y="124"/>
                    </a:cubicBezTo>
                    <a:cubicBezTo>
                      <a:pt x="12" y="109"/>
                      <a:pt x="20" y="124"/>
                      <a:pt x="24" y="105"/>
                    </a:cubicBezTo>
                    <a:cubicBezTo>
                      <a:pt x="32" y="86"/>
                      <a:pt x="32" y="86"/>
                      <a:pt x="32" y="83"/>
                    </a:cubicBezTo>
                    <a:cubicBezTo>
                      <a:pt x="32" y="75"/>
                      <a:pt x="44" y="52"/>
                      <a:pt x="36" y="41"/>
                    </a:cubicBezTo>
                    <a:cubicBezTo>
                      <a:pt x="32" y="34"/>
                      <a:pt x="32" y="30"/>
                      <a:pt x="32" y="22"/>
                    </a:cubicBezTo>
                    <a:cubicBezTo>
                      <a:pt x="32" y="18"/>
                      <a:pt x="24" y="18"/>
                      <a:pt x="32" y="1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7" name="Freeform 89"/>
              <p:cNvSpPr>
                <a:spLocks/>
              </p:cNvSpPr>
              <p:nvPr/>
            </p:nvSpPr>
            <p:spPr bwMode="auto">
              <a:xfrm>
                <a:off x="3481" y="2901"/>
                <a:ext cx="46" cy="94"/>
              </a:xfrm>
              <a:custGeom>
                <a:avLst/>
                <a:gdLst/>
                <a:ahLst/>
                <a:cxnLst>
                  <a:cxn ang="0">
                    <a:pos x="29" y="0"/>
                  </a:cxn>
                  <a:cxn ang="0">
                    <a:pos x="21" y="11"/>
                  </a:cxn>
                  <a:cxn ang="0">
                    <a:pos x="8" y="15"/>
                  </a:cxn>
                  <a:cxn ang="0">
                    <a:pos x="0" y="45"/>
                  </a:cxn>
                  <a:cxn ang="0">
                    <a:pos x="0" y="49"/>
                  </a:cxn>
                  <a:cxn ang="0">
                    <a:pos x="8" y="49"/>
                  </a:cxn>
                  <a:cxn ang="0">
                    <a:pos x="8" y="60"/>
                  </a:cxn>
                  <a:cxn ang="0">
                    <a:pos x="21" y="67"/>
                  </a:cxn>
                  <a:cxn ang="0">
                    <a:pos x="21" y="60"/>
                  </a:cxn>
                  <a:cxn ang="0">
                    <a:pos x="29" y="45"/>
                  </a:cxn>
                  <a:cxn ang="0">
                    <a:pos x="33" y="26"/>
                  </a:cxn>
                  <a:cxn ang="0">
                    <a:pos x="29" y="11"/>
                  </a:cxn>
                  <a:cxn ang="0">
                    <a:pos x="29" y="0"/>
                  </a:cxn>
                </a:cxnLst>
                <a:rect l="0" t="0" r="r" b="b"/>
                <a:pathLst>
                  <a:path w="33" h="67">
                    <a:moveTo>
                      <a:pt x="29" y="0"/>
                    </a:moveTo>
                    <a:cubicBezTo>
                      <a:pt x="21" y="0"/>
                      <a:pt x="29" y="15"/>
                      <a:pt x="21" y="11"/>
                    </a:cubicBezTo>
                    <a:cubicBezTo>
                      <a:pt x="12" y="11"/>
                      <a:pt x="8" y="15"/>
                      <a:pt x="8" y="15"/>
                    </a:cubicBezTo>
                    <a:cubicBezTo>
                      <a:pt x="0" y="15"/>
                      <a:pt x="0" y="45"/>
                      <a:pt x="0" y="45"/>
                    </a:cubicBezTo>
                    <a:cubicBezTo>
                      <a:pt x="8" y="45"/>
                      <a:pt x="8" y="45"/>
                      <a:pt x="0" y="49"/>
                    </a:cubicBezTo>
                    <a:cubicBezTo>
                      <a:pt x="8" y="49"/>
                      <a:pt x="8" y="49"/>
                      <a:pt x="8" y="49"/>
                    </a:cubicBezTo>
                    <a:cubicBezTo>
                      <a:pt x="12" y="56"/>
                      <a:pt x="0" y="56"/>
                      <a:pt x="8" y="60"/>
                    </a:cubicBezTo>
                    <a:cubicBezTo>
                      <a:pt x="21" y="67"/>
                      <a:pt x="12" y="67"/>
                      <a:pt x="21" y="67"/>
                    </a:cubicBezTo>
                    <a:cubicBezTo>
                      <a:pt x="29" y="67"/>
                      <a:pt x="21" y="60"/>
                      <a:pt x="21" y="60"/>
                    </a:cubicBezTo>
                    <a:cubicBezTo>
                      <a:pt x="29" y="56"/>
                      <a:pt x="29" y="49"/>
                      <a:pt x="29" y="45"/>
                    </a:cubicBezTo>
                    <a:cubicBezTo>
                      <a:pt x="29" y="37"/>
                      <a:pt x="33" y="37"/>
                      <a:pt x="33" y="26"/>
                    </a:cubicBezTo>
                    <a:cubicBezTo>
                      <a:pt x="33" y="11"/>
                      <a:pt x="29" y="15"/>
                      <a:pt x="29" y="11"/>
                    </a:cubicBezTo>
                    <a:cubicBezTo>
                      <a:pt x="33" y="4"/>
                      <a:pt x="33" y="0"/>
                      <a:pt x="29" y="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8" name="Freeform 90"/>
              <p:cNvSpPr>
                <a:spLocks/>
              </p:cNvSpPr>
              <p:nvPr/>
            </p:nvSpPr>
            <p:spPr bwMode="auto">
              <a:xfrm>
                <a:off x="3481" y="2901"/>
                <a:ext cx="46" cy="94"/>
              </a:xfrm>
              <a:custGeom>
                <a:avLst/>
                <a:gdLst/>
                <a:ahLst/>
                <a:cxnLst>
                  <a:cxn ang="0">
                    <a:pos x="29" y="0"/>
                  </a:cxn>
                  <a:cxn ang="0">
                    <a:pos x="21" y="11"/>
                  </a:cxn>
                  <a:cxn ang="0">
                    <a:pos x="8" y="15"/>
                  </a:cxn>
                  <a:cxn ang="0">
                    <a:pos x="0" y="45"/>
                  </a:cxn>
                  <a:cxn ang="0">
                    <a:pos x="0" y="49"/>
                  </a:cxn>
                  <a:cxn ang="0">
                    <a:pos x="8" y="49"/>
                  </a:cxn>
                  <a:cxn ang="0">
                    <a:pos x="8" y="60"/>
                  </a:cxn>
                  <a:cxn ang="0">
                    <a:pos x="21" y="67"/>
                  </a:cxn>
                  <a:cxn ang="0">
                    <a:pos x="21" y="60"/>
                  </a:cxn>
                  <a:cxn ang="0">
                    <a:pos x="29" y="45"/>
                  </a:cxn>
                  <a:cxn ang="0">
                    <a:pos x="33" y="26"/>
                  </a:cxn>
                  <a:cxn ang="0">
                    <a:pos x="29" y="11"/>
                  </a:cxn>
                  <a:cxn ang="0">
                    <a:pos x="29" y="0"/>
                  </a:cxn>
                </a:cxnLst>
                <a:rect l="0" t="0" r="r" b="b"/>
                <a:pathLst>
                  <a:path w="33" h="67">
                    <a:moveTo>
                      <a:pt x="29" y="0"/>
                    </a:moveTo>
                    <a:cubicBezTo>
                      <a:pt x="21" y="0"/>
                      <a:pt x="29" y="15"/>
                      <a:pt x="21" y="11"/>
                    </a:cubicBezTo>
                    <a:cubicBezTo>
                      <a:pt x="12" y="11"/>
                      <a:pt x="8" y="15"/>
                      <a:pt x="8" y="15"/>
                    </a:cubicBezTo>
                    <a:cubicBezTo>
                      <a:pt x="0" y="15"/>
                      <a:pt x="0" y="45"/>
                      <a:pt x="0" y="45"/>
                    </a:cubicBezTo>
                    <a:cubicBezTo>
                      <a:pt x="8" y="45"/>
                      <a:pt x="8" y="45"/>
                      <a:pt x="0" y="49"/>
                    </a:cubicBezTo>
                    <a:cubicBezTo>
                      <a:pt x="8" y="49"/>
                      <a:pt x="8" y="49"/>
                      <a:pt x="8" y="49"/>
                    </a:cubicBezTo>
                    <a:cubicBezTo>
                      <a:pt x="12" y="56"/>
                      <a:pt x="0" y="56"/>
                      <a:pt x="8" y="60"/>
                    </a:cubicBezTo>
                    <a:cubicBezTo>
                      <a:pt x="21" y="67"/>
                      <a:pt x="12" y="67"/>
                      <a:pt x="21" y="67"/>
                    </a:cubicBezTo>
                    <a:cubicBezTo>
                      <a:pt x="29" y="67"/>
                      <a:pt x="21" y="60"/>
                      <a:pt x="21" y="60"/>
                    </a:cubicBezTo>
                    <a:cubicBezTo>
                      <a:pt x="29" y="56"/>
                      <a:pt x="29" y="49"/>
                      <a:pt x="29" y="45"/>
                    </a:cubicBezTo>
                    <a:cubicBezTo>
                      <a:pt x="29" y="37"/>
                      <a:pt x="33" y="37"/>
                      <a:pt x="33" y="26"/>
                    </a:cubicBezTo>
                    <a:cubicBezTo>
                      <a:pt x="33" y="11"/>
                      <a:pt x="29" y="15"/>
                      <a:pt x="29" y="11"/>
                    </a:cubicBezTo>
                    <a:cubicBezTo>
                      <a:pt x="33" y="4"/>
                      <a:pt x="33" y="0"/>
                      <a:pt x="29"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39" name="Freeform 91"/>
              <p:cNvSpPr>
                <a:spLocks/>
              </p:cNvSpPr>
              <p:nvPr/>
            </p:nvSpPr>
            <p:spPr bwMode="auto">
              <a:xfrm>
                <a:off x="3481" y="2901"/>
                <a:ext cx="46" cy="94"/>
              </a:xfrm>
              <a:custGeom>
                <a:avLst/>
                <a:gdLst/>
                <a:ahLst/>
                <a:cxnLst>
                  <a:cxn ang="0">
                    <a:pos x="29" y="0"/>
                  </a:cxn>
                  <a:cxn ang="0">
                    <a:pos x="21" y="11"/>
                  </a:cxn>
                  <a:cxn ang="0">
                    <a:pos x="8" y="15"/>
                  </a:cxn>
                  <a:cxn ang="0">
                    <a:pos x="0" y="45"/>
                  </a:cxn>
                  <a:cxn ang="0">
                    <a:pos x="0" y="49"/>
                  </a:cxn>
                  <a:cxn ang="0">
                    <a:pos x="8" y="49"/>
                  </a:cxn>
                  <a:cxn ang="0">
                    <a:pos x="8" y="60"/>
                  </a:cxn>
                  <a:cxn ang="0">
                    <a:pos x="21" y="67"/>
                  </a:cxn>
                  <a:cxn ang="0">
                    <a:pos x="21" y="60"/>
                  </a:cxn>
                  <a:cxn ang="0">
                    <a:pos x="29" y="45"/>
                  </a:cxn>
                  <a:cxn ang="0">
                    <a:pos x="33" y="26"/>
                  </a:cxn>
                  <a:cxn ang="0">
                    <a:pos x="29" y="11"/>
                  </a:cxn>
                  <a:cxn ang="0">
                    <a:pos x="29" y="0"/>
                  </a:cxn>
                </a:cxnLst>
                <a:rect l="0" t="0" r="r" b="b"/>
                <a:pathLst>
                  <a:path w="33" h="67">
                    <a:moveTo>
                      <a:pt x="29" y="0"/>
                    </a:moveTo>
                    <a:cubicBezTo>
                      <a:pt x="21" y="0"/>
                      <a:pt x="29" y="15"/>
                      <a:pt x="21" y="11"/>
                    </a:cubicBezTo>
                    <a:cubicBezTo>
                      <a:pt x="12" y="11"/>
                      <a:pt x="8" y="15"/>
                      <a:pt x="8" y="15"/>
                    </a:cubicBezTo>
                    <a:cubicBezTo>
                      <a:pt x="0" y="15"/>
                      <a:pt x="0" y="45"/>
                      <a:pt x="0" y="45"/>
                    </a:cubicBezTo>
                    <a:cubicBezTo>
                      <a:pt x="8" y="45"/>
                      <a:pt x="8" y="45"/>
                      <a:pt x="0" y="49"/>
                    </a:cubicBezTo>
                    <a:cubicBezTo>
                      <a:pt x="8" y="49"/>
                      <a:pt x="8" y="49"/>
                      <a:pt x="8" y="49"/>
                    </a:cubicBezTo>
                    <a:cubicBezTo>
                      <a:pt x="12" y="56"/>
                      <a:pt x="0" y="56"/>
                      <a:pt x="8" y="60"/>
                    </a:cubicBezTo>
                    <a:cubicBezTo>
                      <a:pt x="21" y="67"/>
                      <a:pt x="12" y="67"/>
                      <a:pt x="21" y="67"/>
                    </a:cubicBezTo>
                    <a:cubicBezTo>
                      <a:pt x="29" y="67"/>
                      <a:pt x="21" y="60"/>
                      <a:pt x="21" y="60"/>
                    </a:cubicBezTo>
                    <a:cubicBezTo>
                      <a:pt x="29" y="56"/>
                      <a:pt x="29" y="49"/>
                      <a:pt x="29" y="45"/>
                    </a:cubicBezTo>
                    <a:cubicBezTo>
                      <a:pt x="29" y="37"/>
                      <a:pt x="33" y="37"/>
                      <a:pt x="33" y="26"/>
                    </a:cubicBezTo>
                    <a:cubicBezTo>
                      <a:pt x="33" y="11"/>
                      <a:pt x="29" y="15"/>
                      <a:pt x="29" y="11"/>
                    </a:cubicBezTo>
                    <a:cubicBezTo>
                      <a:pt x="33" y="4"/>
                      <a:pt x="33" y="0"/>
                      <a:pt x="29" y="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0" name="Freeform 92"/>
              <p:cNvSpPr>
                <a:spLocks/>
              </p:cNvSpPr>
              <p:nvPr/>
            </p:nvSpPr>
            <p:spPr bwMode="auto">
              <a:xfrm>
                <a:off x="3481" y="2901"/>
                <a:ext cx="46" cy="94"/>
              </a:xfrm>
              <a:custGeom>
                <a:avLst/>
                <a:gdLst/>
                <a:ahLst/>
                <a:cxnLst>
                  <a:cxn ang="0">
                    <a:pos x="29" y="0"/>
                  </a:cxn>
                  <a:cxn ang="0">
                    <a:pos x="21" y="11"/>
                  </a:cxn>
                  <a:cxn ang="0">
                    <a:pos x="8" y="15"/>
                  </a:cxn>
                  <a:cxn ang="0">
                    <a:pos x="0" y="45"/>
                  </a:cxn>
                  <a:cxn ang="0">
                    <a:pos x="0" y="49"/>
                  </a:cxn>
                  <a:cxn ang="0">
                    <a:pos x="8" y="49"/>
                  </a:cxn>
                  <a:cxn ang="0">
                    <a:pos x="8" y="60"/>
                  </a:cxn>
                  <a:cxn ang="0">
                    <a:pos x="21" y="67"/>
                  </a:cxn>
                  <a:cxn ang="0">
                    <a:pos x="21" y="60"/>
                  </a:cxn>
                  <a:cxn ang="0">
                    <a:pos x="29" y="45"/>
                  </a:cxn>
                  <a:cxn ang="0">
                    <a:pos x="33" y="26"/>
                  </a:cxn>
                  <a:cxn ang="0">
                    <a:pos x="29" y="11"/>
                  </a:cxn>
                  <a:cxn ang="0">
                    <a:pos x="29" y="0"/>
                  </a:cxn>
                </a:cxnLst>
                <a:rect l="0" t="0" r="r" b="b"/>
                <a:pathLst>
                  <a:path w="33" h="67">
                    <a:moveTo>
                      <a:pt x="29" y="0"/>
                    </a:moveTo>
                    <a:cubicBezTo>
                      <a:pt x="21" y="0"/>
                      <a:pt x="29" y="15"/>
                      <a:pt x="21" y="11"/>
                    </a:cubicBezTo>
                    <a:cubicBezTo>
                      <a:pt x="12" y="11"/>
                      <a:pt x="8" y="15"/>
                      <a:pt x="8" y="15"/>
                    </a:cubicBezTo>
                    <a:cubicBezTo>
                      <a:pt x="0" y="15"/>
                      <a:pt x="0" y="45"/>
                      <a:pt x="0" y="45"/>
                    </a:cubicBezTo>
                    <a:cubicBezTo>
                      <a:pt x="8" y="45"/>
                      <a:pt x="8" y="45"/>
                      <a:pt x="0" y="49"/>
                    </a:cubicBezTo>
                    <a:cubicBezTo>
                      <a:pt x="8" y="49"/>
                      <a:pt x="8" y="49"/>
                      <a:pt x="8" y="49"/>
                    </a:cubicBezTo>
                    <a:cubicBezTo>
                      <a:pt x="12" y="56"/>
                      <a:pt x="0" y="56"/>
                      <a:pt x="8" y="60"/>
                    </a:cubicBezTo>
                    <a:cubicBezTo>
                      <a:pt x="21" y="67"/>
                      <a:pt x="12" y="67"/>
                      <a:pt x="21" y="67"/>
                    </a:cubicBezTo>
                    <a:cubicBezTo>
                      <a:pt x="29" y="67"/>
                      <a:pt x="21" y="60"/>
                      <a:pt x="21" y="60"/>
                    </a:cubicBezTo>
                    <a:cubicBezTo>
                      <a:pt x="29" y="56"/>
                      <a:pt x="29" y="49"/>
                      <a:pt x="29" y="45"/>
                    </a:cubicBezTo>
                    <a:cubicBezTo>
                      <a:pt x="29" y="37"/>
                      <a:pt x="33" y="37"/>
                      <a:pt x="33" y="26"/>
                    </a:cubicBezTo>
                    <a:cubicBezTo>
                      <a:pt x="33" y="11"/>
                      <a:pt x="29" y="15"/>
                      <a:pt x="29" y="11"/>
                    </a:cubicBezTo>
                    <a:cubicBezTo>
                      <a:pt x="33" y="4"/>
                      <a:pt x="33" y="0"/>
                      <a:pt x="29" y="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1" name="Freeform 93"/>
              <p:cNvSpPr>
                <a:spLocks noEditPoints="1"/>
              </p:cNvSpPr>
              <p:nvPr/>
            </p:nvSpPr>
            <p:spPr bwMode="auto">
              <a:xfrm>
                <a:off x="3381" y="2657"/>
                <a:ext cx="546" cy="614"/>
              </a:xfrm>
              <a:custGeom>
                <a:avLst/>
                <a:gdLst/>
                <a:ahLst/>
                <a:cxnLst>
                  <a:cxn ang="0">
                    <a:pos x="68" y="315"/>
                  </a:cxn>
                  <a:cxn ang="0">
                    <a:pos x="92" y="337"/>
                  </a:cxn>
                  <a:cxn ang="0">
                    <a:pos x="112" y="285"/>
                  </a:cxn>
                  <a:cxn ang="0">
                    <a:pos x="80" y="262"/>
                  </a:cxn>
                  <a:cxn ang="0">
                    <a:pos x="68" y="296"/>
                  </a:cxn>
                  <a:cxn ang="0">
                    <a:pos x="245" y="420"/>
                  </a:cxn>
                  <a:cxn ang="0">
                    <a:pos x="281" y="431"/>
                  </a:cxn>
                  <a:cxn ang="0">
                    <a:pos x="293" y="371"/>
                  </a:cxn>
                  <a:cxn ang="0">
                    <a:pos x="229" y="379"/>
                  </a:cxn>
                  <a:cxn ang="0">
                    <a:pos x="197" y="390"/>
                  </a:cxn>
                  <a:cxn ang="0">
                    <a:pos x="229" y="56"/>
                  </a:cxn>
                  <a:cxn ang="0">
                    <a:pos x="197" y="71"/>
                  </a:cxn>
                  <a:cxn ang="0">
                    <a:pos x="197" y="98"/>
                  </a:cxn>
                  <a:cxn ang="0">
                    <a:pos x="229" y="150"/>
                  </a:cxn>
                  <a:cxn ang="0">
                    <a:pos x="313" y="232"/>
                  </a:cxn>
                  <a:cxn ang="0">
                    <a:pos x="369" y="274"/>
                  </a:cxn>
                  <a:cxn ang="0">
                    <a:pos x="381" y="307"/>
                  </a:cxn>
                  <a:cxn ang="0">
                    <a:pos x="337" y="285"/>
                  </a:cxn>
                  <a:cxn ang="0">
                    <a:pos x="329" y="319"/>
                  </a:cxn>
                  <a:cxn ang="0">
                    <a:pos x="325" y="371"/>
                  </a:cxn>
                  <a:cxn ang="0">
                    <a:pos x="301" y="367"/>
                  </a:cxn>
                  <a:cxn ang="0">
                    <a:pos x="305" y="319"/>
                  </a:cxn>
                  <a:cxn ang="0">
                    <a:pos x="265" y="274"/>
                  </a:cxn>
                  <a:cxn ang="0">
                    <a:pos x="233" y="251"/>
                  </a:cxn>
                  <a:cxn ang="0">
                    <a:pos x="173" y="214"/>
                  </a:cxn>
                  <a:cxn ang="0">
                    <a:pos x="140" y="180"/>
                  </a:cxn>
                  <a:cxn ang="0">
                    <a:pos x="112" y="127"/>
                  </a:cxn>
                  <a:cxn ang="0">
                    <a:pos x="36" y="146"/>
                  </a:cxn>
                  <a:cxn ang="0">
                    <a:pos x="20" y="116"/>
                  </a:cxn>
                  <a:cxn ang="0">
                    <a:pos x="24" y="75"/>
                  </a:cxn>
                  <a:cxn ang="0">
                    <a:pos x="36" y="53"/>
                  </a:cxn>
                  <a:cxn ang="0">
                    <a:pos x="60" y="34"/>
                  </a:cxn>
                  <a:cxn ang="0">
                    <a:pos x="76" y="41"/>
                  </a:cxn>
                  <a:cxn ang="0">
                    <a:pos x="92" y="41"/>
                  </a:cxn>
                  <a:cxn ang="0">
                    <a:pos x="112" y="34"/>
                  </a:cxn>
                  <a:cxn ang="0">
                    <a:pos x="124" y="23"/>
                  </a:cxn>
                  <a:cxn ang="0">
                    <a:pos x="137" y="4"/>
                  </a:cxn>
                  <a:cxn ang="0">
                    <a:pos x="161" y="4"/>
                  </a:cxn>
                  <a:cxn ang="0">
                    <a:pos x="185" y="4"/>
                  </a:cxn>
                  <a:cxn ang="0">
                    <a:pos x="233" y="23"/>
                  </a:cxn>
                  <a:cxn ang="0">
                    <a:pos x="233" y="41"/>
                  </a:cxn>
                  <a:cxn ang="0">
                    <a:pos x="233" y="64"/>
                  </a:cxn>
                </a:cxnLst>
                <a:rect l="0" t="0" r="r" b="b"/>
                <a:pathLst>
                  <a:path w="393" h="442">
                    <a:moveTo>
                      <a:pt x="68" y="296"/>
                    </a:moveTo>
                    <a:cubicBezTo>
                      <a:pt x="68" y="307"/>
                      <a:pt x="76" y="304"/>
                      <a:pt x="68" y="315"/>
                    </a:cubicBezTo>
                    <a:cubicBezTo>
                      <a:pt x="60" y="330"/>
                      <a:pt x="68" y="349"/>
                      <a:pt x="80" y="345"/>
                    </a:cubicBezTo>
                    <a:cubicBezTo>
                      <a:pt x="92" y="345"/>
                      <a:pt x="88" y="330"/>
                      <a:pt x="92" y="337"/>
                    </a:cubicBezTo>
                    <a:cubicBezTo>
                      <a:pt x="104" y="337"/>
                      <a:pt x="104" y="337"/>
                      <a:pt x="112" y="315"/>
                    </a:cubicBezTo>
                    <a:cubicBezTo>
                      <a:pt x="112" y="292"/>
                      <a:pt x="100" y="292"/>
                      <a:pt x="112" y="285"/>
                    </a:cubicBezTo>
                    <a:cubicBezTo>
                      <a:pt x="116" y="281"/>
                      <a:pt x="112" y="262"/>
                      <a:pt x="104" y="255"/>
                    </a:cubicBezTo>
                    <a:cubicBezTo>
                      <a:pt x="100" y="251"/>
                      <a:pt x="100" y="244"/>
                      <a:pt x="80" y="262"/>
                    </a:cubicBezTo>
                    <a:cubicBezTo>
                      <a:pt x="60" y="274"/>
                      <a:pt x="56" y="251"/>
                      <a:pt x="56" y="266"/>
                    </a:cubicBezTo>
                    <a:cubicBezTo>
                      <a:pt x="56" y="281"/>
                      <a:pt x="68" y="281"/>
                      <a:pt x="68" y="296"/>
                    </a:cubicBezTo>
                    <a:moveTo>
                      <a:pt x="217" y="401"/>
                    </a:moveTo>
                    <a:cubicBezTo>
                      <a:pt x="221" y="409"/>
                      <a:pt x="233" y="420"/>
                      <a:pt x="245" y="420"/>
                    </a:cubicBezTo>
                    <a:cubicBezTo>
                      <a:pt x="257" y="420"/>
                      <a:pt x="257" y="431"/>
                      <a:pt x="269" y="431"/>
                    </a:cubicBezTo>
                    <a:cubicBezTo>
                      <a:pt x="281" y="435"/>
                      <a:pt x="281" y="442"/>
                      <a:pt x="281" y="431"/>
                    </a:cubicBezTo>
                    <a:cubicBezTo>
                      <a:pt x="281" y="424"/>
                      <a:pt x="289" y="412"/>
                      <a:pt x="281" y="409"/>
                    </a:cubicBezTo>
                    <a:cubicBezTo>
                      <a:pt x="277" y="409"/>
                      <a:pt x="293" y="379"/>
                      <a:pt x="293" y="371"/>
                    </a:cubicBezTo>
                    <a:cubicBezTo>
                      <a:pt x="301" y="367"/>
                      <a:pt x="281" y="379"/>
                      <a:pt x="277" y="379"/>
                    </a:cubicBezTo>
                    <a:cubicBezTo>
                      <a:pt x="265" y="371"/>
                      <a:pt x="245" y="390"/>
                      <a:pt x="229" y="379"/>
                    </a:cubicBezTo>
                    <a:cubicBezTo>
                      <a:pt x="217" y="360"/>
                      <a:pt x="217" y="390"/>
                      <a:pt x="209" y="379"/>
                    </a:cubicBezTo>
                    <a:cubicBezTo>
                      <a:pt x="201" y="371"/>
                      <a:pt x="197" y="379"/>
                      <a:pt x="197" y="390"/>
                    </a:cubicBezTo>
                    <a:cubicBezTo>
                      <a:pt x="197" y="401"/>
                      <a:pt x="201" y="401"/>
                      <a:pt x="217" y="401"/>
                    </a:cubicBezTo>
                    <a:moveTo>
                      <a:pt x="229" y="56"/>
                    </a:moveTo>
                    <a:cubicBezTo>
                      <a:pt x="221" y="64"/>
                      <a:pt x="229" y="53"/>
                      <a:pt x="217" y="56"/>
                    </a:cubicBezTo>
                    <a:cubicBezTo>
                      <a:pt x="201" y="64"/>
                      <a:pt x="201" y="75"/>
                      <a:pt x="197" y="71"/>
                    </a:cubicBezTo>
                    <a:cubicBezTo>
                      <a:pt x="189" y="64"/>
                      <a:pt x="185" y="75"/>
                      <a:pt x="189" y="83"/>
                    </a:cubicBezTo>
                    <a:cubicBezTo>
                      <a:pt x="197" y="86"/>
                      <a:pt x="201" y="94"/>
                      <a:pt x="197" y="98"/>
                    </a:cubicBezTo>
                    <a:cubicBezTo>
                      <a:pt x="185" y="98"/>
                      <a:pt x="189" y="124"/>
                      <a:pt x="201" y="135"/>
                    </a:cubicBezTo>
                    <a:cubicBezTo>
                      <a:pt x="217" y="139"/>
                      <a:pt x="221" y="150"/>
                      <a:pt x="229" y="150"/>
                    </a:cubicBezTo>
                    <a:cubicBezTo>
                      <a:pt x="241" y="150"/>
                      <a:pt x="233" y="180"/>
                      <a:pt x="269" y="214"/>
                    </a:cubicBezTo>
                    <a:cubicBezTo>
                      <a:pt x="281" y="229"/>
                      <a:pt x="329" y="214"/>
                      <a:pt x="313" y="232"/>
                    </a:cubicBezTo>
                    <a:cubicBezTo>
                      <a:pt x="293" y="244"/>
                      <a:pt x="341" y="251"/>
                      <a:pt x="349" y="255"/>
                    </a:cubicBezTo>
                    <a:cubicBezTo>
                      <a:pt x="349" y="262"/>
                      <a:pt x="357" y="266"/>
                      <a:pt x="369" y="274"/>
                    </a:cubicBezTo>
                    <a:cubicBezTo>
                      <a:pt x="373" y="281"/>
                      <a:pt x="393" y="285"/>
                      <a:pt x="385" y="296"/>
                    </a:cubicBezTo>
                    <a:cubicBezTo>
                      <a:pt x="385" y="307"/>
                      <a:pt x="393" y="307"/>
                      <a:pt x="381" y="307"/>
                    </a:cubicBezTo>
                    <a:cubicBezTo>
                      <a:pt x="369" y="307"/>
                      <a:pt x="373" y="285"/>
                      <a:pt x="361" y="285"/>
                    </a:cubicBezTo>
                    <a:cubicBezTo>
                      <a:pt x="349" y="285"/>
                      <a:pt x="349" y="281"/>
                      <a:pt x="337" y="285"/>
                    </a:cubicBezTo>
                    <a:cubicBezTo>
                      <a:pt x="325" y="292"/>
                      <a:pt x="329" y="296"/>
                      <a:pt x="325" y="304"/>
                    </a:cubicBezTo>
                    <a:cubicBezTo>
                      <a:pt x="317" y="315"/>
                      <a:pt x="325" y="315"/>
                      <a:pt x="329" y="319"/>
                    </a:cubicBezTo>
                    <a:cubicBezTo>
                      <a:pt x="341" y="319"/>
                      <a:pt x="357" y="337"/>
                      <a:pt x="337" y="345"/>
                    </a:cubicBezTo>
                    <a:cubicBezTo>
                      <a:pt x="325" y="356"/>
                      <a:pt x="329" y="360"/>
                      <a:pt x="325" y="371"/>
                    </a:cubicBezTo>
                    <a:cubicBezTo>
                      <a:pt x="313" y="379"/>
                      <a:pt x="313" y="397"/>
                      <a:pt x="301" y="382"/>
                    </a:cubicBezTo>
                    <a:cubicBezTo>
                      <a:pt x="293" y="382"/>
                      <a:pt x="293" y="379"/>
                      <a:pt x="301" y="367"/>
                    </a:cubicBezTo>
                    <a:cubicBezTo>
                      <a:pt x="305" y="360"/>
                      <a:pt x="301" y="360"/>
                      <a:pt x="305" y="356"/>
                    </a:cubicBezTo>
                    <a:cubicBezTo>
                      <a:pt x="313" y="349"/>
                      <a:pt x="313" y="349"/>
                      <a:pt x="305" y="319"/>
                    </a:cubicBezTo>
                    <a:cubicBezTo>
                      <a:pt x="301" y="296"/>
                      <a:pt x="293" y="304"/>
                      <a:pt x="281" y="296"/>
                    </a:cubicBezTo>
                    <a:cubicBezTo>
                      <a:pt x="265" y="285"/>
                      <a:pt x="281" y="274"/>
                      <a:pt x="265" y="274"/>
                    </a:cubicBezTo>
                    <a:cubicBezTo>
                      <a:pt x="253" y="281"/>
                      <a:pt x="265" y="266"/>
                      <a:pt x="253" y="266"/>
                    </a:cubicBezTo>
                    <a:cubicBezTo>
                      <a:pt x="241" y="266"/>
                      <a:pt x="245" y="251"/>
                      <a:pt x="233" y="251"/>
                    </a:cubicBezTo>
                    <a:cubicBezTo>
                      <a:pt x="221" y="251"/>
                      <a:pt x="201" y="244"/>
                      <a:pt x="189" y="229"/>
                    </a:cubicBezTo>
                    <a:cubicBezTo>
                      <a:pt x="177" y="214"/>
                      <a:pt x="177" y="229"/>
                      <a:pt x="173" y="214"/>
                    </a:cubicBezTo>
                    <a:cubicBezTo>
                      <a:pt x="173" y="199"/>
                      <a:pt x="153" y="203"/>
                      <a:pt x="153" y="199"/>
                    </a:cubicBezTo>
                    <a:cubicBezTo>
                      <a:pt x="153" y="191"/>
                      <a:pt x="153" y="191"/>
                      <a:pt x="140" y="180"/>
                    </a:cubicBezTo>
                    <a:cubicBezTo>
                      <a:pt x="128" y="176"/>
                      <a:pt x="140" y="169"/>
                      <a:pt x="128" y="158"/>
                    </a:cubicBezTo>
                    <a:cubicBezTo>
                      <a:pt x="124" y="150"/>
                      <a:pt x="128" y="127"/>
                      <a:pt x="112" y="127"/>
                    </a:cubicBezTo>
                    <a:cubicBezTo>
                      <a:pt x="100" y="135"/>
                      <a:pt x="92" y="109"/>
                      <a:pt x="76" y="116"/>
                    </a:cubicBezTo>
                    <a:cubicBezTo>
                      <a:pt x="60" y="124"/>
                      <a:pt x="76" y="135"/>
                      <a:pt x="36" y="146"/>
                    </a:cubicBezTo>
                    <a:cubicBezTo>
                      <a:pt x="36" y="139"/>
                      <a:pt x="48" y="127"/>
                      <a:pt x="44" y="124"/>
                    </a:cubicBezTo>
                    <a:cubicBezTo>
                      <a:pt x="44" y="124"/>
                      <a:pt x="24" y="135"/>
                      <a:pt x="20" y="116"/>
                    </a:cubicBezTo>
                    <a:cubicBezTo>
                      <a:pt x="12" y="105"/>
                      <a:pt x="36" y="105"/>
                      <a:pt x="20" y="94"/>
                    </a:cubicBezTo>
                    <a:cubicBezTo>
                      <a:pt x="0" y="83"/>
                      <a:pt x="20" y="86"/>
                      <a:pt x="24" y="75"/>
                    </a:cubicBezTo>
                    <a:cubicBezTo>
                      <a:pt x="32" y="71"/>
                      <a:pt x="12" y="64"/>
                      <a:pt x="20" y="53"/>
                    </a:cubicBezTo>
                    <a:cubicBezTo>
                      <a:pt x="36" y="53"/>
                      <a:pt x="36" y="53"/>
                      <a:pt x="36" y="53"/>
                    </a:cubicBezTo>
                    <a:cubicBezTo>
                      <a:pt x="44" y="45"/>
                      <a:pt x="44" y="53"/>
                      <a:pt x="56" y="45"/>
                    </a:cubicBezTo>
                    <a:cubicBezTo>
                      <a:pt x="68" y="34"/>
                      <a:pt x="56" y="34"/>
                      <a:pt x="60" y="34"/>
                    </a:cubicBezTo>
                    <a:cubicBezTo>
                      <a:pt x="60" y="30"/>
                      <a:pt x="68" y="23"/>
                      <a:pt x="68" y="30"/>
                    </a:cubicBezTo>
                    <a:cubicBezTo>
                      <a:pt x="68" y="30"/>
                      <a:pt x="68" y="34"/>
                      <a:pt x="76" y="41"/>
                    </a:cubicBezTo>
                    <a:cubicBezTo>
                      <a:pt x="80" y="45"/>
                      <a:pt x="80" y="56"/>
                      <a:pt x="88" y="53"/>
                    </a:cubicBezTo>
                    <a:cubicBezTo>
                      <a:pt x="92" y="53"/>
                      <a:pt x="80" y="45"/>
                      <a:pt x="92" y="41"/>
                    </a:cubicBezTo>
                    <a:cubicBezTo>
                      <a:pt x="100" y="34"/>
                      <a:pt x="92" y="23"/>
                      <a:pt x="100" y="23"/>
                    </a:cubicBezTo>
                    <a:cubicBezTo>
                      <a:pt x="104" y="23"/>
                      <a:pt x="104" y="34"/>
                      <a:pt x="112" y="34"/>
                    </a:cubicBezTo>
                    <a:cubicBezTo>
                      <a:pt x="116" y="30"/>
                      <a:pt x="116" y="41"/>
                      <a:pt x="124" y="34"/>
                    </a:cubicBezTo>
                    <a:cubicBezTo>
                      <a:pt x="128" y="34"/>
                      <a:pt x="116" y="23"/>
                      <a:pt x="124" y="23"/>
                    </a:cubicBezTo>
                    <a:cubicBezTo>
                      <a:pt x="124" y="19"/>
                      <a:pt x="128" y="30"/>
                      <a:pt x="137" y="23"/>
                    </a:cubicBezTo>
                    <a:cubicBezTo>
                      <a:pt x="137" y="23"/>
                      <a:pt x="128" y="19"/>
                      <a:pt x="137" y="4"/>
                    </a:cubicBezTo>
                    <a:cubicBezTo>
                      <a:pt x="140" y="4"/>
                      <a:pt x="140" y="19"/>
                      <a:pt x="149" y="11"/>
                    </a:cubicBezTo>
                    <a:cubicBezTo>
                      <a:pt x="153" y="11"/>
                      <a:pt x="153" y="4"/>
                      <a:pt x="161" y="4"/>
                    </a:cubicBezTo>
                    <a:cubicBezTo>
                      <a:pt x="165" y="0"/>
                      <a:pt x="165" y="4"/>
                      <a:pt x="177" y="0"/>
                    </a:cubicBezTo>
                    <a:cubicBezTo>
                      <a:pt x="197" y="0"/>
                      <a:pt x="185" y="0"/>
                      <a:pt x="185" y="4"/>
                    </a:cubicBezTo>
                    <a:cubicBezTo>
                      <a:pt x="189" y="4"/>
                      <a:pt x="189" y="4"/>
                      <a:pt x="189" y="11"/>
                    </a:cubicBezTo>
                    <a:cubicBezTo>
                      <a:pt x="189" y="19"/>
                      <a:pt x="201" y="23"/>
                      <a:pt x="233" y="23"/>
                    </a:cubicBezTo>
                    <a:cubicBezTo>
                      <a:pt x="233" y="30"/>
                      <a:pt x="229" y="30"/>
                      <a:pt x="229" y="34"/>
                    </a:cubicBezTo>
                    <a:cubicBezTo>
                      <a:pt x="229" y="41"/>
                      <a:pt x="241" y="34"/>
                      <a:pt x="233" y="41"/>
                    </a:cubicBezTo>
                    <a:cubicBezTo>
                      <a:pt x="229" y="45"/>
                      <a:pt x="229" y="53"/>
                      <a:pt x="233" y="53"/>
                    </a:cubicBezTo>
                    <a:cubicBezTo>
                      <a:pt x="241" y="56"/>
                      <a:pt x="245" y="64"/>
                      <a:pt x="233" y="64"/>
                    </a:cubicBezTo>
                    <a:cubicBezTo>
                      <a:pt x="233" y="64"/>
                      <a:pt x="241" y="56"/>
                      <a:pt x="229" y="56"/>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42" name="Freeform 94"/>
              <p:cNvSpPr>
                <a:spLocks noEditPoints="1"/>
              </p:cNvSpPr>
              <p:nvPr/>
            </p:nvSpPr>
            <p:spPr bwMode="auto">
              <a:xfrm>
                <a:off x="3381" y="2657"/>
                <a:ext cx="546" cy="614"/>
              </a:xfrm>
              <a:custGeom>
                <a:avLst/>
                <a:gdLst/>
                <a:ahLst/>
                <a:cxnLst>
                  <a:cxn ang="0">
                    <a:pos x="68" y="315"/>
                  </a:cxn>
                  <a:cxn ang="0">
                    <a:pos x="92" y="337"/>
                  </a:cxn>
                  <a:cxn ang="0">
                    <a:pos x="112" y="285"/>
                  </a:cxn>
                  <a:cxn ang="0">
                    <a:pos x="80" y="262"/>
                  </a:cxn>
                  <a:cxn ang="0">
                    <a:pos x="68" y="296"/>
                  </a:cxn>
                  <a:cxn ang="0">
                    <a:pos x="245" y="420"/>
                  </a:cxn>
                  <a:cxn ang="0">
                    <a:pos x="281" y="431"/>
                  </a:cxn>
                  <a:cxn ang="0">
                    <a:pos x="293" y="371"/>
                  </a:cxn>
                  <a:cxn ang="0">
                    <a:pos x="229" y="379"/>
                  </a:cxn>
                  <a:cxn ang="0">
                    <a:pos x="197" y="390"/>
                  </a:cxn>
                  <a:cxn ang="0">
                    <a:pos x="229" y="56"/>
                  </a:cxn>
                  <a:cxn ang="0">
                    <a:pos x="197" y="71"/>
                  </a:cxn>
                  <a:cxn ang="0">
                    <a:pos x="197" y="98"/>
                  </a:cxn>
                  <a:cxn ang="0">
                    <a:pos x="229" y="150"/>
                  </a:cxn>
                  <a:cxn ang="0">
                    <a:pos x="313" y="232"/>
                  </a:cxn>
                  <a:cxn ang="0">
                    <a:pos x="369" y="274"/>
                  </a:cxn>
                  <a:cxn ang="0">
                    <a:pos x="381" y="307"/>
                  </a:cxn>
                  <a:cxn ang="0">
                    <a:pos x="337" y="285"/>
                  </a:cxn>
                  <a:cxn ang="0">
                    <a:pos x="329" y="319"/>
                  </a:cxn>
                  <a:cxn ang="0">
                    <a:pos x="325" y="371"/>
                  </a:cxn>
                  <a:cxn ang="0">
                    <a:pos x="301" y="367"/>
                  </a:cxn>
                  <a:cxn ang="0">
                    <a:pos x="305" y="319"/>
                  </a:cxn>
                  <a:cxn ang="0">
                    <a:pos x="265" y="274"/>
                  </a:cxn>
                  <a:cxn ang="0">
                    <a:pos x="233" y="251"/>
                  </a:cxn>
                  <a:cxn ang="0">
                    <a:pos x="173" y="214"/>
                  </a:cxn>
                  <a:cxn ang="0">
                    <a:pos x="140" y="180"/>
                  </a:cxn>
                  <a:cxn ang="0">
                    <a:pos x="112" y="127"/>
                  </a:cxn>
                  <a:cxn ang="0">
                    <a:pos x="36" y="146"/>
                  </a:cxn>
                  <a:cxn ang="0">
                    <a:pos x="20" y="116"/>
                  </a:cxn>
                  <a:cxn ang="0">
                    <a:pos x="24" y="75"/>
                  </a:cxn>
                  <a:cxn ang="0">
                    <a:pos x="36" y="53"/>
                  </a:cxn>
                  <a:cxn ang="0">
                    <a:pos x="60" y="34"/>
                  </a:cxn>
                  <a:cxn ang="0">
                    <a:pos x="76" y="41"/>
                  </a:cxn>
                  <a:cxn ang="0">
                    <a:pos x="92" y="41"/>
                  </a:cxn>
                  <a:cxn ang="0">
                    <a:pos x="112" y="34"/>
                  </a:cxn>
                  <a:cxn ang="0">
                    <a:pos x="124" y="23"/>
                  </a:cxn>
                  <a:cxn ang="0">
                    <a:pos x="137" y="4"/>
                  </a:cxn>
                  <a:cxn ang="0">
                    <a:pos x="161" y="4"/>
                  </a:cxn>
                  <a:cxn ang="0">
                    <a:pos x="185" y="4"/>
                  </a:cxn>
                  <a:cxn ang="0">
                    <a:pos x="233" y="23"/>
                  </a:cxn>
                  <a:cxn ang="0">
                    <a:pos x="233" y="41"/>
                  </a:cxn>
                  <a:cxn ang="0">
                    <a:pos x="233" y="64"/>
                  </a:cxn>
                </a:cxnLst>
                <a:rect l="0" t="0" r="r" b="b"/>
                <a:pathLst>
                  <a:path w="393" h="442">
                    <a:moveTo>
                      <a:pt x="68" y="296"/>
                    </a:moveTo>
                    <a:cubicBezTo>
                      <a:pt x="68" y="307"/>
                      <a:pt x="76" y="304"/>
                      <a:pt x="68" y="315"/>
                    </a:cubicBezTo>
                    <a:cubicBezTo>
                      <a:pt x="60" y="330"/>
                      <a:pt x="68" y="349"/>
                      <a:pt x="80" y="345"/>
                    </a:cubicBezTo>
                    <a:cubicBezTo>
                      <a:pt x="92" y="345"/>
                      <a:pt x="88" y="330"/>
                      <a:pt x="92" y="337"/>
                    </a:cubicBezTo>
                    <a:cubicBezTo>
                      <a:pt x="104" y="337"/>
                      <a:pt x="104" y="337"/>
                      <a:pt x="112" y="315"/>
                    </a:cubicBezTo>
                    <a:cubicBezTo>
                      <a:pt x="112" y="292"/>
                      <a:pt x="100" y="292"/>
                      <a:pt x="112" y="285"/>
                    </a:cubicBezTo>
                    <a:cubicBezTo>
                      <a:pt x="116" y="281"/>
                      <a:pt x="112" y="262"/>
                      <a:pt x="104" y="255"/>
                    </a:cubicBezTo>
                    <a:cubicBezTo>
                      <a:pt x="100" y="251"/>
                      <a:pt x="100" y="244"/>
                      <a:pt x="80" y="262"/>
                    </a:cubicBezTo>
                    <a:cubicBezTo>
                      <a:pt x="60" y="274"/>
                      <a:pt x="56" y="251"/>
                      <a:pt x="56" y="266"/>
                    </a:cubicBezTo>
                    <a:cubicBezTo>
                      <a:pt x="56" y="281"/>
                      <a:pt x="68" y="281"/>
                      <a:pt x="68" y="296"/>
                    </a:cubicBezTo>
                    <a:moveTo>
                      <a:pt x="217" y="401"/>
                    </a:moveTo>
                    <a:cubicBezTo>
                      <a:pt x="221" y="409"/>
                      <a:pt x="233" y="420"/>
                      <a:pt x="245" y="420"/>
                    </a:cubicBezTo>
                    <a:cubicBezTo>
                      <a:pt x="257" y="420"/>
                      <a:pt x="257" y="431"/>
                      <a:pt x="269" y="431"/>
                    </a:cubicBezTo>
                    <a:cubicBezTo>
                      <a:pt x="281" y="435"/>
                      <a:pt x="281" y="442"/>
                      <a:pt x="281" y="431"/>
                    </a:cubicBezTo>
                    <a:cubicBezTo>
                      <a:pt x="281" y="424"/>
                      <a:pt x="289" y="412"/>
                      <a:pt x="281" y="409"/>
                    </a:cubicBezTo>
                    <a:cubicBezTo>
                      <a:pt x="277" y="409"/>
                      <a:pt x="293" y="379"/>
                      <a:pt x="293" y="371"/>
                    </a:cubicBezTo>
                    <a:cubicBezTo>
                      <a:pt x="301" y="367"/>
                      <a:pt x="281" y="379"/>
                      <a:pt x="277" y="379"/>
                    </a:cubicBezTo>
                    <a:cubicBezTo>
                      <a:pt x="265" y="371"/>
                      <a:pt x="245" y="390"/>
                      <a:pt x="229" y="379"/>
                    </a:cubicBezTo>
                    <a:cubicBezTo>
                      <a:pt x="217" y="360"/>
                      <a:pt x="217" y="390"/>
                      <a:pt x="209" y="379"/>
                    </a:cubicBezTo>
                    <a:cubicBezTo>
                      <a:pt x="201" y="371"/>
                      <a:pt x="197" y="379"/>
                      <a:pt x="197" y="390"/>
                    </a:cubicBezTo>
                    <a:cubicBezTo>
                      <a:pt x="197" y="401"/>
                      <a:pt x="201" y="401"/>
                      <a:pt x="217" y="401"/>
                    </a:cubicBezTo>
                    <a:moveTo>
                      <a:pt x="229" y="56"/>
                    </a:moveTo>
                    <a:cubicBezTo>
                      <a:pt x="221" y="64"/>
                      <a:pt x="229" y="53"/>
                      <a:pt x="217" y="56"/>
                    </a:cubicBezTo>
                    <a:cubicBezTo>
                      <a:pt x="201" y="64"/>
                      <a:pt x="201" y="75"/>
                      <a:pt x="197" y="71"/>
                    </a:cubicBezTo>
                    <a:cubicBezTo>
                      <a:pt x="189" y="64"/>
                      <a:pt x="185" y="75"/>
                      <a:pt x="189" y="83"/>
                    </a:cubicBezTo>
                    <a:cubicBezTo>
                      <a:pt x="197" y="86"/>
                      <a:pt x="201" y="94"/>
                      <a:pt x="197" y="98"/>
                    </a:cubicBezTo>
                    <a:cubicBezTo>
                      <a:pt x="185" y="98"/>
                      <a:pt x="189" y="124"/>
                      <a:pt x="201" y="135"/>
                    </a:cubicBezTo>
                    <a:cubicBezTo>
                      <a:pt x="217" y="139"/>
                      <a:pt x="221" y="150"/>
                      <a:pt x="229" y="150"/>
                    </a:cubicBezTo>
                    <a:cubicBezTo>
                      <a:pt x="241" y="150"/>
                      <a:pt x="233" y="180"/>
                      <a:pt x="269" y="214"/>
                    </a:cubicBezTo>
                    <a:cubicBezTo>
                      <a:pt x="281" y="229"/>
                      <a:pt x="329" y="214"/>
                      <a:pt x="313" y="232"/>
                    </a:cubicBezTo>
                    <a:cubicBezTo>
                      <a:pt x="293" y="244"/>
                      <a:pt x="341" y="251"/>
                      <a:pt x="349" y="255"/>
                    </a:cubicBezTo>
                    <a:cubicBezTo>
                      <a:pt x="349" y="262"/>
                      <a:pt x="357" y="266"/>
                      <a:pt x="369" y="274"/>
                    </a:cubicBezTo>
                    <a:cubicBezTo>
                      <a:pt x="373" y="281"/>
                      <a:pt x="393" y="285"/>
                      <a:pt x="385" y="296"/>
                    </a:cubicBezTo>
                    <a:cubicBezTo>
                      <a:pt x="385" y="307"/>
                      <a:pt x="393" y="307"/>
                      <a:pt x="381" y="307"/>
                    </a:cubicBezTo>
                    <a:cubicBezTo>
                      <a:pt x="369" y="307"/>
                      <a:pt x="373" y="285"/>
                      <a:pt x="361" y="285"/>
                    </a:cubicBezTo>
                    <a:cubicBezTo>
                      <a:pt x="349" y="285"/>
                      <a:pt x="349" y="281"/>
                      <a:pt x="337" y="285"/>
                    </a:cubicBezTo>
                    <a:cubicBezTo>
                      <a:pt x="325" y="292"/>
                      <a:pt x="329" y="296"/>
                      <a:pt x="325" y="304"/>
                    </a:cubicBezTo>
                    <a:cubicBezTo>
                      <a:pt x="317" y="315"/>
                      <a:pt x="325" y="315"/>
                      <a:pt x="329" y="319"/>
                    </a:cubicBezTo>
                    <a:cubicBezTo>
                      <a:pt x="341" y="319"/>
                      <a:pt x="357" y="337"/>
                      <a:pt x="337" y="345"/>
                    </a:cubicBezTo>
                    <a:cubicBezTo>
                      <a:pt x="325" y="356"/>
                      <a:pt x="329" y="360"/>
                      <a:pt x="325" y="371"/>
                    </a:cubicBezTo>
                    <a:cubicBezTo>
                      <a:pt x="313" y="379"/>
                      <a:pt x="313" y="397"/>
                      <a:pt x="301" y="382"/>
                    </a:cubicBezTo>
                    <a:cubicBezTo>
                      <a:pt x="293" y="382"/>
                      <a:pt x="293" y="379"/>
                      <a:pt x="301" y="367"/>
                    </a:cubicBezTo>
                    <a:cubicBezTo>
                      <a:pt x="305" y="360"/>
                      <a:pt x="301" y="360"/>
                      <a:pt x="305" y="356"/>
                    </a:cubicBezTo>
                    <a:cubicBezTo>
                      <a:pt x="313" y="349"/>
                      <a:pt x="313" y="349"/>
                      <a:pt x="305" y="319"/>
                    </a:cubicBezTo>
                    <a:cubicBezTo>
                      <a:pt x="301" y="296"/>
                      <a:pt x="293" y="304"/>
                      <a:pt x="281" y="296"/>
                    </a:cubicBezTo>
                    <a:cubicBezTo>
                      <a:pt x="265" y="285"/>
                      <a:pt x="281" y="274"/>
                      <a:pt x="265" y="274"/>
                    </a:cubicBezTo>
                    <a:cubicBezTo>
                      <a:pt x="253" y="281"/>
                      <a:pt x="265" y="266"/>
                      <a:pt x="253" y="266"/>
                    </a:cubicBezTo>
                    <a:cubicBezTo>
                      <a:pt x="241" y="266"/>
                      <a:pt x="245" y="251"/>
                      <a:pt x="233" y="251"/>
                    </a:cubicBezTo>
                    <a:cubicBezTo>
                      <a:pt x="221" y="251"/>
                      <a:pt x="201" y="244"/>
                      <a:pt x="189" y="229"/>
                    </a:cubicBezTo>
                    <a:cubicBezTo>
                      <a:pt x="177" y="214"/>
                      <a:pt x="177" y="229"/>
                      <a:pt x="173" y="214"/>
                    </a:cubicBezTo>
                    <a:cubicBezTo>
                      <a:pt x="173" y="199"/>
                      <a:pt x="153" y="203"/>
                      <a:pt x="153" y="199"/>
                    </a:cubicBezTo>
                    <a:cubicBezTo>
                      <a:pt x="153" y="191"/>
                      <a:pt x="153" y="191"/>
                      <a:pt x="140" y="180"/>
                    </a:cubicBezTo>
                    <a:cubicBezTo>
                      <a:pt x="128" y="176"/>
                      <a:pt x="140" y="169"/>
                      <a:pt x="128" y="158"/>
                    </a:cubicBezTo>
                    <a:cubicBezTo>
                      <a:pt x="124" y="150"/>
                      <a:pt x="128" y="127"/>
                      <a:pt x="112" y="127"/>
                    </a:cubicBezTo>
                    <a:cubicBezTo>
                      <a:pt x="100" y="135"/>
                      <a:pt x="92" y="109"/>
                      <a:pt x="76" y="116"/>
                    </a:cubicBezTo>
                    <a:cubicBezTo>
                      <a:pt x="60" y="124"/>
                      <a:pt x="76" y="135"/>
                      <a:pt x="36" y="146"/>
                    </a:cubicBezTo>
                    <a:cubicBezTo>
                      <a:pt x="36" y="139"/>
                      <a:pt x="48" y="127"/>
                      <a:pt x="44" y="124"/>
                    </a:cubicBezTo>
                    <a:cubicBezTo>
                      <a:pt x="44" y="124"/>
                      <a:pt x="24" y="135"/>
                      <a:pt x="20" y="116"/>
                    </a:cubicBezTo>
                    <a:cubicBezTo>
                      <a:pt x="12" y="105"/>
                      <a:pt x="36" y="105"/>
                      <a:pt x="20" y="94"/>
                    </a:cubicBezTo>
                    <a:cubicBezTo>
                      <a:pt x="0" y="83"/>
                      <a:pt x="20" y="86"/>
                      <a:pt x="24" y="75"/>
                    </a:cubicBezTo>
                    <a:cubicBezTo>
                      <a:pt x="32" y="71"/>
                      <a:pt x="12" y="64"/>
                      <a:pt x="20" y="53"/>
                    </a:cubicBezTo>
                    <a:cubicBezTo>
                      <a:pt x="36" y="53"/>
                      <a:pt x="36" y="53"/>
                      <a:pt x="36" y="53"/>
                    </a:cubicBezTo>
                    <a:cubicBezTo>
                      <a:pt x="44" y="45"/>
                      <a:pt x="44" y="53"/>
                      <a:pt x="56" y="45"/>
                    </a:cubicBezTo>
                    <a:cubicBezTo>
                      <a:pt x="68" y="34"/>
                      <a:pt x="56" y="34"/>
                      <a:pt x="60" y="34"/>
                    </a:cubicBezTo>
                    <a:cubicBezTo>
                      <a:pt x="60" y="30"/>
                      <a:pt x="68" y="23"/>
                      <a:pt x="68" y="30"/>
                    </a:cubicBezTo>
                    <a:cubicBezTo>
                      <a:pt x="68" y="30"/>
                      <a:pt x="68" y="34"/>
                      <a:pt x="76" y="41"/>
                    </a:cubicBezTo>
                    <a:cubicBezTo>
                      <a:pt x="80" y="45"/>
                      <a:pt x="80" y="56"/>
                      <a:pt x="88" y="53"/>
                    </a:cubicBezTo>
                    <a:cubicBezTo>
                      <a:pt x="92" y="53"/>
                      <a:pt x="80" y="45"/>
                      <a:pt x="92" y="41"/>
                    </a:cubicBezTo>
                    <a:cubicBezTo>
                      <a:pt x="100" y="34"/>
                      <a:pt x="92" y="23"/>
                      <a:pt x="100" y="23"/>
                    </a:cubicBezTo>
                    <a:cubicBezTo>
                      <a:pt x="104" y="23"/>
                      <a:pt x="104" y="34"/>
                      <a:pt x="112" y="34"/>
                    </a:cubicBezTo>
                    <a:cubicBezTo>
                      <a:pt x="116" y="30"/>
                      <a:pt x="116" y="41"/>
                      <a:pt x="124" y="34"/>
                    </a:cubicBezTo>
                    <a:cubicBezTo>
                      <a:pt x="128" y="34"/>
                      <a:pt x="116" y="23"/>
                      <a:pt x="124" y="23"/>
                    </a:cubicBezTo>
                    <a:cubicBezTo>
                      <a:pt x="124" y="19"/>
                      <a:pt x="128" y="30"/>
                      <a:pt x="137" y="23"/>
                    </a:cubicBezTo>
                    <a:cubicBezTo>
                      <a:pt x="137" y="23"/>
                      <a:pt x="128" y="19"/>
                      <a:pt x="137" y="4"/>
                    </a:cubicBezTo>
                    <a:cubicBezTo>
                      <a:pt x="140" y="4"/>
                      <a:pt x="140" y="19"/>
                      <a:pt x="149" y="11"/>
                    </a:cubicBezTo>
                    <a:cubicBezTo>
                      <a:pt x="153" y="11"/>
                      <a:pt x="153" y="4"/>
                      <a:pt x="161" y="4"/>
                    </a:cubicBezTo>
                    <a:cubicBezTo>
                      <a:pt x="165" y="0"/>
                      <a:pt x="165" y="4"/>
                      <a:pt x="177" y="0"/>
                    </a:cubicBezTo>
                    <a:cubicBezTo>
                      <a:pt x="197" y="0"/>
                      <a:pt x="185" y="0"/>
                      <a:pt x="185" y="4"/>
                    </a:cubicBezTo>
                    <a:cubicBezTo>
                      <a:pt x="189" y="4"/>
                      <a:pt x="189" y="4"/>
                      <a:pt x="189" y="11"/>
                    </a:cubicBezTo>
                    <a:cubicBezTo>
                      <a:pt x="189" y="19"/>
                      <a:pt x="201" y="23"/>
                      <a:pt x="233" y="23"/>
                    </a:cubicBezTo>
                    <a:cubicBezTo>
                      <a:pt x="233" y="30"/>
                      <a:pt x="229" y="30"/>
                      <a:pt x="229" y="34"/>
                    </a:cubicBezTo>
                    <a:cubicBezTo>
                      <a:pt x="229" y="41"/>
                      <a:pt x="241" y="34"/>
                      <a:pt x="233" y="41"/>
                    </a:cubicBezTo>
                    <a:cubicBezTo>
                      <a:pt x="229" y="45"/>
                      <a:pt x="229" y="53"/>
                      <a:pt x="233" y="53"/>
                    </a:cubicBezTo>
                    <a:cubicBezTo>
                      <a:pt x="241" y="56"/>
                      <a:pt x="245" y="64"/>
                      <a:pt x="233" y="64"/>
                    </a:cubicBezTo>
                    <a:cubicBezTo>
                      <a:pt x="233" y="64"/>
                      <a:pt x="241" y="56"/>
                      <a:pt x="229" y="56"/>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43" name="Freeform 95"/>
              <p:cNvSpPr>
                <a:spLocks noEditPoints="1"/>
              </p:cNvSpPr>
              <p:nvPr/>
            </p:nvSpPr>
            <p:spPr bwMode="auto">
              <a:xfrm>
                <a:off x="3381" y="2657"/>
                <a:ext cx="546" cy="614"/>
              </a:xfrm>
              <a:custGeom>
                <a:avLst/>
                <a:gdLst/>
                <a:ahLst/>
                <a:cxnLst>
                  <a:cxn ang="0">
                    <a:pos x="68" y="315"/>
                  </a:cxn>
                  <a:cxn ang="0">
                    <a:pos x="92" y="337"/>
                  </a:cxn>
                  <a:cxn ang="0">
                    <a:pos x="112" y="285"/>
                  </a:cxn>
                  <a:cxn ang="0">
                    <a:pos x="80" y="262"/>
                  </a:cxn>
                  <a:cxn ang="0">
                    <a:pos x="68" y="296"/>
                  </a:cxn>
                  <a:cxn ang="0">
                    <a:pos x="245" y="420"/>
                  </a:cxn>
                  <a:cxn ang="0">
                    <a:pos x="281" y="431"/>
                  </a:cxn>
                  <a:cxn ang="0">
                    <a:pos x="293" y="371"/>
                  </a:cxn>
                  <a:cxn ang="0">
                    <a:pos x="229" y="379"/>
                  </a:cxn>
                  <a:cxn ang="0">
                    <a:pos x="197" y="390"/>
                  </a:cxn>
                  <a:cxn ang="0">
                    <a:pos x="229" y="56"/>
                  </a:cxn>
                  <a:cxn ang="0">
                    <a:pos x="197" y="71"/>
                  </a:cxn>
                  <a:cxn ang="0">
                    <a:pos x="197" y="98"/>
                  </a:cxn>
                  <a:cxn ang="0">
                    <a:pos x="229" y="150"/>
                  </a:cxn>
                  <a:cxn ang="0">
                    <a:pos x="313" y="232"/>
                  </a:cxn>
                  <a:cxn ang="0">
                    <a:pos x="369" y="274"/>
                  </a:cxn>
                  <a:cxn ang="0">
                    <a:pos x="381" y="307"/>
                  </a:cxn>
                  <a:cxn ang="0">
                    <a:pos x="337" y="285"/>
                  </a:cxn>
                  <a:cxn ang="0">
                    <a:pos x="329" y="319"/>
                  </a:cxn>
                  <a:cxn ang="0">
                    <a:pos x="325" y="371"/>
                  </a:cxn>
                  <a:cxn ang="0">
                    <a:pos x="301" y="367"/>
                  </a:cxn>
                  <a:cxn ang="0">
                    <a:pos x="305" y="319"/>
                  </a:cxn>
                  <a:cxn ang="0">
                    <a:pos x="265" y="274"/>
                  </a:cxn>
                  <a:cxn ang="0">
                    <a:pos x="233" y="251"/>
                  </a:cxn>
                  <a:cxn ang="0">
                    <a:pos x="173" y="214"/>
                  </a:cxn>
                  <a:cxn ang="0">
                    <a:pos x="140" y="180"/>
                  </a:cxn>
                  <a:cxn ang="0">
                    <a:pos x="112" y="127"/>
                  </a:cxn>
                  <a:cxn ang="0">
                    <a:pos x="36" y="146"/>
                  </a:cxn>
                  <a:cxn ang="0">
                    <a:pos x="20" y="116"/>
                  </a:cxn>
                  <a:cxn ang="0">
                    <a:pos x="24" y="75"/>
                  </a:cxn>
                  <a:cxn ang="0">
                    <a:pos x="36" y="53"/>
                  </a:cxn>
                  <a:cxn ang="0">
                    <a:pos x="60" y="34"/>
                  </a:cxn>
                  <a:cxn ang="0">
                    <a:pos x="76" y="41"/>
                  </a:cxn>
                  <a:cxn ang="0">
                    <a:pos x="92" y="41"/>
                  </a:cxn>
                  <a:cxn ang="0">
                    <a:pos x="112" y="34"/>
                  </a:cxn>
                  <a:cxn ang="0">
                    <a:pos x="124" y="23"/>
                  </a:cxn>
                  <a:cxn ang="0">
                    <a:pos x="137" y="4"/>
                  </a:cxn>
                  <a:cxn ang="0">
                    <a:pos x="161" y="4"/>
                  </a:cxn>
                  <a:cxn ang="0">
                    <a:pos x="185" y="4"/>
                  </a:cxn>
                  <a:cxn ang="0">
                    <a:pos x="233" y="23"/>
                  </a:cxn>
                  <a:cxn ang="0">
                    <a:pos x="233" y="41"/>
                  </a:cxn>
                  <a:cxn ang="0">
                    <a:pos x="233" y="64"/>
                  </a:cxn>
                </a:cxnLst>
                <a:rect l="0" t="0" r="r" b="b"/>
                <a:pathLst>
                  <a:path w="393" h="442">
                    <a:moveTo>
                      <a:pt x="68" y="296"/>
                    </a:moveTo>
                    <a:cubicBezTo>
                      <a:pt x="68" y="307"/>
                      <a:pt x="76" y="304"/>
                      <a:pt x="68" y="315"/>
                    </a:cubicBezTo>
                    <a:cubicBezTo>
                      <a:pt x="60" y="330"/>
                      <a:pt x="68" y="349"/>
                      <a:pt x="80" y="345"/>
                    </a:cubicBezTo>
                    <a:cubicBezTo>
                      <a:pt x="92" y="345"/>
                      <a:pt x="88" y="330"/>
                      <a:pt x="92" y="337"/>
                    </a:cubicBezTo>
                    <a:cubicBezTo>
                      <a:pt x="104" y="337"/>
                      <a:pt x="104" y="337"/>
                      <a:pt x="112" y="315"/>
                    </a:cubicBezTo>
                    <a:cubicBezTo>
                      <a:pt x="112" y="292"/>
                      <a:pt x="100" y="292"/>
                      <a:pt x="112" y="285"/>
                    </a:cubicBezTo>
                    <a:cubicBezTo>
                      <a:pt x="116" y="281"/>
                      <a:pt x="112" y="262"/>
                      <a:pt x="104" y="255"/>
                    </a:cubicBezTo>
                    <a:cubicBezTo>
                      <a:pt x="100" y="251"/>
                      <a:pt x="100" y="244"/>
                      <a:pt x="80" y="262"/>
                    </a:cubicBezTo>
                    <a:cubicBezTo>
                      <a:pt x="60" y="274"/>
                      <a:pt x="56" y="251"/>
                      <a:pt x="56" y="266"/>
                    </a:cubicBezTo>
                    <a:cubicBezTo>
                      <a:pt x="56" y="281"/>
                      <a:pt x="68" y="281"/>
                      <a:pt x="68" y="296"/>
                    </a:cubicBezTo>
                    <a:close/>
                    <a:moveTo>
                      <a:pt x="217" y="401"/>
                    </a:moveTo>
                    <a:cubicBezTo>
                      <a:pt x="221" y="409"/>
                      <a:pt x="233" y="420"/>
                      <a:pt x="245" y="420"/>
                    </a:cubicBezTo>
                    <a:cubicBezTo>
                      <a:pt x="257" y="420"/>
                      <a:pt x="257" y="431"/>
                      <a:pt x="269" y="431"/>
                    </a:cubicBezTo>
                    <a:cubicBezTo>
                      <a:pt x="281" y="435"/>
                      <a:pt x="281" y="442"/>
                      <a:pt x="281" y="431"/>
                    </a:cubicBezTo>
                    <a:cubicBezTo>
                      <a:pt x="281" y="424"/>
                      <a:pt x="289" y="412"/>
                      <a:pt x="281" y="409"/>
                    </a:cubicBezTo>
                    <a:cubicBezTo>
                      <a:pt x="277" y="409"/>
                      <a:pt x="293" y="379"/>
                      <a:pt x="293" y="371"/>
                    </a:cubicBezTo>
                    <a:cubicBezTo>
                      <a:pt x="301" y="367"/>
                      <a:pt x="281" y="379"/>
                      <a:pt x="277" y="379"/>
                    </a:cubicBezTo>
                    <a:cubicBezTo>
                      <a:pt x="265" y="371"/>
                      <a:pt x="245" y="390"/>
                      <a:pt x="229" y="379"/>
                    </a:cubicBezTo>
                    <a:cubicBezTo>
                      <a:pt x="217" y="360"/>
                      <a:pt x="217" y="390"/>
                      <a:pt x="209" y="379"/>
                    </a:cubicBezTo>
                    <a:cubicBezTo>
                      <a:pt x="201" y="371"/>
                      <a:pt x="197" y="379"/>
                      <a:pt x="197" y="390"/>
                    </a:cubicBezTo>
                    <a:cubicBezTo>
                      <a:pt x="197" y="401"/>
                      <a:pt x="201" y="401"/>
                      <a:pt x="217" y="401"/>
                    </a:cubicBezTo>
                    <a:close/>
                    <a:moveTo>
                      <a:pt x="229" y="56"/>
                    </a:moveTo>
                    <a:cubicBezTo>
                      <a:pt x="221" y="64"/>
                      <a:pt x="229" y="53"/>
                      <a:pt x="217" y="56"/>
                    </a:cubicBezTo>
                    <a:cubicBezTo>
                      <a:pt x="201" y="64"/>
                      <a:pt x="201" y="75"/>
                      <a:pt x="197" y="71"/>
                    </a:cubicBezTo>
                    <a:cubicBezTo>
                      <a:pt x="189" y="64"/>
                      <a:pt x="185" y="75"/>
                      <a:pt x="189" y="83"/>
                    </a:cubicBezTo>
                    <a:cubicBezTo>
                      <a:pt x="197" y="86"/>
                      <a:pt x="201" y="94"/>
                      <a:pt x="197" y="98"/>
                    </a:cubicBezTo>
                    <a:cubicBezTo>
                      <a:pt x="185" y="98"/>
                      <a:pt x="189" y="124"/>
                      <a:pt x="201" y="135"/>
                    </a:cubicBezTo>
                    <a:cubicBezTo>
                      <a:pt x="217" y="139"/>
                      <a:pt x="221" y="150"/>
                      <a:pt x="229" y="150"/>
                    </a:cubicBezTo>
                    <a:cubicBezTo>
                      <a:pt x="241" y="150"/>
                      <a:pt x="233" y="180"/>
                      <a:pt x="269" y="214"/>
                    </a:cubicBezTo>
                    <a:cubicBezTo>
                      <a:pt x="281" y="229"/>
                      <a:pt x="329" y="214"/>
                      <a:pt x="313" y="232"/>
                    </a:cubicBezTo>
                    <a:cubicBezTo>
                      <a:pt x="293" y="244"/>
                      <a:pt x="341" y="251"/>
                      <a:pt x="349" y="255"/>
                    </a:cubicBezTo>
                    <a:cubicBezTo>
                      <a:pt x="349" y="262"/>
                      <a:pt x="357" y="266"/>
                      <a:pt x="369" y="274"/>
                    </a:cubicBezTo>
                    <a:cubicBezTo>
                      <a:pt x="373" y="281"/>
                      <a:pt x="393" y="285"/>
                      <a:pt x="385" y="296"/>
                    </a:cubicBezTo>
                    <a:cubicBezTo>
                      <a:pt x="385" y="307"/>
                      <a:pt x="393" y="307"/>
                      <a:pt x="381" y="307"/>
                    </a:cubicBezTo>
                    <a:cubicBezTo>
                      <a:pt x="369" y="307"/>
                      <a:pt x="373" y="285"/>
                      <a:pt x="361" y="285"/>
                    </a:cubicBezTo>
                    <a:cubicBezTo>
                      <a:pt x="349" y="285"/>
                      <a:pt x="349" y="281"/>
                      <a:pt x="337" y="285"/>
                    </a:cubicBezTo>
                    <a:cubicBezTo>
                      <a:pt x="325" y="292"/>
                      <a:pt x="329" y="296"/>
                      <a:pt x="325" y="304"/>
                    </a:cubicBezTo>
                    <a:cubicBezTo>
                      <a:pt x="317" y="315"/>
                      <a:pt x="325" y="315"/>
                      <a:pt x="329" y="319"/>
                    </a:cubicBezTo>
                    <a:cubicBezTo>
                      <a:pt x="341" y="319"/>
                      <a:pt x="357" y="337"/>
                      <a:pt x="337" y="345"/>
                    </a:cubicBezTo>
                    <a:cubicBezTo>
                      <a:pt x="325" y="356"/>
                      <a:pt x="329" y="360"/>
                      <a:pt x="325" y="371"/>
                    </a:cubicBezTo>
                    <a:cubicBezTo>
                      <a:pt x="313" y="379"/>
                      <a:pt x="313" y="397"/>
                      <a:pt x="301" y="382"/>
                    </a:cubicBezTo>
                    <a:cubicBezTo>
                      <a:pt x="293" y="382"/>
                      <a:pt x="293" y="379"/>
                      <a:pt x="301" y="367"/>
                    </a:cubicBezTo>
                    <a:cubicBezTo>
                      <a:pt x="305" y="360"/>
                      <a:pt x="301" y="360"/>
                      <a:pt x="305" y="356"/>
                    </a:cubicBezTo>
                    <a:cubicBezTo>
                      <a:pt x="313" y="349"/>
                      <a:pt x="313" y="349"/>
                      <a:pt x="305" y="319"/>
                    </a:cubicBezTo>
                    <a:cubicBezTo>
                      <a:pt x="301" y="296"/>
                      <a:pt x="293" y="304"/>
                      <a:pt x="281" y="296"/>
                    </a:cubicBezTo>
                    <a:cubicBezTo>
                      <a:pt x="265" y="285"/>
                      <a:pt x="281" y="274"/>
                      <a:pt x="265" y="274"/>
                    </a:cubicBezTo>
                    <a:cubicBezTo>
                      <a:pt x="253" y="281"/>
                      <a:pt x="265" y="266"/>
                      <a:pt x="253" y="266"/>
                    </a:cubicBezTo>
                    <a:cubicBezTo>
                      <a:pt x="241" y="266"/>
                      <a:pt x="245" y="251"/>
                      <a:pt x="233" y="251"/>
                    </a:cubicBezTo>
                    <a:cubicBezTo>
                      <a:pt x="221" y="251"/>
                      <a:pt x="201" y="244"/>
                      <a:pt x="189" y="229"/>
                    </a:cubicBezTo>
                    <a:cubicBezTo>
                      <a:pt x="177" y="214"/>
                      <a:pt x="177" y="229"/>
                      <a:pt x="173" y="214"/>
                    </a:cubicBezTo>
                    <a:cubicBezTo>
                      <a:pt x="173" y="199"/>
                      <a:pt x="153" y="203"/>
                      <a:pt x="153" y="199"/>
                    </a:cubicBezTo>
                    <a:cubicBezTo>
                      <a:pt x="153" y="191"/>
                      <a:pt x="153" y="191"/>
                      <a:pt x="140" y="180"/>
                    </a:cubicBezTo>
                    <a:cubicBezTo>
                      <a:pt x="128" y="176"/>
                      <a:pt x="140" y="169"/>
                      <a:pt x="128" y="158"/>
                    </a:cubicBezTo>
                    <a:cubicBezTo>
                      <a:pt x="124" y="150"/>
                      <a:pt x="128" y="127"/>
                      <a:pt x="112" y="127"/>
                    </a:cubicBezTo>
                    <a:cubicBezTo>
                      <a:pt x="100" y="135"/>
                      <a:pt x="92" y="109"/>
                      <a:pt x="76" y="116"/>
                    </a:cubicBezTo>
                    <a:cubicBezTo>
                      <a:pt x="60" y="124"/>
                      <a:pt x="76" y="135"/>
                      <a:pt x="36" y="146"/>
                    </a:cubicBezTo>
                    <a:cubicBezTo>
                      <a:pt x="36" y="139"/>
                      <a:pt x="48" y="127"/>
                      <a:pt x="44" y="124"/>
                    </a:cubicBezTo>
                    <a:cubicBezTo>
                      <a:pt x="44" y="124"/>
                      <a:pt x="24" y="135"/>
                      <a:pt x="20" y="116"/>
                    </a:cubicBezTo>
                    <a:cubicBezTo>
                      <a:pt x="12" y="105"/>
                      <a:pt x="36" y="105"/>
                      <a:pt x="20" y="94"/>
                    </a:cubicBezTo>
                    <a:cubicBezTo>
                      <a:pt x="0" y="83"/>
                      <a:pt x="20" y="86"/>
                      <a:pt x="24" y="75"/>
                    </a:cubicBezTo>
                    <a:cubicBezTo>
                      <a:pt x="32" y="71"/>
                      <a:pt x="12" y="64"/>
                      <a:pt x="20" y="53"/>
                    </a:cubicBezTo>
                    <a:cubicBezTo>
                      <a:pt x="36" y="53"/>
                      <a:pt x="36" y="53"/>
                      <a:pt x="36" y="53"/>
                    </a:cubicBezTo>
                    <a:cubicBezTo>
                      <a:pt x="44" y="45"/>
                      <a:pt x="44" y="53"/>
                      <a:pt x="56" y="45"/>
                    </a:cubicBezTo>
                    <a:cubicBezTo>
                      <a:pt x="68" y="34"/>
                      <a:pt x="56" y="34"/>
                      <a:pt x="60" y="34"/>
                    </a:cubicBezTo>
                    <a:cubicBezTo>
                      <a:pt x="60" y="30"/>
                      <a:pt x="68" y="23"/>
                      <a:pt x="68" y="30"/>
                    </a:cubicBezTo>
                    <a:cubicBezTo>
                      <a:pt x="68" y="30"/>
                      <a:pt x="68" y="34"/>
                      <a:pt x="76" y="41"/>
                    </a:cubicBezTo>
                    <a:cubicBezTo>
                      <a:pt x="80" y="45"/>
                      <a:pt x="80" y="56"/>
                      <a:pt x="88" y="53"/>
                    </a:cubicBezTo>
                    <a:cubicBezTo>
                      <a:pt x="92" y="53"/>
                      <a:pt x="80" y="45"/>
                      <a:pt x="92" y="41"/>
                    </a:cubicBezTo>
                    <a:cubicBezTo>
                      <a:pt x="100" y="34"/>
                      <a:pt x="92" y="23"/>
                      <a:pt x="100" y="23"/>
                    </a:cubicBezTo>
                    <a:cubicBezTo>
                      <a:pt x="104" y="23"/>
                      <a:pt x="104" y="34"/>
                      <a:pt x="112" y="34"/>
                    </a:cubicBezTo>
                    <a:cubicBezTo>
                      <a:pt x="116" y="30"/>
                      <a:pt x="116" y="41"/>
                      <a:pt x="124" y="34"/>
                    </a:cubicBezTo>
                    <a:cubicBezTo>
                      <a:pt x="128" y="34"/>
                      <a:pt x="116" y="23"/>
                      <a:pt x="124" y="23"/>
                    </a:cubicBezTo>
                    <a:cubicBezTo>
                      <a:pt x="124" y="19"/>
                      <a:pt x="128" y="30"/>
                      <a:pt x="137" y="23"/>
                    </a:cubicBezTo>
                    <a:cubicBezTo>
                      <a:pt x="137" y="23"/>
                      <a:pt x="128" y="19"/>
                      <a:pt x="137" y="4"/>
                    </a:cubicBezTo>
                    <a:cubicBezTo>
                      <a:pt x="140" y="4"/>
                      <a:pt x="140" y="19"/>
                      <a:pt x="149" y="11"/>
                    </a:cubicBezTo>
                    <a:cubicBezTo>
                      <a:pt x="153" y="11"/>
                      <a:pt x="153" y="4"/>
                      <a:pt x="161" y="4"/>
                    </a:cubicBezTo>
                    <a:cubicBezTo>
                      <a:pt x="165" y="0"/>
                      <a:pt x="165" y="4"/>
                      <a:pt x="177" y="0"/>
                    </a:cubicBezTo>
                    <a:cubicBezTo>
                      <a:pt x="197" y="0"/>
                      <a:pt x="185" y="0"/>
                      <a:pt x="185" y="4"/>
                    </a:cubicBezTo>
                    <a:cubicBezTo>
                      <a:pt x="189" y="4"/>
                      <a:pt x="189" y="4"/>
                      <a:pt x="189" y="11"/>
                    </a:cubicBezTo>
                    <a:cubicBezTo>
                      <a:pt x="189" y="19"/>
                      <a:pt x="201" y="23"/>
                      <a:pt x="233" y="23"/>
                    </a:cubicBezTo>
                    <a:cubicBezTo>
                      <a:pt x="233" y="30"/>
                      <a:pt x="229" y="30"/>
                      <a:pt x="229" y="34"/>
                    </a:cubicBezTo>
                    <a:cubicBezTo>
                      <a:pt x="229" y="41"/>
                      <a:pt x="241" y="34"/>
                      <a:pt x="233" y="41"/>
                    </a:cubicBezTo>
                    <a:cubicBezTo>
                      <a:pt x="229" y="45"/>
                      <a:pt x="229" y="53"/>
                      <a:pt x="233" y="53"/>
                    </a:cubicBezTo>
                    <a:cubicBezTo>
                      <a:pt x="241" y="56"/>
                      <a:pt x="245" y="64"/>
                      <a:pt x="233" y="64"/>
                    </a:cubicBezTo>
                    <a:cubicBezTo>
                      <a:pt x="233" y="64"/>
                      <a:pt x="241" y="56"/>
                      <a:pt x="229" y="56"/>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4" name="Freeform 96"/>
              <p:cNvSpPr>
                <a:spLocks/>
              </p:cNvSpPr>
              <p:nvPr/>
            </p:nvSpPr>
            <p:spPr bwMode="auto">
              <a:xfrm>
                <a:off x="3362" y="2604"/>
                <a:ext cx="208" cy="131"/>
              </a:xfrm>
              <a:custGeom>
                <a:avLst/>
                <a:gdLst/>
                <a:ahLst/>
                <a:cxnLst>
                  <a:cxn ang="0">
                    <a:pos x="118" y="18"/>
                  </a:cxn>
                  <a:cxn ang="0">
                    <a:pos x="118" y="37"/>
                  </a:cxn>
                  <a:cxn ang="0">
                    <a:pos x="138" y="49"/>
                  </a:cxn>
                  <a:cxn ang="0">
                    <a:pos x="150" y="41"/>
                  </a:cxn>
                  <a:cxn ang="0">
                    <a:pos x="150" y="60"/>
                  </a:cxn>
                  <a:cxn ang="0">
                    <a:pos x="138" y="60"/>
                  </a:cxn>
                  <a:cxn ang="0">
                    <a:pos x="138" y="71"/>
                  </a:cxn>
                  <a:cxn ang="0">
                    <a:pos x="126" y="71"/>
                  </a:cxn>
                  <a:cxn ang="0">
                    <a:pos x="114" y="60"/>
                  </a:cxn>
                  <a:cxn ang="0">
                    <a:pos x="106" y="79"/>
                  </a:cxn>
                  <a:cxn ang="0">
                    <a:pos x="102" y="90"/>
                  </a:cxn>
                  <a:cxn ang="0">
                    <a:pos x="91" y="79"/>
                  </a:cxn>
                  <a:cxn ang="0">
                    <a:pos x="83" y="68"/>
                  </a:cxn>
                  <a:cxn ang="0">
                    <a:pos x="75" y="71"/>
                  </a:cxn>
                  <a:cxn ang="0">
                    <a:pos x="71" y="83"/>
                  </a:cxn>
                  <a:cxn ang="0">
                    <a:pos x="51" y="90"/>
                  </a:cxn>
                  <a:cxn ang="0">
                    <a:pos x="35" y="90"/>
                  </a:cxn>
                  <a:cxn ang="0">
                    <a:pos x="27" y="79"/>
                  </a:cxn>
                  <a:cxn ang="0">
                    <a:pos x="23" y="68"/>
                  </a:cxn>
                  <a:cxn ang="0">
                    <a:pos x="11" y="79"/>
                  </a:cxn>
                  <a:cxn ang="0">
                    <a:pos x="11" y="71"/>
                  </a:cxn>
                  <a:cxn ang="0">
                    <a:pos x="15" y="53"/>
                  </a:cxn>
                  <a:cxn ang="0">
                    <a:pos x="23" y="41"/>
                  </a:cxn>
                  <a:cxn ang="0">
                    <a:pos x="35" y="30"/>
                  </a:cxn>
                  <a:cxn ang="0">
                    <a:pos x="39" y="18"/>
                  </a:cxn>
                  <a:cxn ang="0">
                    <a:pos x="51" y="15"/>
                  </a:cxn>
                  <a:cxn ang="0">
                    <a:pos x="75" y="15"/>
                  </a:cxn>
                  <a:cxn ang="0">
                    <a:pos x="91" y="7"/>
                  </a:cxn>
                  <a:cxn ang="0">
                    <a:pos x="102" y="15"/>
                  </a:cxn>
                  <a:cxn ang="0">
                    <a:pos x="118" y="18"/>
                  </a:cxn>
                </a:cxnLst>
                <a:rect l="0" t="0" r="r" b="b"/>
                <a:pathLst>
                  <a:path w="150" h="94">
                    <a:moveTo>
                      <a:pt x="118" y="18"/>
                    </a:moveTo>
                    <a:cubicBezTo>
                      <a:pt x="126" y="26"/>
                      <a:pt x="106" y="41"/>
                      <a:pt x="118" y="37"/>
                    </a:cubicBezTo>
                    <a:cubicBezTo>
                      <a:pt x="138" y="37"/>
                      <a:pt x="126" y="49"/>
                      <a:pt x="138" y="49"/>
                    </a:cubicBezTo>
                    <a:cubicBezTo>
                      <a:pt x="142" y="49"/>
                      <a:pt x="142" y="30"/>
                      <a:pt x="150" y="41"/>
                    </a:cubicBezTo>
                    <a:cubicBezTo>
                      <a:pt x="142" y="53"/>
                      <a:pt x="150" y="60"/>
                      <a:pt x="150" y="60"/>
                    </a:cubicBezTo>
                    <a:cubicBezTo>
                      <a:pt x="142" y="68"/>
                      <a:pt x="138" y="53"/>
                      <a:pt x="138" y="60"/>
                    </a:cubicBezTo>
                    <a:cubicBezTo>
                      <a:pt x="130" y="60"/>
                      <a:pt x="142" y="71"/>
                      <a:pt x="138" y="71"/>
                    </a:cubicBezTo>
                    <a:cubicBezTo>
                      <a:pt x="130" y="79"/>
                      <a:pt x="130" y="68"/>
                      <a:pt x="126" y="71"/>
                    </a:cubicBezTo>
                    <a:cubicBezTo>
                      <a:pt x="118" y="71"/>
                      <a:pt x="118" y="60"/>
                      <a:pt x="114" y="60"/>
                    </a:cubicBezTo>
                    <a:cubicBezTo>
                      <a:pt x="106" y="60"/>
                      <a:pt x="114" y="71"/>
                      <a:pt x="106" y="79"/>
                    </a:cubicBezTo>
                    <a:cubicBezTo>
                      <a:pt x="95" y="83"/>
                      <a:pt x="106" y="90"/>
                      <a:pt x="102" y="90"/>
                    </a:cubicBezTo>
                    <a:cubicBezTo>
                      <a:pt x="95" y="94"/>
                      <a:pt x="95" y="83"/>
                      <a:pt x="91" y="79"/>
                    </a:cubicBezTo>
                    <a:cubicBezTo>
                      <a:pt x="83" y="71"/>
                      <a:pt x="83" y="68"/>
                      <a:pt x="83" y="68"/>
                    </a:cubicBezTo>
                    <a:cubicBezTo>
                      <a:pt x="83" y="60"/>
                      <a:pt x="75" y="68"/>
                      <a:pt x="75" y="71"/>
                    </a:cubicBezTo>
                    <a:cubicBezTo>
                      <a:pt x="71" y="71"/>
                      <a:pt x="83" y="71"/>
                      <a:pt x="71" y="83"/>
                    </a:cubicBezTo>
                    <a:cubicBezTo>
                      <a:pt x="59" y="90"/>
                      <a:pt x="59" y="83"/>
                      <a:pt x="51" y="90"/>
                    </a:cubicBezTo>
                    <a:cubicBezTo>
                      <a:pt x="35" y="90"/>
                      <a:pt x="35" y="90"/>
                      <a:pt x="35" y="90"/>
                    </a:cubicBezTo>
                    <a:cubicBezTo>
                      <a:pt x="35" y="79"/>
                      <a:pt x="27" y="79"/>
                      <a:pt x="27" y="79"/>
                    </a:cubicBezTo>
                    <a:cubicBezTo>
                      <a:pt x="27" y="71"/>
                      <a:pt x="35" y="60"/>
                      <a:pt x="23" y="68"/>
                    </a:cubicBezTo>
                    <a:cubicBezTo>
                      <a:pt x="11" y="68"/>
                      <a:pt x="23" y="71"/>
                      <a:pt x="11" y="79"/>
                    </a:cubicBezTo>
                    <a:cubicBezTo>
                      <a:pt x="4" y="79"/>
                      <a:pt x="0" y="79"/>
                      <a:pt x="11" y="71"/>
                    </a:cubicBezTo>
                    <a:cubicBezTo>
                      <a:pt x="15" y="68"/>
                      <a:pt x="4" y="60"/>
                      <a:pt x="15" y="53"/>
                    </a:cubicBezTo>
                    <a:cubicBezTo>
                      <a:pt x="27" y="49"/>
                      <a:pt x="15" y="41"/>
                      <a:pt x="23" y="41"/>
                    </a:cubicBezTo>
                    <a:cubicBezTo>
                      <a:pt x="35" y="37"/>
                      <a:pt x="27" y="30"/>
                      <a:pt x="35" y="30"/>
                    </a:cubicBezTo>
                    <a:cubicBezTo>
                      <a:pt x="39" y="26"/>
                      <a:pt x="35" y="26"/>
                      <a:pt x="39" y="18"/>
                    </a:cubicBezTo>
                    <a:cubicBezTo>
                      <a:pt x="39" y="15"/>
                      <a:pt x="47" y="26"/>
                      <a:pt x="51" y="15"/>
                    </a:cubicBezTo>
                    <a:cubicBezTo>
                      <a:pt x="63" y="18"/>
                      <a:pt x="63" y="15"/>
                      <a:pt x="75" y="15"/>
                    </a:cubicBezTo>
                    <a:cubicBezTo>
                      <a:pt x="91" y="15"/>
                      <a:pt x="75" y="7"/>
                      <a:pt x="91" y="7"/>
                    </a:cubicBezTo>
                    <a:cubicBezTo>
                      <a:pt x="95" y="0"/>
                      <a:pt x="95" y="15"/>
                      <a:pt x="102" y="15"/>
                    </a:cubicBezTo>
                    <a:cubicBezTo>
                      <a:pt x="106" y="7"/>
                      <a:pt x="114" y="15"/>
                      <a:pt x="118" y="1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45" name="Freeform 97"/>
              <p:cNvSpPr>
                <a:spLocks/>
              </p:cNvSpPr>
              <p:nvPr/>
            </p:nvSpPr>
            <p:spPr bwMode="auto">
              <a:xfrm>
                <a:off x="3362" y="2604"/>
                <a:ext cx="208" cy="131"/>
              </a:xfrm>
              <a:custGeom>
                <a:avLst/>
                <a:gdLst/>
                <a:ahLst/>
                <a:cxnLst>
                  <a:cxn ang="0">
                    <a:pos x="118" y="18"/>
                  </a:cxn>
                  <a:cxn ang="0">
                    <a:pos x="118" y="37"/>
                  </a:cxn>
                  <a:cxn ang="0">
                    <a:pos x="138" y="49"/>
                  </a:cxn>
                  <a:cxn ang="0">
                    <a:pos x="150" y="41"/>
                  </a:cxn>
                  <a:cxn ang="0">
                    <a:pos x="150" y="60"/>
                  </a:cxn>
                  <a:cxn ang="0">
                    <a:pos x="138" y="60"/>
                  </a:cxn>
                  <a:cxn ang="0">
                    <a:pos x="138" y="71"/>
                  </a:cxn>
                  <a:cxn ang="0">
                    <a:pos x="126" y="71"/>
                  </a:cxn>
                  <a:cxn ang="0">
                    <a:pos x="114" y="60"/>
                  </a:cxn>
                  <a:cxn ang="0">
                    <a:pos x="106" y="79"/>
                  </a:cxn>
                  <a:cxn ang="0">
                    <a:pos x="102" y="90"/>
                  </a:cxn>
                  <a:cxn ang="0">
                    <a:pos x="91" y="79"/>
                  </a:cxn>
                  <a:cxn ang="0">
                    <a:pos x="83" y="68"/>
                  </a:cxn>
                  <a:cxn ang="0">
                    <a:pos x="75" y="71"/>
                  </a:cxn>
                  <a:cxn ang="0">
                    <a:pos x="71" y="83"/>
                  </a:cxn>
                  <a:cxn ang="0">
                    <a:pos x="51" y="90"/>
                  </a:cxn>
                  <a:cxn ang="0">
                    <a:pos x="35" y="90"/>
                  </a:cxn>
                  <a:cxn ang="0">
                    <a:pos x="27" y="79"/>
                  </a:cxn>
                  <a:cxn ang="0">
                    <a:pos x="23" y="68"/>
                  </a:cxn>
                  <a:cxn ang="0">
                    <a:pos x="11" y="79"/>
                  </a:cxn>
                  <a:cxn ang="0">
                    <a:pos x="11" y="71"/>
                  </a:cxn>
                  <a:cxn ang="0">
                    <a:pos x="15" y="53"/>
                  </a:cxn>
                  <a:cxn ang="0">
                    <a:pos x="23" y="41"/>
                  </a:cxn>
                  <a:cxn ang="0">
                    <a:pos x="35" y="30"/>
                  </a:cxn>
                  <a:cxn ang="0">
                    <a:pos x="39" y="18"/>
                  </a:cxn>
                  <a:cxn ang="0">
                    <a:pos x="51" y="15"/>
                  </a:cxn>
                  <a:cxn ang="0">
                    <a:pos x="75" y="15"/>
                  </a:cxn>
                  <a:cxn ang="0">
                    <a:pos x="91" y="7"/>
                  </a:cxn>
                  <a:cxn ang="0">
                    <a:pos x="102" y="15"/>
                  </a:cxn>
                  <a:cxn ang="0">
                    <a:pos x="118" y="18"/>
                  </a:cxn>
                </a:cxnLst>
                <a:rect l="0" t="0" r="r" b="b"/>
                <a:pathLst>
                  <a:path w="150" h="94">
                    <a:moveTo>
                      <a:pt x="118" y="18"/>
                    </a:moveTo>
                    <a:cubicBezTo>
                      <a:pt x="126" y="26"/>
                      <a:pt x="106" y="41"/>
                      <a:pt x="118" y="37"/>
                    </a:cubicBezTo>
                    <a:cubicBezTo>
                      <a:pt x="138" y="37"/>
                      <a:pt x="126" y="49"/>
                      <a:pt x="138" y="49"/>
                    </a:cubicBezTo>
                    <a:cubicBezTo>
                      <a:pt x="142" y="49"/>
                      <a:pt x="142" y="30"/>
                      <a:pt x="150" y="41"/>
                    </a:cubicBezTo>
                    <a:cubicBezTo>
                      <a:pt x="142" y="53"/>
                      <a:pt x="150" y="60"/>
                      <a:pt x="150" y="60"/>
                    </a:cubicBezTo>
                    <a:cubicBezTo>
                      <a:pt x="142" y="68"/>
                      <a:pt x="138" y="53"/>
                      <a:pt x="138" y="60"/>
                    </a:cubicBezTo>
                    <a:cubicBezTo>
                      <a:pt x="130" y="60"/>
                      <a:pt x="142" y="71"/>
                      <a:pt x="138" y="71"/>
                    </a:cubicBezTo>
                    <a:cubicBezTo>
                      <a:pt x="130" y="79"/>
                      <a:pt x="130" y="68"/>
                      <a:pt x="126" y="71"/>
                    </a:cubicBezTo>
                    <a:cubicBezTo>
                      <a:pt x="118" y="71"/>
                      <a:pt x="118" y="60"/>
                      <a:pt x="114" y="60"/>
                    </a:cubicBezTo>
                    <a:cubicBezTo>
                      <a:pt x="106" y="60"/>
                      <a:pt x="114" y="71"/>
                      <a:pt x="106" y="79"/>
                    </a:cubicBezTo>
                    <a:cubicBezTo>
                      <a:pt x="95" y="83"/>
                      <a:pt x="106" y="90"/>
                      <a:pt x="102" y="90"/>
                    </a:cubicBezTo>
                    <a:cubicBezTo>
                      <a:pt x="95" y="94"/>
                      <a:pt x="95" y="83"/>
                      <a:pt x="91" y="79"/>
                    </a:cubicBezTo>
                    <a:cubicBezTo>
                      <a:pt x="83" y="71"/>
                      <a:pt x="83" y="68"/>
                      <a:pt x="83" y="68"/>
                    </a:cubicBezTo>
                    <a:cubicBezTo>
                      <a:pt x="83" y="60"/>
                      <a:pt x="75" y="68"/>
                      <a:pt x="75" y="71"/>
                    </a:cubicBezTo>
                    <a:cubicBezTo>
                      <a:pt x="71" y="71"/>
                      <a:pt x="83" y="71"/>
                      <a:pt x="71" y="83"/>
                    </a:cubicBezTo>
                    <a:cubicBezTo>
                      <a:pt x="59" y="90"/>
                      <a:pt x="59" y="83"/>
                      <a:pt x="51" y="90"/>
                    </a:cubicBezTo>
                    <a:cubicBezTo>
                      <a:pt x="35" y="90"/>
                      <a:pt x="35" y="90"/>
                      <a:pt x="35" y="90"/>
                    </a:cubicBezTo>
                    <a:cubicBezTo>
                      <a:pt x="35" y="79"/>
                      <a:pt x="27" y="79"/>
                      <a:pt x="27" y="79"/>
                    </a:cubicBezTo>
                    <a:cubicBezTo>
                      <a:pt x="27" y="71"/>
                      <a:pt x="35" y="60"/>
                      <a:pt x="23" y="68"/>
                    </a:cubicBezTo>
                    <a:cubicBezTo>
                      <a:pt x="11" y="68"/>
                      <a:pt x="23" y="71"/>
                      <a:pt x="11" y="79"/>
                    </a:cubicBezTo>
                    <a:cubicBezTo>
                      <a:pt x="4" y="79"/>
                      <a:pt x="0" y="79"/>
                      <a:pt x="11" y="71"/>
                    </a:cubicBezTo>
                    <a:cubicBezTo>
                      <a:pt x="15" y="68"/>
                      <a:pt x="4" y="60"/>
                      <a:pt x="15" y="53"/>
                    </a:cubicBezTo>
                    <a:cubicBezTo>
                      <a:pt x="27" y="49"/>
                      <a:pt x="15" y="41"/>
                      <a:pt x="23" y="41"/>
                    </a:cubicBezTo>
                    <a:cubicBezTo>
                      <a:pt x="35" y="37"/>
                      <a:pt x="27" y="30"/>
                      <a:pt x="35" y="30"/>
                    </a:cubicBezTo>
                    <a:cubicBezTo>
                      <a:pt x="39" y="26"/>
                      <a:pt x="35" y="26"/>
                      <a:pt x="39" y="18"/>
                    </a:cubicBezTo>
                    <a:cubicBezTo>
                      <a:pt x="39" y="15"/>
                      <a:pt x="47" y="26"/>
                      <a:pt x="51" y="15"/>
                    </a:cubicBezTo>
                    <a:cubicBezTo>
                      <a:pt x="63" y="18"/>
                      <a:pt x="63" y="15"/>
                      <a:pt x="75" y="15"/>
                    </a:cubicBezTo>
                    <a:cubicBezTo>
                      <a:pt x="91" y="15"/>
                      <a:pt x="75" y="7"/>
                      <a:pt x="91" y="7"/>
                    </a:cubicBezTo>
                    <a:cubicBezTo>
                      <a:pt x="95" y="0"/>
                      <a:pt x="95" y="15"/>
                      <a:pt x="102" y="15"/>
                    </a:cubicBezTo>
                    <a:cubicBezTo>
                      <a:pt x="106" y="7"/>
                      <a:pt x="114" y="15"/>
                      <a:pt x="118" y="1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46" name="Freeform 98"/>
              <p:cNvSpPr>
                <a:spLocks/>
              </p:cNvSpPr>
              <p:nvPr/>
            </p:nvSpPr>
            <p:spPr bwMode="auto">
              <a:xfrm>
                <a:off x="3362" y="2604"/>
                <a:ext cx="208" cy="131"/>
              </a:xfrm>
              <a:custGeom>
                <a:avLst/>
                <a:gdLst/>
                <a:ahLst/>
                <a:cxnLst>
                  <a:cxn ang="0">
                    <a:pos x="118" y="18"/>
                  </a:cxn>
                  <a:cxn ang="0">
                    <a:pos x="118" y="37"/>
                  </a:cxn>
                  <a:cxn ang="0">
                    <a:pos x="138" y="49"/>
                  </a:cxn>
                  <a:cxn ang="0">
                    <a:pos x="150" y="41"/>
                  </a:cxn>
                  <a:cxn ang="0">
                    <a:pos x="150" y="60"/>
                  </a:cxn>
                  <a:cxn ang="0">
                    <a:pos x="138" y="60"/>
                  </a:cxn>
                  <a:cxn ang="0">
                    <a:pos x="138" y="71"/>
                  </a:cxn>
                  <a:cxn ang="0">
                    <a:pos x="126" y="71"/>
                  </a:cxn>
                  <a:cxn ang="0">
                    <a:pos x="114" y="60"/>
                  </a:cxn>
                  <a:cxn ang="0">
                    <a:pos x="106" y="79"/>
                  </a:cxn>
                  <a:cxn ang="0">
                    <a:pos x="102" y="90"/>
                  </a:cxn>
                  <a:cxn ang="0">
                    <a:pos x="91" y="79"/>
                  </a:cxn>
                  <a:cxn ang="0">
                    <a:pos x="83" y="68"/>
                  </a:cxn>
                  <a:cxn ang="0">
                    <a:pos x="75" y="71"/>
                  </a:cxn>
                  <a:cxn ang="0">
                    <a:pos x="71" y="83"/>
                  </a:cxn>
                  <a:cxn ang="0">
                    <a:pos x="51" y="90"/>
                  </a:cxn>
                  <a:cxn ang="0">
                    <a:pos x="35" y="90"/>
                  </a:cxn>
                  <a:cxn ang="0">
                    <a:pos x="27" y="79"/>
                  </a:cxn>
                  <a:cxn ang="0">
                    <a:pos x="23" y="68"/>
                  </a:cxn>
                  <a:cxn ang="0">
                    <a:pos x="11" y="79"/>
                  </a:cxn>
                  <a:cxn ang="0">
                    <a:pos x="11" y="71"/>
                  </a:cxn>
                  <a:cxn ang="0">
                    <a:pos x="15" y="53"/>
                  </a:cxn>
                  <a:cxn ang="0">
                    <a:pos x="23" y="41"/>
                  </a:cxn>
                  <a:cxn ang="0">
                    <a:pos x="35" y="30"/>
                  </a:cxn>
                  <a:cxn ang="0">
                    <a:pos x="39" y="18"/>
                  </a:cxn>
                  <a:cxn ang="0">
                    <a:pos x="51" y="15"/>
                  </a:cxn>
                  <a:cxn ang="0">
                    <a:pos x="75" y="15"/>
                  </a:cxn>
                  <a:cxn ang="0">
                    <a:pos x="91" y="7"/>
                  </a:cxn>
                  <a:cxn ang="0">
                    <a:pos x="102" y="15"/>
                  </a:cxn>
                  <a:cxn ang="0">
                    <a:pos x="118" y="18"/>
                  </a:cxn>
                </a:cxnLst>
                <a:rect l="0" t="0" r="r" b="b"/>
                <a:pathLst>
                  <a:path w="150" h="94">
                    <a:moveTo>
                      <a:pt x="118" y="18"/>
                    </a:moveTo>
                    <a:cubicBezTo>
                      <a:pt x="126" y="26"/>
                      <a:pt x="106" y="41"/>
                      <a:pt x="118" y="37"/>
                    </a:cubicBezTo>
                    <a:cubicBezTo>
                      <a:pt x="138" y="37"/>
                      <a:pt x="126" y="49"/>
                      <a:pt x="138" y="49"/>
                    </a:cubicBezTo>
                    <a:cubicBezTo>
                      <a:pt x="142" y="49"/>
                      <a:pt x="142" y="30"/>
                      <a:pt x="150" y="41"/>
                    </a:cubicBezTo>
                    <a:cubicBezTo>
                      <a:pt x="142" y="53"/>
                      <a:pt x="150" y="60"/>
                      <a:pt x="150" y="60"/>
                    </a:cubicBezTo>
                    <a:cubicBezTo>
                      <a:pt x="142" y="68"/>
                      <a:pt x="138" y="53"/>
                      <a:pt x="138" y="60"/>
                    </a:cubicBezTo>
                    <a:cubicBezTo>
                      <a:pt x="130" y="60"/>
                      <a:pt x="142" y="71"/>
                      <a:pt x="138" y="71"/>
                    </a:cubicBezTo>
                    <a:cubicBezTo>
                      <a:pt x="130" y="79"/>
                      <a:pt x="130" y="68"/>
                      <a:pt x="126" y="71"/>
                    </a:cubicBezTo>
                    <a:cubicBezTo>
                      <a:pt x="118" y="71"/>
                      <a:pt x="118" y="60"/>
                      <a:pt x="114" y="60"/>
                    </a:cubicBezTo>
                    <a:cubicBezTo>
                      <a:pt x="106" y="60"/>
                      <a:pt x="114" y="71"/>
                      <a:pt x="106" y="79"/>
                    </a:cubicBezTo>
                    <a:cubicBezTo>
                      <a:pt x="95" y="83"/>
                      <a:pt x="106" y="90"/>
                      <a:pt x="102" y="90"/>
                    </a:cubicBezTo>
                    <a:cubicBezTo>
                      <a:pt x="95" y="94"/>
                      <a:pt x="95" y="83"/>
                      <a:pt x="91" y="79"/>
                    </a:cubicBezTo>
                    <a:cubicBezTo>
                      <a:pt x="83" y="71"/>
                      <a:pt x="83" y="68"/>
                      <a:pt x="83" y="68"/>
                    </a:cubicBezTo>
                    <a:cubicBezTo>
                      <a:pt x="83" y="60"/>
                      <a:pt x="75" y="68"/>
                      <a:pt x="75" y="71"/>
                    </a:cubicBezTo>
                    <a:cubicBezTo>
                      <a:pt x="71" y="71"/>
                      <a:pt x="83" y="71"/>
                      <a:pt x="71" y="83"/>
                    </a:cubicBezTo>
                    <a:cubicBezTo>
                      <a:pt x="59" y="90"/>
                      <a:pt x="59" y="83"/>
                      <a:pt x="51" y="90"/>
                    </a:cubicBezTo>
                    <a:cubicBezTo>
                      <a:pt x="35" y="90"/>
                      <a:pt x="35" y="90"/>
                      <a:pt x="35" y="90"/>
                    </a:cubicBezTo>
                    <a:cubicBezTo>
                      <a:pt x="35" y="79"/>
                      <a:pt x="27" y="79"/>
                      <a:pt x="27" y="79"/>
                    </a:cubicBezTo>
                    <a:cubicBezTo>
                      <a:pt x="27" y="71"/>
                      <a:pt x="35" y="60"/>
                      <a:pt x="23" y="68"/>
                    </a:cubicBezTo>
                    <a:cubicBezTo>
                      <a:pt x="11" y="68"/>
                      <a:pt x="23" y="71"/>
                      <a:pt x="11" y="79"/>
                    </a:cubicBezTo>
                    <a:cubicBezTo>
                      <a:pt x="4" y="79"/>
                      <a:pt x="0" y="79"/>
                      <a:pt x="11" y="71"/>
                    </a:cubicBezTo>
                    <a:cubicBezTo>
                      <a:pt x="15" y="68"/>
                      <a:pt x="4" y="60"/>
                      <a:pt x="15" y="53"/>
                    </a:cubicBezTo>
                    <a:cubicBezTo>
                      <a:pt x="27" y="49"/>
                      <a:pt x="15" y="41"/>
                      <a:pt x="23" y="41"/>
                    </a:cubicBezTo>
                    <a:cubicBezTo>
                      <a:pt x="35" y="37"/>
                      <a:pt x="27" y="30"/>
                      <a:pt x="35" y="30"/>
                    </a:cubicBezTo>
                    <a:cubicBezTo>
                      <a:pt x="39" y="26"/>
                      <a:pt x="35" y="26"/>
                      <a:pt x="39" y="18"/>
                    </a:cubicBezTo>
                    <a:cubicBezTo>
                      <a:pt x="39" y="15"/>
                      <a:pt x="47" y="26"/>
                      <a:pt x="51" y="15"/>
                    </a:cubicBezTo>
                    <a:cubicBezTo>
                      <a:pt x="63" y="18"/>
                      <a:pt x="63" y="15"/>
                      <a:pt x="75" y="15"/>
                    </a:cubicBezTo>
                    <a:cubicBezTo>
                      <a:pt x="91" y="15"/>
                      <a:pt x="75" y="7"/>
                      <a:pt x="91" y="7"/>
                    </a:cubicBezTo>
                    <a:cubicBezTo>
                      <a:pt x="95" y="0"/>
                      <a:pt x="95" y="15"/>
                      <a:pt x="102" y="15"/>
                    </a:cubicBezTo>
                    <a:cubicBezTo>
                      <a:pt x="106" y="7"/>
                      <a:pt x="114" y="15"/>
                      <a:pt x="118" y="18"/>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7" name="Freeform 99"/>
              <p:cNvSpPr>
                <a:spLocks/>
              </p:cNvSpPr>
              <p:nvPr/>
            </p:nvSpPr>
            <p:spPr bwMode="auto">
              <a:xfrm>
                <a:off x="3362" y="2604"/>
                <a:ext cx="208" cy="131"/>
              </a:xfrm>
              <a:custGeom>
                <a:avLst/>
                <a:gdLst/>
                <a:ahLst/>
                <a:cxnLst>
                  <a:cxn ang="0">
                    <a:pos x="118" y="18"/>
                  </a:cxn>
                  <a:cxn ang="0">
                    <a:pos x="118" y="37"/>
                  </a:cxn>
                  <a:cxn ang="0">
                    <a:pos x="138" y="49"/>
                  </a:cxn>
                  <a:cxn ang="0">
                    <a:pos x="150" y="41"/>
                  </a:cxn>
                  <a:cxn ang="0">
                    <a:pos x="150" y="60"/>
                  </a:cxn>
                  <a:cxn ang="0">
                    <a:pos x="138" y="60"/>
                  </a:cxn>
                  <a:cxn ang="0">
                    <a:pos x="138" y="71"/>
                  </a:cxn>
                  <a:cxn ang="0">
                    <a:pos x="126" y="71"/>
                  </a:cxn>
                  <a:cxn ang="0">
                    <a:pos x="114" y="60"/>
                  </a:cxn>
                  <a:cxn ang="0">
                    <a:pos x="106" y="79"/>
                  </a:cxn>
                  <a:cxn ang="0">
                    <a:pos x="102" y="90"/>
                  </a:cxn>
                  <a:cxn ang="0">
                    <a:pos x="91" y="79"/>
                  </a:cxn>
                  <a:cxn ang="0">
                    <a:pos x="83" y="68"/>
                  </a:cxn>
                  <a:cxn ang="0">
                    <a:pos x="75" y="71"/>
                  </a:cxn>
                  <a:cxn ang="0">
                    <a:pos x="71" y="83"/>
                  </a:cxn>
                  <a:cxn ang="0">
                    <a:pos x="51" y="90"/>
                  </a:cxn>
                  <a:cxn ang="0">
                    <a:pos x="35" y="90"/>
                  </a:cxn>
                  <a:cxn ang="0">
                    <a:pos x="27" y="79"/>
                  </a:cxn>
                  <a:cxn ang="0">
                    <a:pos x="23" y="68"/>
                  </a:cxn>
                  <a:cxn ang="0">
                    <a:pos x="11" y="79"/>
                  </a:cxn>
                  <a:cxn ang="0">
                    <a:pos x="11" y="71"/>
                  </a:cxn>
                  <a:cxn ang="0">
                    <a:pos x="15" y="53"/>
                  </a:cxn>
                  <a:cxn ang="0">
                    <a:pos x="23" y="41"/>
                  </a:cxn>
                  <a:cxn ang="0">
                    <a:pos x="35" y="30"/>
                  </a:cxn>
                  <a:cxn ang="0">
                    <a:pos x="39" y="18"/>
                  </a:cxn>
                  <a:cxn ang="0">
                    <a:pos x="51" y="15"/>
                  </a:cxn>
                  <a:cxn ang="0">
                    <a:pos x="75" y="15"/>
                  </a:cxn>
                  <a:cxn ang="0">
                    <a:pos x="91" y="7"/>
                  </a:cxn>
                  <a:cxn ang="0">
                    <a:pos x="102" y="15"/>
                  </a:cxn>
                  <a:cxn ang="0">
                    <a:pos x="118" y="18"/>
                  </a:cxn>
                </a:cxnLst>
                <a:rect l="0" t="0" r="r" b="b"/>
                <a:pathLst>
                  <a:path w="150" h="94">
                    <a:moveTo>
                      <a:pt x="118" y="18"/>
                    </a:moveTo>
                    <a:cubicBezTo>
                      <a:pt x="126" y="26"/>
                      <a:pt x="106" y="41"/>
                      <a:pt x="118" y="37"/>
                    </a:cubicBezTo>
                    <a:cubicBezTo>
                      <a:pt x="138" y="37"/>
                      <a:pt x="126" y="49"/>
                      <a:pt x="138" y="49"/>
                    </a:cubicBezTo>
                    <a:cubicBezTo>
                      <a:pt x="142" y="49"/>
                      <a:pt x="142" y="30"/>
                      <a:pt x="150" y="41"/>
                    </a:cubicBezTo>
                    <a:cubicBezTo>
                      <a:pt x="142" y="53"/>
                      <a:pt x="150" y="60"/>
                      <a:pt x="150" y="60"/>
                    </a:cubicBezTo>
                    <a:cubicBezTo>
                      <a:pt x="142" y="68"/>
                      <a:pt x="138" y="53"/>
                      <a:pt x="138" y="60"/>
                    </a:cubicBezTo>
                    <a:cubicBezTo>
                      <a:pt x="130" y="60"/>
                      <a:pt x="142" y="71"/>
                      <a:pt x="138" y="71"/>
                    </a:cubicBezTo>
                    <a:cubicBezTo>
                      <a:pt x="130" y="79"/>
                      <a:pt x="130" y="68"/>
                      <a:pt x="126" y="71"/>
                    </a:cubicBezTo>
                    <a:cubicBezTo>
                      <a:pt x="118" y="71"/>
                      <a:pt x="118" y="60"/>
                      <a:pt x="114" y="60"/>
                    </a:cubicBezTo>
                    <a:cubicBezTo>
                      <a:pt x="106" y="60"/>
                      <a:pt x="114" y="71"/>
                      <a:pt x="106" y="79"/>
                    </a:cubicBezTo>
                    <a:cubicBezTo>
                      <a:pt x="95" y="83"/>
                      <a:pt x="106" y="90"/>
                      <a:pt x="102" y="90"/>
                    </a:cubicBezTo>
                    <a:cubicBezTo>
                      <a:pt x="95" y="94"/>
                      <a:pt x="95" y="83"/>
                      <a:pt x="91" y="79"/>
                    </a:cubicBezTo>
                    <a:cubicBezTo>
                      <a:pt x="83" y="71"/>
                      <a:pt x="83" y="68"/>
                      <a:pt x="83" y="68"/>
                    </a:cubicBezTo>
                    <a:cubicBezTo>
                      <a:pt x="83" y="60"/>
                      <a:pt x="75" y="68"/>
                      <a:pt x="75" y="71"/>
                    </a:cubicBezTo>
                    <a:cubicBezTo>
                      <a:pt x="71" y="71"/>
                      <a:pt x="83" y="71"/>
                      <a:pt x="71" y="83"/>
                    </a:cubicBezTo>
                    <a:cubicBezTo>
                      <a:pt x="59" y="90"/>
                      <a:pt x="59" y="83"/>
                      <a:pt x="51" y="90"/>
                    </a:cubicBezTo>
                    <a:cubicBezTo>
                      <a:pt x="35" y="90"/>
                      <a:pt x="35" y="90"/>
                      <a:pt x="35" y="90"/>
                    </a:cubicBezTo>
                    <a:cubicBezTo>
                      <a:pt x="35" y="79"/>
                      <a:pt x="27" y="79"/>
                      <a:pt x="27" y="79"/>
                    </a:cubicBezTo>
                    <a:cubicBezTo>
                      <a:pt x="27" y="71"/>
                      <a:pt x="35" y="60"/>
                      <a:pt x="23" y="68"/>
                    </a:cubicBezTo>
                    <a:cubicBezTo>
                      <a:pt x="11" y="68"/>
                      <a:pt x="23" y="71"/>
                      <a:pt x="11" y="79"/>
                    </a:cubicBezTo>
                    <a:cubicBezTo>
                      <a:pt x="4" y="79"/>
                      <a:pt x="0" y="79"/>
                      <a:pt x="11" y="71"/>
                    </a:cubicBezTo>
                    <a:cubicBezTo>
                      <a:pt x="15" y="68"/>
                      <a:pt x="4" y="60"/>
                      <a:pt x="15" y="53"/>
                    </a:cubicBezTo>
                    <a:cubicBezTo>
                      <a:pt x="27" y="49"/>
                      <a:pt x="15" y="41"/>
                      <a:pt x="23" y="41"/>
                    </a:cubicBezTo>
                    <a:cubicBezTo>
                      <a:pt x="35" y="37"/>
                      <a:pt x="27" y="30"/>
                      <a:pt x="35" y="30"/>
                    </a:cubicBezTo>
                    <a:cubicBezTo>
                      <a:pt x="39" y="26"/>
                      <a:pt x="35" y="26"/>
                      <a:pt x="39" y="18"/>
                    </a:cubicBezTo>
                    <a:cubicBezTo>
                      <a:pt x="39" y="15"/>
                      <a:pt x="47" y="26"/>
                      <a:pt x="51" y="15"/>
                    </a:cubicBezTo>
                    <a:cubicBezTo>
                      <a:pt x="63" y="18"/>
                      <a:pt x="63" y="15"/>
                      <a:pt x="75" y="15"/>
                    </a:cubicBezTo>
                    <a:cubicBezTo>
                      <a:pt x="91" y="15"/>
                      <a:pt x="75" y="7"/>
                      <a:pt x="91" y="7"/>
                    </a:cubicBezTo>
                    <a:cubicBezTo>
                      <a:pt x="95" y="0"/>
                      <a:pt x="95" y="15"/>
                      <a:pt x="102" y="15"/>
                    </a:cubicBezTo>
                    <a:cubicBezTo>
                      <a:pt x="106" y="7"/>
                      <a:pt x="114" y="15"/>
                      <a:pt x="118" y="18"/>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8" name="Freeform 100"/>
              <p:cNvSpPr>
                <a:spLocks/>
              </p:cNvSpPr>
              <p:nvPr/>
            </p:nvSpPr>
            <p:spPr bwMode="auto">
              <a:xfrm>
                <a:off x="3511" y="2526"/>
                <a:ext cx="354" cy="177"/>
              </a:xfrm>
              <a:custGeom>
                <a:avLst/>
                <a:gdLst/>
                <a:ahLst/>
                <a:cxnLst>
                  <a:cxn ang="0">
                    <a:pos x="12" y="74"/>
                  </a:cxn>
                  <a:cxn ang="0">
                    <a:pos x="36" y="82"/>
                  </a:cxn>
                  <a:cxn ang="0">
                    <a:pos x="40" y="71"/>
                  </a:cxn>
                  <a:cxn ang="0">
                    <a:pos x="52" y="74"/>
                  </a:cxn>
                  <a:cxn ang="0">
                    <a:pos x="79" y="71"/>
                  </a:cxn>
                  <a:cxn ang="0">
                    <a:pos x="95" y="63"/>
                  </a:cxn>
                  <a:cxn ang="0">
                    <a:pos x="107" y="71"/>
                  </a:cxn>
                  <a:cxn ang="0">
                    <a:pos x="119" y="74"/>
                  </a:cxn>
                  <a:cxn ang="0">
                    <a:pos x="119" y="59"/>
                  </a:cxn>
                  <a:cxn ang="0">
                    <a:pos x="115" y="41"/>
                  </a:cxn>
                  <a:cxn ang="0">
                    <a:pos x="131" y="37"/>
                  </a:cxn>
                  <a:cxn ang="0">
                    <a:pos x="147" y="18"/>
                  </a:cxn>
                  <a:cxn ang="0">
                    <a:pos x="159" y="30"/>
                  </a:cxn>
                  <a:cxn ang="0">
                    <a:pos x="183" y="15"/>
                  </a:cxn>
                  <a:cxn ang="0">
                    <a:pos x="195" y="15"/>
                  </a:cxn>
                  <a:cxn ang="0">
                    <a:pos x="223" y="18"/>
                  </a:cxn>
                  <a:cxn ang="0">
                    <a:pos x="251" y="26"/>
                  </a:cxn>
                  <a:cxn ang="0">
                    <a:pos x="251" y="52"/>
                  </a:cxn>
                  <a:cxn ang="0">
                    <a:pos x="251" y="63"/>
                  </a:cxn>
                  <a:cxn ang="0">
                    <a:pos x="231" y="63"/>
                  </a:cxn>
                  <a:cxn ang="0">
                    <a:pos x="239" y="74"/>
                  </a:cxn>
                  <a:cxn ang="0">
                    <a:pos x="231" y="82"/>
                  </a:cxn>
                  <a:cxn ang="0">
                    <a:pos x="231" y="93"/>
                  </a:cxn>
                  <a:cxn ang="0">
                    <a:pos x="219" y="101"/>
                  </a:cxn>
                  <a:cxn ang="0">
                    <a:pos x="219" y="105"/>
                  </a:cxn>
                  <a:cxn ang="0">
                    <a:pos x="207" y="112"/>
                  </a:cxn>
                  <a:cxn ang="0">
                    <a:pos x="195" y="112"/>
                  </a:cxn>
                  <a:cxn ang="0">
                    <a:pos x="175" y="123"/>
                  </a:cxn>
                  <a:cxn ang="0">
                    <a:pos x="163" y="123"/>
                  </a:cxn>
                  <a:cxn ang="0">
                    <a:pos x="139" y="116"/>
                  </a:cxn>
                  <a:cxn ang="0">
                    <a:pos x="95" y="105"/>
                  </a:cxn>
                  <a:cxn ang="0">
                    <a:pos x="91" y="101"/>
                  </a:cxn>
                  <a:cxn ang="0">
                    <a:pos x="84" y="93"/>
                  </a:cxn>
                  <a:cxn ang="0">
                    <a:pos x="68" y="101"/>
                  </a:cxn>
                  <a:cxn ang="0">
                    <a:pos x="52" y="105"/>
                  </a:cxn>
                  <a:cxn ang="0">
                    <a:pos x="40" y="101"/>
                  </a:cxn>
                  <a:cxn ang="0">
                    <a:pos x="28" y="105"/>
                  </a:cxn>
                  <a:cxn ang="0">
                    <a:pos x="12" y="93"/>
                  </a:cxn>
                  <a:cxn ang="0">
                    <a:pos x="12" y="74"/>
                  </a:cxn>
                </a:cxnLst>
                <a:rect l="0" t="0" r="r" b="b"/>
                <a:pathLst>
                  <a:path w="255" h="127">
                    <a:moveTo>
                      <a:pt x="12" y="74"/>
                    </a:moveTo>
                    <a:cubicBezTo>
                      <a:pt x="24" y="63"/>
                      <a:pt x="28" y="82"/>
                      <a:pt x="36" y="82"/>
                    </a:cubicBezTo>
                    <a:cubicBezTo>
                      <a:pt x="40" y="82"/>
                      <a:pt x="36" y="71"/>
                      <a:pt x="40" y="71"/>
                    </a:cubicBezTo>
                    <a:cubicBezTo>
                      <a:pt x="47" y="74"/>
                      <a:pt x="52" y="71"/>
                      <a:pt x="52" y="74"/>
                    </a:cubicBezTo>
                    <a:cubicBezTo>
                      <a:pt x="59" y="82"/>
                      <a:pt x="68" y="74"/>
                      <a:pt x="79" y="71"/>
                    </a:cubicBezTo>
                    <a:cubicBezTo>
                      <a:pt x="84" y="63"/>
                      <a:pt x="91" y="74"/>
                      <a:pt x="95" y="63"/>
                    </a:cubicBezTo>
                    <a:cubicBezTo>
                      <a:pt x="95" y="59"/>
                      <a:pt x="103" y="71"/>
                      <a:pt x="107" y="71"/>
                    </a:cubicBezTo>
                    <a:cubicBezTo>
                      <a:pt x="115" y="63"/>
                      <a:pt x="115" y="82"/>
                      <a:pt x="119" y="74"/>
                    </a:cubicBezTo>
                    <a:cubicBezTo>
                      <a:pt x="127" y="71"/>
                      <a:pt x="107" y="63"/>
                      <a:pt x="119" y="59"/>
                    </a:cubicBezTo>
                    <a:cubicBezTo>
                      <a:pt x="127" y="59"/>
                      <a:pt x="107" y="52"/>
                      <a:pt x="115" y="41"/>
                    </a:cubicBezTo>
                    <a:cubicBezTo>
                      <a:pt x="127" y="37"/>
                      <a:pt x="131" y="41"/>
                      <a:pt x="131" y="37"/>
                    </a:cubicBezTo>
                    <a:cubicBezTo>
                      <a:pt x="131" y="26"/>
                      <a:pt x="147" y="37"/>
                      <a:pt x="147" y="18"/>
                    </a:cubicBezTo>
                    <a:cubicBezTo>
                      <a:pt x="159" y="26"/>
                      <a:pt x="147" y="30"/>
                      <a:pt x="159" y="30"/>
                    </a:cubicBezTo>
                    <a:cubicBezTo>
                      <a:pt x="171" y="26"/>
                      <a:pt x="183" y="26"/>
                      <a:pt x="183" y="15"/>
                    </a:cubicBezTo>
                    <a:cubicBezTo>
                      <a:pt x="183" y="0"/>
                      <a:pt x="187" y="15"/>
                      <a:pt x="195" y="15"/>
                    </a:cubicBezTo>
                    <a:cubicBezTo>
                      <a:pt x="199" y="15"/>
                      <a:pt x="219" y="26"/>
                      <a:pt x="223" y="18"/>
                    </a:cubicBezTo>
                    <a:cubicBezTo>
                      <a:pt x="239" y="15"/>
                      <a:pt x="243" y="26"/>
                      <a:pt x="251" y="26"/>
                    </a:cubicBezTo>
                    <a:cubicBezTo>
                      <a:pt x="243" y="37"/>
                      <a:pt x="239" y="37"/>
                      <a:pt x="251" y="52"/>
                    </a:cubicBezTo>
                    <a:cubicBezTo>
                      <a:pt x="251" y="59"/>
                      <a:pt x="255" y="63"/>
                      <a:pt x="251" y="63"/>
                    </a:cubicBezTo>
                    <a:cubicBezTo>
                      <a:pt x="231" y="63"/>
                      <a:pt x="231" y="63"/>
                      <a:pt x="231" y="63"/>
                    </a:cubicBezTo>
                    <a:cubicBezTo>
                      <a:pt x="231" y="71"/>
                      <a:pt x="239" y="71"/>
                      <a:pt x="239" y="74"/>
                    </a:cubicBezTo>
                    <a:cubicBezTo>
                      <a:pt x="239" y="82"/>
                      <a:pt x="231" y="74"/>
                      <a:pt x="231" y="82"/>
                    </a:cubicBezTo>
                    <a:cubicBezTo>
                      <a:pt x="231" y="93"/>
                      <a:pt x="231" y="93"/>
                      <a:pt x="231" y="93"/>
                    </a:cubicBezTo>
                    <a:cubicBezTo>
                      <a:pt x="231" y="93"/>
                      <a:pt x="223" y="101"/>
                      <a:pt x="219" y="101"/>
                    </a:cubicBezTo>
                    <a:cubicBezTo>
                      <a:pt x="219" y="105"/>
                      <a:pt x="211" y="101"/>
                      <a:pt x="219" y="105"/>
                    </a:cubicBezTo>
                    <a:cubicBezTo>
                      <a:pt x="219" y="112"/>
                      <a:pt x="219" y="112"/>
                      <a:pt x="207" y="112"/>
                    </a:cubicBezTo>
                    <a:cubicBezTo>
                      <a:pt x="199" y="112"/>
                      <a:pt x="207" y="116"/>
                      <a:pt x="195" y="112"/>
                    </a:cubicBezTo>
                    <a:cubicBezTo>
                      <a:pt x="183" y="112"/>
                      <a:pt x="183" y="112"/>
                      <a:pt x="175" y="123"/>
                    </a:cubicBezTo>
                    <a:cubicBezTo>
                      <a:pt x="163" y="127"/>
                      <a:pt x="171" y="116"/>
                      <a:pt x="163" y="123"/>
                    </a:cubicBezTo>
                    <a:cubicBezTo>
                      <a:pt x="151" y="123"/>
                      <a:pt x="159" y="116"/>
                      <a:pt x="139" y="116"/>
                    </a:cubicBezTo>
                    <a:cubicBezTo>
                      <a:pt x="107" y="116"/>
                      <a:pt x="95" y="112"/>
                      <a:pt x="95" y="105"/>
                    </a:cubicBezTo>
                    <a:cubicBezTo>
                      <a:pt x="95" y="101"/>
                      <a:pt x="95" y="101"/>
                      <a:pt x="91" y="101"/>
                    </a:cubicBezTo>
                    <a:cubicBezTo>
                      <a:pt x="91" y="93"/>
                      <a:pt x="103" y="93"/>
                      <a:pt x="84" y="93"/>
                    </a:cubicBezTo>
                    <a:cubicBezTo>
                      <a:pt x="72" y="101"/>
                      <a:pt x="72" y="93"/>
                      <a:pt x="68" y="101"/>
                    </a:cubicBezTo>
                    <a:cubicBezTo>
                      <a:pt x="59" y="101"/>
                      <a:pt x="59" y="105"/>
                      <a:pt x="52" y="105"/>
                    </a:cubicBezTo>
                    <a:cubicBezTo>
                      <a:pt x="47" y="112"/>
                      <a:pt x="47" y="101"/>
                      <a:pt x="40" y="101"/>
                    </a:cubicBezTo>
                    <a:cubicBezTo>
                      <a:pt x="36" y="90"/>
                      <a:pt x="36" y="105"/>
                      <a:pt x="28" y="105"/>
                    </a:cubicBezTo>
                    <a:cubicBezTo>
                      <a:pt x="16" y="105"/>
                      <a:pt x="28" y="93"/>
                      <a:pt x="12" y="93"/>
                    </a:cubicBezTo>
                    <a:cubicBezTo>
                      <a:pt x="0" y="101"/>
                      <a:pt x="16" y="82"/>
                      <a:pt x="12" y="7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49" name="Freeform 101"/>
              <p:cNvSpPr>
                <a:spLocks/>
              </p:cNvSpPr>
              <p:nvPr/>
            </p:nvSpPr>
            <p:spPr bwMode="auto">
              <a:xfrm>
                <a:off x="3511" y="2526"/>
                <a:ext cx="354" cy="177"/>
              </a:xfrm>
              <a:custGeom>
                <a:avLst/>
                <a:gdLst/>
                <a:ahLst/>
                <a:cxnLst>
                  <a:cxn ang="0">
                    <a:pos x="12" y="74"/>
                  </a:cxn>
                  <a:cxn ang="0">
                    <a:pos x="36" y="82"/>
                  </a:cxn>
                  <a:cxn ang="0">
                    <a:pos x="40" y="71"/>
                  </a:cxn>
                  <a:cxn ang="0">
                    <a:pos x="52" y="74"/>
                  </a:cxn>
                  <a:cxn ang="0">
                    <a:pos x="79" y="71"/>
                  </a:cxn>
                  <a:cxn ang="0">
                    <a:pos x="95" y="63"/>
                  </a:cxn>
                  <a:cxn ang="0">
                    <a:pos x="107" y="71"/>
                  </a:cxn>
                  <a:cxn ang="0">
                    <a:pos x="119" y="74"/>
                  </a:cxn>
                  <a:cxn ang="0">
                    <a:pos x="119" y="59"/>
                  </a:cxn>
                  <a:cxn ang="0">
                    <a:pos x="115" y="41"/>
                  </a:cxn>
                  <a:cxn ang="0">
                    <a:pos x="131" y="37"/>
                  </a:cxn>
                  <a:cxn ang="0">
                    <a:pos x="147" y="18"/>
                  </a:cxn>
                  <a:cxn ang="0">
                    <a:pos x="159" y="30"/>
                  </a:cxn>
                  <a:cxn ang="0">
                    <a:pos x="183" y="15"/>
                  </a:cxn>
                  <a:cxn ang="0">
                    <a:pos x="195" y="15"/>
                  </a:cxn>
                  <a:cxn ang="0">
                    <a:pos x="223" y="18"/>
                  </a:cxn>
                  <a:cxn ang="0">
                    <a:pos x="251" y="26"/>
                  </a:cxn>
                  <a:cxn ang="0">
                    <a:pos x="251" y="52"/>
                  </a:cxn>
                  <a:cxn ang="0">
                    <a:pos x="251" y="63"/>
                  </a:cxn>
                  <a:cxn ang="0">
                    <a:pos x="231" y="63"/>
                  </a:cxn>
                  <a:cxn ang="0">
                    <a:pos x="239" y="74"/>
                  </a:cxn>
                  <a:cxn ang="0">
                    <a:pos x="231" y="82"/>
                  </a:cxn>
                  <a:cxn ang="0">
                    <a:pos x="231" y="93"/>
                  </a:cxn>
                  <a:cxn ang="0">
                    <a:pos x="219" y="101"/>
                  </a:cxn>
                  <a:cxn ang="0">
                    <a:pos x="219" y="105"/>
                  </a:cxn>
                  <a:cxn ang="0">
                    <a:pos x="207" y="112"/>
                  </a:cxn>
                  <a:cxn ang="0">
                    <a:pos x="195" y="112"/>
                  </a:cxn>
                  <a:cxn ang="0">
                    <a:pos x="175" y="123"/>
                  </a:cxn>
                  <a:cxn ang="0">
                    <a:pos x="163" y="123"/>
                  </a:cxn>
                  <a:cxn ang="0">
                    <a:pos x="139" y="116"/>
                  </a:cxn>
                  <a:cxn ang="0">
                    <a:pos x="95" y="105"/>
                  </a:cxn>
                  <a:cxn ang="0">
                    <a:pos x="91" y="101"/>
                  </a:cxn>
                  <a:cxn ang="0">
                    <a:pos x="84" y="93"/>
                  </a:cxn>
                  <a:cxn ang="0">
                    <a:pos x="68" y="101"/>
                  </a:cxn>
                  <a:cxn ang="0">
                    <a:pos x="52" y="105"/>
                  </a:cxn>
                  <a:cxn ang="0">
                    <a:pos x="40" y="101"/>
                  </a:cxn>
                  <a:cxn ang="0">
                    <a:pos x="28" y="105"/>
                  </a:cxn>
                  <a:cxn ang="0">
                    <a:pos x="12" y="93"/>
                  </a:cxn>
                  <a:cxn ang="0">
                    <a:pos x="12" y="74"/>
                  </a:cxn>
                </a:cxnLst>
                <a:rect l="0" t="0" r="r" b="b"/>
                <a:pathLst>
                  <a:path w="255" h="127">
                    <a:moveTo>
                      <a:pt x="12" y="74"/>
                    </a:moveTo>
                    <a:cubicBezTo>
                      <a:pt x="24" y="63"/>
                      <a:pt x="28" y="82"/>
                      <a:pt x="36" y="82"/>
                    </a:cubicBezTo>
                    <a:cubicBezTo>
                      <a:pt x="40" y="82"/>
                      <a:pt x="36" y="71"/>
                      <a:pt x="40" y="71"/>
                    </a:cubicBezTo>
                    <a:cubicBezTo>
                      <a:pt x="47" y="74"/>
                      <a:pt x="52" y="71"/>
                      <a:pt x="52" y="74"/>
                    </a:cubicBezTo>
                    <a:cubicBezTo>
                      <a:pt x="59" y="82"/>
                      <a:pt x="68" y="74"/>
                      <a:pt x="79" y="71"/>
                    </a:cubicBezTo>
                    <a:cubicBezTo>
                      <a:pt x="84" y="63"/>
                      <a:pt x="91" y="74"/>
                      <a:pt x="95" y="63"/>
                    </a:cubicBezTo>
                    <a:cubicBezTo>
                      <a:pt x="95" y="59"/>
                      <a:pt x="103" y="71"/>
                      <a:pt x="107" y="71"/>
                    </a:cubicBezTo>
                    <a:cubicBezTo>
                      <a:pt x="115" y="63"/>
                      <a:pt x="115" y="82"/>
                      <a:pt x="119" y="74"/>
                    </a:cubicBezTo>
                    <a:cubicBezTo>
                      <a:pt x="127" y="71"/>
                      <a:pt x="107" y="63"/>
                      <a:pt x="119" y="59"/>
                    </a:cubicBezTo>
                    <a:cubicBezTo>
                      <a:pt x="127" y="59"/>
                      <a:pt x="107" y="52"/>
                      <a:pt x="115" y="41"/>
                    </a:cubicBezTo>
                    <a:cubicBezTo>
                      <a:pt x="127" y="37"/>
                      <a:pt x="131" y="41"/>
                      <a:pt x="131" y="37"/>
                    </a:cubicBezTo>
                    <a:cubicBezTo>
                      <a:pt x="131" y="26"/>
                      <a:pt x="147" y="37"/>
                      <a:pt x="147" y="18"/>
                    </a:cubicBezTo>
                    <a:cubicBezTo>
                      <a:pt x="159" y="26"/>
                      <a:pt x="147" y="30"/>
                      <a:pt x="159" y="30"/>
                    </a:cubicBezTo>
                    <a:cubicBezTo>
                      <a:pt x="171" y="26"/>
                      <a:pt x="183" y="26"/>
                      <a:pt x="183" y="15"/>
                    </a:cubicBezTo>
                    <a:cubicBezTo>
                      <a:pt x="183" y="0"/>
                      <a:pt x="187" y="15"/>
                      <a:pt x="195" y="15"/>
                    </a:cubicBezTo>
                    <a:cubicBezTo>
                      <a:pt x="199" y="15"/>
                      <a:pt x="219" y="26"/>
                      <a:pt x="223" y="18"/>
                    </a:cubicBezTo>
                    <a:cubicBezTo>
                      <a:pt x="239" y="15"/>
                      <a:pt x="243" y="26"/>
                      <a:pt x="251" y="26"/>
                    </a:cubicBezTo>
                    <a:cubicBezTo>
                      <a:pt x="243" y="37"/>
                      <a:pt x="239" y="37"/>
                      <a:pt x="251" y="52"/>
                    </a:cubicBezTo>
                    <a:cubicBezTo>
                      <a:pt x="251" y="59"/>
                      <a:pt x="255" y="63"/>
                      <a:pt x="251" y="63"/>
                    </a:cubicBezTo>
                    <a:cubicBezTo>
                      <a:pt x="231" y="63"/>
                      <a:pt x="231" y="63"/>
                      <a:pt x="231" y="63"/>
                    </a:cubicBezTo>
                    <a:cubicBezTo>
                      <a:pt x="231" y="71"/>
                      <a:pt x="239" y="71"/>
                      <a:pt x="239" y="74"/>
                    </a:cubicBezTo>
                    <a:cubicBezTo>
                      <a:pt x="239" y="82"/>
                      <a:pt x="231" y="74"/>
                      <a:pt x="231" y="82"/>
                    </a:cubicBezTo>
                    <a:cubicBezTo>
                      <a:pt x="231" y="93"/>
                      <a:pt x="231" y="93"/>
                      <a:pt x="231" y="93"/>
                    </a:cubicBezTo>
                    <a:cubicBezTo>
                      <a:pt x="231" y="93"/>
                      <a:pt x="223" y="101"/>
                      <a:pt x="219" y="101"/>
                    </a:cubicBezTo>
                    <a:cubicBezTo>
                      <a:pt x="219" y="105"/>
                      <a:pt x="211" y="101"/>
                      <a:pt x="219" y="105"/>
                    </a:cubicBezTo>
                    <a:cubicBezTo>
                      <a:pt x="219" y="112"/>
                      <a:pt x="219" y="112"/>
                      <a:pt x="207" y="112"/>
                    </a:cubicBezTo>
                    <a:cubicBezTo>
                      <a:pt x="199" y="112"/>
                      <a:pt x="207" y="116"/>
                      <a:pt x="195" y="112"/>
                    </a:cubicBezTo>
                    <a:cubicBezTo>
                      <a:pt x="183" y="112"/>
                      <a:pt x="183" y="112"/>
                      <a:pt x="175" y="123"/>
                    </a:cubicBezTo>
                    <a:cubicBezTo>
                      <a:pt x="163" y="127"/>
                      <a:pt x="171" y="116"/>
                      <a:pt x="163" y="123"/>
                    </a:cubicBezTo>
                    <a:cubicBezTo>
                      <a:pt x="151" y="123"/>
                      <a:pt x="159" y="116"/>
                      <a:pt x="139" y="116"/>
                    </a:cubicBezTo>
                    <a:cubicBezTo>
                      <a:pt x="107" y="116"/>
                      <a:pt x="95" y="112"/>
                      <a:pt x="95" y="105"/>
                    </a:cubicBezTo>
                    <a:cubicBezTo>
                      <a:pt x="95" y="101"/>
                      <a:pt x="95" y="101"/>
                      <a:pt x="91" y="101"/>
                    </a:cubicBezTo>
                    <a:cubicBezTo>
                      <a:pt x="91" y="93"/>
                      <a:pt x="103" y="93"/>
                      <a:pt x="84" y="93"/>
                    </a:cubicBezTo>
                    <a:cubicBezTo>
                      <a:pt x="72" y="101"/>
                      <a:pt x="72" y="93"/>
                      <a:pt x="68" y="101"/>
                    </a:cubicBezTo>
                    <a:cubicBezTo>
                      <a:pt x="59" y="101"/>
                      <a:pt x="59" y="105"/>
                      <a:pt x="52" y="105"/>
                    </a:cubicBezTo>
                    <a:cubicBezTo>
                      <a:pt x="47" y="112"/>
                      <a:pt x="47" y="101"/>
                      <a:pt x="40" y="101"/>
                    </a:cubicBezTo>
                    <a:cubicBezTo>
                      <a:pt x="36" y="90"/>
                      <a:pt x="36" y="105"/>
                      <a:pt x="28" y="105"/>
                    </a:cubicBezTo>
                    <a:cubicBezTo>
                      <a:pt x="16" y="105"/>
                      <a:pt x="28" y="93"/>
                      <a:pt x="12" y="93"/>
                    </a:cubicBezTo>
                    <a:cubicBezTo>
                      <a:pt x="0" y="101"/>
                      <a:pt x="16" y="82"/>
                      <a:pt x="12" y="7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50" name="Freeform 102"/>
              <p:cNvSpPr>
                <a:spLocks/>
              </p:cNvSpPr>
              <p:nvPr/>
            </p:nvSpPr>
            <p:spPr bwMode="auto">
              <a:xfrm>
                <a:off x="3511" y="2526"/>
                <a:ext cx="354" cy="177"/>
              </a:xfrm>
              <a:custGeom>
                <a:avLst/>
                <a:gdLst/>
                <a:ahLst/>
                <a:cxnLst>
                  <a:cxn ang="0">
                    <a:pos x="12" y="74"/>
                  </a:cxn>
                  <a:cxn ang="0">
                    <a:pos x="36" y="82"/>
                  </a:cxn>
                  <a:cxn ang="0">
                    <a:pos x="40" y="71"/>
                  </a:cxn>
                  <a:cxn ang="0">
                    <a:pos x="52" y="74"/>
                  </a:cxn>
                  <a:cxn ang="0">
                    <a:pos x="79" y="71"/>
                  </a:cxn>
                  <a:cxn ang="0">
                    <a:pos x="95" y="63"/>
                  </a:cxn>
                  <a:cxn ang="0">
                    <a:pos x="107" y="71"/>
                  </a:cxn>
                  <a:cxn ang="0">
                    <a:pos x="119" y="74"/>
                  </a:cxn>
                  <a:cxn ang="0">
                    <a:pos x="119" y="59"/>
                  </a:cxn>
                  <a:cxn ang="0">
                    <a:pos x="115" y="41"/>
                  </a:cxn>
                  <a:cxn ang="0">
                    <a:pos x="131" y="37"/>
                  </a:cxn>
                  <a:cxn ang="0">
                    <a:pos x="147" y="18"/>
                  </a:cxn>
                  <a:cxn ang="0">
                    <a:pos x="159" y="30"/>
                  </a:cxn>
                  <a:cxn ang="0">
                    <a:pos x="183" y="15"/>
                  </a:cxn>
                  <a:cxn ang="0">
                    <a:pos x="195" y="15"/>
                  </a:cxn>
                  <a:cxn ang="0">
                    <a:pos x="223" y="18"/>
                  </a:cxn>
                  <a:cxn ang="0">
                    <a:pos x="251" y="26"/>
                  </a:cxn>
                  <a:cxn ang="0">
                    <a:pos x="251" y="52"/>
                  </a:cxn>
                  <a:cxn ang="0">
                    <a:pos x="251" y="63"/>
                  </a:cxn>
                  <a:cxn ang="0">
                    <a:pos x="231" y="63"/>
                  </a:cxn>
                  <a:cxn ang="0">
                    <a:pos x="239" y="74"/>
                  </a:cxn>
                  <a:cxn ang="0">
                    <a:pos x="231" y="82"/>
                  </a:cxn>
                  <a:cxn ang="0">
                    <a:pos x="231" y="93"/>
                  </a:cxn>
                  <a:cxn ang="0">
                    <a:pos x="219" y="101"/>
                  </a:cxn>
                  <a:cxn ang="0">
                    <a:pos x="219" y="105"/>
                  </a:cxn>
                  <a:cxn ang="0">
                    <a:pos x="207" y="112"/>
                  </a:cxn>
                  <a:cxn ang="0">
                    <a:pos x="195" y="112"/>
                  </a:cxn>
                  <a:cxn ang="0">
                    <a:pos x="175" y="123"/>
                  </a:cxn>
                  <a:cxn ang="0">
                    <a:pos x="163" y="123"/>
                  </a:cxn>
                  <a:cxn ang="0">
                    <a:pos x="139" y="116"/>
                  </a:cxn>
                  <a:cxn ang="0">
                    <a:pos x="95" y="105"/>
                  </a:cxn>
                  <a:cxn ang="0">
                    <a:pos x="91" y="101"/>
                  </a:cxn>
                  <a:cxn ang="0">
                    <a:pos x="84" y="93"/>
                  </a:cxn>
                  <a:cxn ang="0">
                    <a:pos x="68" y="101"/>
                  </a:cxn>
                  <a:cxn ang="0">
                    <a:pos x="52" y="105"/>
                  </a:cxn>
                  <a:cxn ang="0">
                    <a:pos x="40" y="101"/>
                  </a:cxn>
                  <a:cxn ang="0">
                    <a:pos x="28" y="105"/>
                  </a:cxn>
                  <a:cxn ang="0">
                    <a:pos x="12" y="93"/>
                  </a:cxn>
                  <a:cxn ang="0">
                    <a:pos x="12" y="74"/>
                  </a:cxn>
                </a:cxnLst>
                <a:rect l="0" t="0" r="r" b="b"/>
                <a:pathLst>
                  <a:path w="255" h="127">
                    <a:moveTo>
                      <a:pt x="12" y="74"/>
                    </a:moveTo>
                    <a:cubicBezTo>
                      <a:pt x="24" y="63"/>
                      <a:pt x="28" y="82"/>
                      <a:pt x="36" y="82"/>
                    </a:cubicBezTo>
                    <a:cubicBezTo>
                      <a:pt x="40" y="82"/>
                      <a:pt x="36" y="71"/>
                      <a:pt x="40" y="71"/>
                    </a:cubicBezTo>
                    <a:cubicBezTo>
                      <a:pt x="47" y="74"/>
                      <a:pt x="52" y="71"/>
                      <a:pt x="52" y="74"/>
                    </a:cubicBezTo>
                    <a:cubicBezTo>
                      <a:pt x="59" y="82"/>
                      <a:pt x="68" y="74"/>
                      <a:pt x="79" y="71"/>
                    </a:cubicBezTo>
                    <a:cubicBezTo>
                      <a:pt x="84" y="63"/>
                      <a:pt x="91" y="74"/>
                      <a:pt x="95" y="63"/>
                    </a:cubicBezTo>
                    <a:cubicBezTo>
                      <a:pt x="95" y="59"/>
                      <a:pt x="103" y="71"/>
                      <a:pt x="107" y="71"/>
                    </a:cubicBezTo>
                    <a:cubicBezTo>
                      <a:pt x="115" y="63"/>
                      <a:pt x="115" y="82"/>
                      <a:pt x="119" y="74"/>
                    </a:cubicBezTo>
                    <a:cubicBezTo>
                      <a:pt x="127" y="71"/>
                      <a:pt x="107" y="63"/>
                      <a:pt x="119" y="59"/>
                    </a:cubicBezTo>
                    <a:cubicBezTo>
                      <a:pt x="127" y="59"/>
                      <a:pt x="107" y="52"/>
                      <a:pt x="115" y="41"/>
                    </a:cubicBezTo>
                    <a:cubicBezTo>
                      <a:pt x="127" y="37"/>
                      <a:pt x="131" y="41"/>
                      <a:pt x="131" y="37"/>
                    </a:cubicBezTo>
                    <a:cubicBezTo>
                      <a:pt x="131" y="26"/>
                      <a:pt x="147" y="37"/>
                      <a:pt x="147" y="18"/>
                    </a:cubicBezTo>
                    <a:cubicBezTo>
                      <a:pt x="159" y="26"/>
                      <a:pt x="147" y="30"/>
                      <a:pt x="159" y="30"/>
                    </a:cubicBezTo>
                    <a:cubicBezTo>
                      <a:pt x="171" y="26"/>
                      <a:pt x="183" y="26"/>
                      <a:pt x="183" y="15"/>
                    </a:cubicBezTo>
                    <a:cubicBezTo>
                      <a:pt x="183" y="0"/>
                      <a:pt x="187" y="15"/>
                      <a:pt x="195" y="15"/>
                    </a:cubicBezTo>
                    <a:cubicBezTo>
                      <a:pt x="199" y="15"/>
                      <a:pt x="219" y="26"/>
                      <a:pt x="223" y="18"/>
                    </a:cubicBezTo>
                    <a:cubicBezTo>
                      <a:pt x="239" y="15"/>
                      <a:pt x="243" y="26"/>
                      <a:pt x="251" y="26"/>
                    </a:cubicBezTo>
                    <a:cubicBezTo>
                      <a:pt x="243" y="37"/>
                      <a:pt x="239" y="37"/>
                      <a:pt x="251" y="52"/>
                    </a:cubicBezTo>
                    <a:cubicBezTo>
                      <a:pt x="251" y="59"/>
                      <a:pt x="255" y="63"/>
                      <a:pt x="251" y="63"/>
                    </a:cubicBezTo>
                    <a:cubicBezTo>
                      <a:pt x="231" y="63"/>
                      <a:pt x="231" y="63"/>
                      <a:pt x="231" y="63"/>
                    </a:cubicBezTo>
                    <a:cubicBezTo>
                      <a:pt x="231" y="71"/>
                      <a:pt x="239" y="71"/>
                      <a:pt x="239" y="74"/>
                    </a:cubicBezTo>
                    <a:cubicBezTo>
                      <a:pt x="239" y="82"/>
                      <a:pt x="231" y="74"/>
                      <a:pt x="231" y="82"/>
                    </a:cubicBezTo>
                    <a:cubicBezTo>
                      <a:pt x="231" y="93"/>
                      <a:pt x="231" y="93"/>
                      <a:pt x="231" y="93"/>
                    </a:cubicBezTo>
                    <a:cubicBezTo>
                      <a:pt x="231" y="93"/>
                      <a:pt x="223" y="101"/>
                      <a:pt x="219" y="101"/>
                    </a:cubicBezTo>
                    <a:cubicBezTo>
                      <a:pt x="219" y="105"/>
                      <a:pt x="211" y="101"/>
                      <a:pt x="219" y="105"/>
                    </a:cubicBezTo>
                    <a:cubicBezTo>
                      <a:pt x="219" y="112"/>
                      <a:pt x="219" y="112"/>
                      <a:pt x="207" y="112"/>
                    </a:cubicBezTo>
                    <a:cubicBezTo>
                      <a:pt x="199" y="112"/>
                      <a:pt x="207" y="116"/>
                      <a:pt x="195" y="112"/>
                    </a:cubicBezTo>
                    <a:cubicBezTo>
                      <a:pt x="183" y="112"/>
                      <a:pt x="183" y="112"/>
                      <a:pt x="175" y="123"/>
                    </a:cubicBezTo>
                    <a:cubicBezTo>
                      <a:pt x="163" y="127"/>
                      <a:pt x="171" y="116"/>
                      <a:pt x="163" y="123"/>
                    </a:cubicBezTo>
                    <a:cubicBezTo>
                      <a:pt x="151" y="123"/>
                      <a:pt x="159" y="116"/>
                      <a:pt x="139" y="116"/>
                    </a:cubicBezTo>
                    <a:cubicBezTo>
                      <a:pt x="107" y="116"/>
                      <a:pt x="95" y="112"/>
                      <a:pt x="95" y="105"/>
                    </a:cubicBezTo>
                    <a:cubicBezTo>
                      <a:pt x="95" y="101"/>
                      <a:pt x="95" y="101"/>
                      <a:pt x="91" y="101"/>
                    </a:cubicBezTo>
                    <a:cubicBezTo>
                      <a:pt x="91" y="93"/>
                      <a:pt x="103" y="93"/>
                      <a:pt x="84" y="93"/>
                    </a:cubicBezTo>
                    <a:cubicBezTo>
                      <a:pt x="72" y="101"/>
                      <a:pt x="72" y="93"/>
                      <a:pt x="68" y="101"/>
                    </a:cubicBezTo>
                    <a:cubicBezTo>
                      <a:pt x="59" y="101"/>
                      <a:pt x="59" y="105"/>
                      <a:pt x="52" y="105"/>
                    </a:cubicBezTo>
                    <a:cubicBezTo>
                      <a:pt x="47" y="112"/>
                      <a:pt x="47" y="101"/>
                      <a:pt x="40" y="101"/>
                    </a:cubicBezTo>
                    <a:cubicBezTo>
                      <a:pt x="36" y="90"/>
                      <a:pt x="36" y="105"/>
                      <a:pt x="28" y="105"/>
                    </a:cubicBezTo>
                    <a:cubicBezTo>
                      <a:pt x="16" y="105"/>
                      <a:pt x="28" y="93"/>
                      <a:pt x="12" y="93"/>
                    </a:cubicBezTo>
                    <a:cubicBezTo>
                      <a:pt x="0" y="101"/>
                      <a:pt x="16" y="82"/>
                      <a:pt x="12" y="7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1" name="Freeform 103"/>
              <p:cNvSpPr>
                <a:spLocks/>
              </p:cNvSpPr>
              <p:nvPr/>
            </p:nvSpPr>
            <p:spPr bwMode="auto">
              <a:xfrm>
                <a:off x="3511" y="2526"/>
                <a:ext cx="354" cy="177"/>
              </a:xfrm>
              <a:custGeom>
                <a:avLst/>
                <a:gdLst/>
                <a:ahLst/>
                <a:cxnLst>
                  <a:cxn ang="0">
                    <a:pos x="12" y="74"/>
                  </a:cxn>
                  <a:cxn ang="0">
                    <a:pos x="36" y="82"/>
                  </a:cxn>
                  <a:cxn ang="0">
                    <a:pos x="40" y="71"/>
                  </a:cxn>
                  <a:cxn ang="0">
                    <a:pos x="52" y="74"/>
                  </a:cxn>
                  <a:cxn ang="0">
                    <a:pos x="79" y="71"/>
                  </a:cxn>
                  <a:cxn ang="0">
                    <a:pos x="95" y="63"/>
                  </a:cxn>
                  <a:cxn ang="0">
                    <a:pos x="107" y="71"/>
                  </a:cxn>
                  <a:cxn ang="0">
                    <a:pos x="119" y="74"/>
                  </a:cxn>
                  <a:cxn ang="0">
                    <a:pos x="119" y="59"/>
                  </a:cxn>
                  <a:cxn ang="0">
                    <a:pos x="115" y="41"/>
                  </a:cxn>
                  <a:cxn ang="0">
                    <a:pos x="131" y="37"/>
                  </a:cxn>
                  <a:cxn ang="0">
                    <a:pos x="147" y="18"/>
                  </a:cxn>
                  <a:cxn ang="0">
                    <a:pos x="159" y="30"/>
                  </a:cxn>
                  <a:cxn ang="0">
                    <a:pos x="183" y="15"/>
                  </a:cxn>
                  <a:cxn ang="0">
                    <a:pos x="195" y="15"/>
                  </a:cxn>
                  <a:cxn ang="0">
                    <a:pos x="223" y="18"/>
                  </a:cxn>
                  <a:cxn ang="0">
                    <a:pos x="251" y="26"/>
                  </a:cxn>
                  <a:cxn ang="0">
                    <a:pos x="251" y="52"/>
                  </a:cxn>
                  <a:cxn ang="0">
                    <a:pos x="251" y="63"/>
                  </a:cxn>
                  <a:cxn ang="0">
                    <a:pos x="231" y="63"/>
                  </a:cxn>
                  <a:cxn ang="0">
                    <a:pos x="239" y="74"/>
                  </a:cxn>
                  <a:cxn ang="0">
                    <a:pos x="231" y="82"/>
                  </a:cxn>
                  <a:cxn ang="0">
                    <a:pos x="231" y="93"/>
                  </a:cxn>
                  <a:cxn ang="0">
                    <a:pos x="219" y="101"/>
                  </a:cxn>
                  <a:cxn ang="0">
                    <a:pos x="219" y="105"/>
                  </a:cxn>
                  <a:cxn ang="0">
                    <a:pos x="207" y="112"/>
                  </a:cxn>
                  <a:cxn ang="0">
                    <a:pos x="195" y="112"/>
                  </a:cxn>
                  <a:cxn ang="0">
                    <a:pos x="175" y="123"/>
                  </a:cxn>
                  <a:cxn ang="0">
                    <a:pos x="163" y="123"/>
                  </a:cxn>
                  <a:cxn ang="0">
                    <a:pos x="139" y="116"/>
                  </a:cxn>
                  <a:cxn ang="0">
                    <a:pos x="95" y="105"/>
                  </a:cxn>
                  <a:cxn ang="0">
                    <a:pos x="91" y="101"/>
                  </a:cxn>
                  <a:cxn ang="0">
                    <a:pos x="84" y="93"/>
                  </a:cxn>
                  <a:cxn ang="0">
                    <a:pos x="68" y="101"/>
                  </a:cxn>
                  <a:cxn ang="0">
                    <a:pos x="52" y="105"/>
                  </a:cxn>
                  <a:cxn ang="0">
                    <a:pos x="40" y="101"/>
                  </a:cxn>
                  <a:cxn ang="0">
                    <a:pos x="28" y="105"/>
                  </a:cxn>
                  <a:cxn ang="0">
                    <a:pos x="12" y="93"/>
                  </a:cxn>
                  <a:cxn ang="0">
                    <a:pos x="12" y="74"/>
                  </a:cxn>
                </a:cxnLst>
                <a:rect l="0" t="0" r="r" b="b"/>
                <a:pathLst>
                  <a:path w="255" h="127">
                    <a:moveTo>
                      <a:pt x="12" y="74"/>
                    </a:moveTo>
                    <a:cubicBezTo>
                      <a:pt x="24" y="63"/>
                      <a:pt x="28" y="82"/>
                      <a:pt x="36" y="82"/>
                    </a:cubicBezTo>
                    <a:cubicBezTo>
                      <a:pt x="40" y="82"/>
                      <a:pt x="36" y="71"/>
                      <a:pt x="40" y="71"/>
                    </a:cubicBezTo>
                    <a:cubicBezTo>
                      <a:pt x="47" y="74"/>
                      <a:pt x="52" y="71"/>
                      <a:pt x="52" y="74"/>
                    </a:cubicBezTo>
                    <a:cubicBezTo>
                      <a:pt x="59" y="82"/>
                      <a:pt x="68" y="74"/>
                      <a:pt x="79" y="71"/>
                    </a:cubicBezTo>
                    <a:cubicBezTo>
                      <a:pt x="84" y="63"/>
                      <a:pt x="91" y="74"/>
                      <a:pt x="95" y="63"/>
                    </a:cubicBezTo>
                    <a:cubicBezTo>
                      <a:pt x="95" y="59"/>
                      <a:pt x="103" y="71"/>
                      <a:pt x="107" y="71"/>
                    </a:cubicBezTo>
                    <a:cubicBezTo>
                      <a:pt x="115" y="63"/>
                      <a:pt x="115" y="82"/>
                      <a:pt x="119" y="74"/>
                    </a:cubicBezTo>
                    <a:cubicBezTo>
                      <a:pt x="127" y="71"/>
                      <a:pt x="107" y="63"/>
                      <a:pt x="119" y="59"/>
                    </a:cubicBezTo>
                    <a:cubicBezTo>
                      <a:pt x="127" y="59"/>
                      <a:pt x="107" y="52"/>
                      <a:pt x="115" y="41"/>
                    </a:cubicBezTo>
                    <a:cubicBezTo>
                      <a:pt x="127" y="37"/>
                      <a:pt x="131" y="41"/>
                      <a:pt x="131" y="37"/>
                    </a:cubicBezTo>
                    <a:cubicBezTo>
                      <a:pt x="131" y="26"/>
                      <a:pt x="147" y="37"/>
                      <a:pt x="147" y="18"/>
                    </a:cubicBezTo>
                    <a:cubicBezTo>
                      <a:pt x="159" y="26"/>
                      <a:pt x="147" y="30"/>
                      <a:pt x="159" y="30"/>
                    </a:cubicBezTo>
                    <a:cubicBezTo>
                      <a:pt x="171" y="26"/>
                      <a:pt x="183" y="26"/>
                      <a:pt x="183" y="15"/>
                    </a:cubicBezTo>
                    <a:cubicBezTo>
                      <a:pt x="183" y="0"/>
                      <a:pt x="187" y="15"/>
                      <a:pt x="195" y="15"/>
                    </a:cubicBezTo>
                    <a:cubicBezTo>
                      <a:pt x="199" y="15"/>
                      <a:pt x="219" y="26"/>
                      <a:pt x="223" y="18"/>
                    </a:cubicBezTo>
                    <a:cubicBezTo>
                      <a:pt x="239" y="15"/>
                      <a:pt x="243" y="26"/>
                      <a:pt x="251" y="26"/>
                    </a:cubicBezTo>
                    <a:cubicBezTo>
                      <a:pt x="243" y="37"/>
                      <a:pt x="239" y="37"/>
                      <a:pt x="251" y="52"/>
                    </a:cubicBezTo>
                    <a:cubicBezTo>
                      <a:pt x="251" y="59"/>
                      <a:pt x="255" y="63"/>
                      <a:pt x="251" y="63"/>
                    </a:cubicBezTo>
                    <a:cubicBezTo>
                      <a:pt x="231" y="63"/>
                      <a:pt x="231" y="63"/>
                      <a:pt x="231" y="63"/>
                    </a:cubicBezTo>
                    <a:cubicBezTo>
                      <a:pt x="231" y="71"/>
                      <a:pt x="239" y="71"/>
                      <a:pt x="239" y="74"/>
                    </a:cubicBezTo>
                    <a:cubicBezTo>
                      <a:pt x="239" y="82"/>
                      <a:pt x="231" y="74"/>
                      <a:pt x="231" y="82"/>
                    </a:cubicBezTo>
                    <a:cubicBezTo>
                      <a:pt x="231" y="93"/>
                      <a:pt x="231" y="93"/>
                      <a:pt x="231" y="93"/>
                    </a:cubicBezTo>
                    <a:cubicBezTo>
                      <a:pt x="231" y="93"/>
                      <a:pt x="223" y="101"/>
                      <a:pt x="219" y="101"/>
                    </a:cubicBezTo>
                    <a:cubicBezTo>
                      <a:pt x="219" y="105"/>
                      <a:pt x="211" y="101"/>
                      <a:pt x="219" y="105"/>
                    </a:cubicBezTo>
                    <a:cubicBezTo>
                      <a:pt x="219" y="112"/>
                      <a:pt x="219" y="112"/>
                      <a:pt x="207" y="112"/>
                    </a:cubicBezTo>
                    <a:cubicBezTo>
                      <a:pt x="199" y="112"/>
                      <a:pt x="207" y="116"/>
                      <a:pt x="195" y="112"/>
                    </a:cubicBezTo>
                    <a:cubicBezTo>
                      <a:pt x="183" y="112"/>
                      <a:pt x="183" y="112"/>
                      <a:pt x="175" y="123"/>
                    </a:cubicBezTo>
                    <a:cubicBezTo>
                      <a:pt x="163" y="127"/>
                      <a:pt x="171" y="116"/>
                      <a:pt x="163" y="123"/>
                    </a:cubicBezTo>
                    <a:cubicBezTo>
                      <a:pt x="151" y="123"/>
                      <a:pt x="159" y="116"/>
                      <a:pt x="139" y="116"/>
                    </a:cubicBezTo>
                    <a:cubicBezTo>
                      <a:pt x="107" y="116"/>
                      <a:pt x="95" y="112"/>
                      <a:pt x="95" y="105"/>
                    </a:cubicBezTo>
                    <a:cubicBezTo>
                      <a:pt x="95" y="101"/>
                      <a:pt x="95" y="101"/>
                      <a:pt x="91" y="101"/>
                    </a:cubicBezTo>
                    <a:cubicBezTo>
                      <a:pt x="91" y="93"/>
                      <a:pt x="103" y="93"/>
                      <a:pt x="84" y="93"/>
                    </a:cubicBezTo>
                    <a:cubicBezTo>
                      <a:pt x="72" y="101"/>
                      <a:pt x="72" y="93"/>
                      <a:pt x="68" y="101"/>
                    </a:cubicBezTo>
                    <a:cubicBezTo>
                      <a:pt x="59" y="101"/>
                      <a:pt x="59" y="105"/>
                      <a:pt x="52" y="105"/>
                    </a:cubicBezTo>
                    <a:cubicBezTo>
                      <a:pt x="47" y="112"/>
                      <a:pt x="47" y="101"/>
                      <a:pt x="40" y="101"/>
                    </a:cubicBezTo>
                    <a:cubicBezTo>
                      <a:pt x="36" y="90"/>
                      <a:pt x="36" y="105"/>
                      <a:pt x="28" y="105"/>
                    </a:cubicBezTo>
                    <a:cubicBezTo>
                      <a:pt x="16" y="105"/>
                      <a:pt x="28" y="93"/>
                      <a:pt x="12" y="93"/>
                    </a:cubicBezTo>
                    <a:cubicBezTo>
                      <a:pt x="0" y="101"/>
                      <a:pt x="16" y="82"/>
                      <a:pt x="12" y="7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2" name="Freeform 104"/>
              <p:cNvSpPr>
                <a:spLocks/>
              </p:cNvSpPr>
              <p:nvPr/>
            </p:nvSpPr>
            <p:spPr bwMode="auto">
              <a:xfrm>
                <a:off x="3638" y="2408"/>
                <a:ext cx="292" cy="161"/>
              </a:xfrm>
              <a:custGeom>
                <a:avLst/>
                <a:gdLst/>
                <a:ahLst/>
                <a:cxnLst>
                  <a:cxn ang="0">
                    <a:pos x="52" y="104"/>
                  </a:cxn>
                  <a:cxn ang="0">
                    <a:pos x="68" y="116"/>
                  </a:cxn>
                  <a:cxn ang="0">
                    <a:pos x="92" y="97"/>
                  </a:cxn>
                  <a:cxn ang="0">
                    <a:pos x="103" y="97"/>
                  </a:cxn>
                  <a:cxn ang="0">
                    <a:pos x="131" y="104"/>
                  </a:cxn>
                  <a:cxn ang="0">
                    <a:pos x="155" y="108"/>
                  </a:cxn>
                  <a:cxn ang="0">
                    <a:pos x="183" y="97"/>
                  </a:cxn>
                  <a:cxn ang="0">
                    <a:pos x="210" y="74"/>
                  </a:cxn>
                  <a:cxn ang="0">
                    <a:pos x="195" y="52"/>
                  </a:cxn>
                  <a:cxn ang="0">
                    <a:pos x="175" y="45"/>
                  </a:cxn>
                  <a:cxn ang="0">
                    <a:pos x="167" y="41"/>
                  </a:cxn>
                  <a:cxn ang="0">
                    <a:pos x="151" y="33"/>
                  </a:cxn>
                  <a:cxn ang="0">
                    <a:pos x="139" y="41"/>
                  </a:cxn>
                  <a:cxn ang="0">
                    <a:pos x="139" y="22"/>
                  </a:cxn>
                  <a:cxn ang="0">
                    <a:pos x="115" y="18"/>
                  </a:cxn>
                  <a:cxn ang="0">
                    <a:pos x="92" y="11"/>
                  </a:cxn>
                  <a:cxn ang="0">
                    <a:pos x="72" y="3"/>
                  </a:cxn>
                  <a:cxn ang="0">
                    <a:pos x="60" y="18"/>
                  </a:cxn>
                  <a:cxn ang="0">
                    <a:pos x="16" y="33"/>
                  </a:cxn>
                  <a:cxn ang="0">
                    <a:pos x="4" y="52"/>
                  </a:cxn>
                  <a:cxn ang="0">
                    <a:pos x="24" y="74"/>
                  </a:cxn>
                  <a:cxn ang="0">
                    <a:pos x="52" y="104"/>
                  </a:cxn>
                </a:cxnLst>
                <a:rect l="0" t="0" r="r" b="b"/>
                <a:pathLst>
                  <a:path w="210" h="116">
                    <a:moveTo>
                      <a:pt x="52" y="104"/>
                    </a:moveTo>
                    <a:cubicBezTo>
                      <a:pt x="68" y="108"/>
                      <a:pt x="52" y="116"/>
                      <a:pt x="68" y="116"/>
                    </a:cubicBezTo>
                    <a:cubicBezTo>
                      <a:pt x="80" y="108"/>
                      <a:pt x="92" y="108"/>
                      <a:pt x="92" y="97"/>
                    </a:cubicBezTo>
                    <a:cubicBezTo>
                      <a:pt x="92" y="86"/>
                      <a:pt x="95" y="97"/>
                      <a:pt x="103" y="97"/>
                    </a:cubicBezTo>
                    <a:cubicBezTo>
                      <a:pt x="107" y="97"/>
                      <a:pt x="127" y="108"/>
                      <a:pt x="131" y="104"/>
                    </a:cubicBezTo>
                    <a:cubicBezTo>
                      <a:pt x="143" y="97"/>
                      <a:pt x="151" y="108"/>
                      <a:pt x="155" y="108"/>
                    </a:cubicBezTo>
                    <a:cubicBezTo>
                      <a:pt x="163" y="93"/>
                      <a:pt x="167" y="104"/>
                      <a:pt x="183" y="97"/>
                    </a:cubicBezTo>
                    <a:cubicBezTo>
                      <a:pt x="198" y="93"/>
                      <a:pt x="183" y="86"/>
                      <a:pt x="210" y="74"/>
                    </a:cubicBezTo>
                    <a:cubicBezTo>
                      <a:pt x="210" y="63"/>
                      <a:pt x="207" y="56"/>
                      <a:pt x="195" y="52"/>
                    </a:cubicBezTo>
                    <a:cubicBezTo>
                      <a:pt x="183" y="45"/>
                      <a:pt x="187" y="52"/>
                      <a:pt x="175" y="45"/>
                    </a:cubicBezTo>
                    <a:cubicBezTo>
                      <a:pt x="167" y="41"/>
                      <a:pt x="183" y="41"/>
                      <a:pt x="167" y="41"/>
                    </a:cubicBezTo>
                    <a:cubicBezTo>
                      <a:pt x="155" y="33"/>
                      <a:pt x="143" y="30"/>
                      <a:pt x="151" y="33"/>
                    </a:cubicBezTo>
                    <a:cubicBezTo>
                      <a:pt x="155" y="41"/>
                      <a:pt x="151" y="52"/>
                      <a:pt x="139" y="41"/>
                    </a:cubicBezTo>
                    <a:cubicBezTo>
                      <a:pt x="119" y="22"/>
                      <a:pt x="139" y="30"/>
                      <a:pt x="139" y="22"/>
                    </a:cubicBezTo>
                    <a:cubicBezTo>
                      <a:pt x="131" y="18"/>
                      <a:pt x="131" y="22"/>
                      <a:pt x="115" y="18"/>
                    </a:cubicBezTo>
                    <a:cubicBezTo>
                      <a:pt x="92" y="3"/>
                      <a:pt x="103" y="0"/>
                      <a:pt x="92" y="11"/>
                    </a:cubicBezTo>
                    <a:cubicBezTo>
                      <a:pt x="80" y="18"/>
                      <a:pt x="72" y="3"/>
                      <a:pt x="72" y="3"/>
                    </a:cubicBezTo>
                    <a:cubicBezTo>
                      <a:pt x="68" y="3"/>
                      <a:pt x="80" y="11"/>
                      <a:pt x="60" y="18"/>
                    </a:cubicBezTo>
                    <a:cubicBezTo>
                      <a:pt x="40" y="18"/>
                      <a:pt x="36" y="30"/>
                      <a:pt x="16" y="33"/>
                    </a:cubicBezTo>
                    <a:cubicBezTo>
                      <a:pt x="4" y="41"/>
                      <a:pt x="0" y="41"/>
                      <a:pt x="4" y="52"/>
                    </a:cubicBezTo>
                    <a:cubicBezTo>
                      <a:pt x="16" y="63"/>
                      <a:pt x="0" y="71"/>
                      <a:pt x="24" y="74"/>
                    </a:cubicBezTo>
                    <a:cubicBezTo>
                      <a:pt x="36" y="82"/>
                      <a:pt x="36" y="93"/>
                      <a:pt x="52" y="10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53" name="Freeform 105"/>
              <p:cNvSpPr>
                <a:spLocks/>
              </p:cNvSpPr>
              <p:nvPr/>
            </p:nvSpPr>
            <p:spPr bwMode="auto">
              <a:xfrm>
                <a:off x="3638" y="2408"/>
                <a:ext cx="292" cy="161"/>
              </a:xfrm>
              <a:custGeom>
                <a:avLst/>
                <a:gdLst/>
                <a:ahLst/>
                <a:cxnLst>
                  <a:cxn ang="0">
                    <a:pos x="52" y="104"/>
                  </a:cxn>
                  <a:cxn ang="0">
                    <a:pos x="68" y="116"/>
                  </a:cxn>
                  <a:cxn ang="0">
                    <a:pos x="92" y="97"/>
                  </a:cxn>
                  <a:cxn ang="0">
                    <a:pos x="103" y="97"/>
                  </a:cxn>
                  <a:cxn ang="0">
                    <a:pos x="131" y="104"/>
                  </a:cxn>
                  <a:cxn ang="0">
                    <a:pos x="155" y="108"/>
                  </a:cxn>
                  <a:cxn ang="0">
                    <a:pos x="183" y="97"/>
                  </a:cxn>
                  <a:cxn ang="0">
                    <a:pos x="210" y="74"/>
                  </a:cxn>
                  <a:cxn ang="0">
                    <a:pos x="195" y="52"/>
                  </a:cxn>
                  <a:cxn ang="0">
                    <a:pos x="175" y="45"/>
                  </a:cxn>
                  <a:cxn ang="0">
                    <a:pos x="167" y="41"/>
                  </a:cxn>
                  <a:cxn ang="0">
                    <a:pos x="151" y="33"/>
                  </a:cxn>
                  <a:cxn ang="0">
                    <a:pos x="139" y="41"/>
                  </a:cxn>
                  <a:cxn ang="0">
                    <a:pos x="139" y="22"/>
                  </a:cxn>
                  <a:cxn ang="0">
                    <a:pos x="115" y="18"/>
                  </a:cxn>
                  <a:cxn ang="0">
                    <a:pos x="92" y="11"/>
                  </a:cxn>
                  <a:cxn ang="0">
                    <a:pos x="72" y="3"/>
                  </a:cxn>
                  <a:cxn ang="0">
                    <a:pos x="60" y="18"/>
                  </a:cxn>
                  <a:cxn ang="0">
                    <a:pos x="16" y="33"/>
                  </a:cxn>
                  <a:cxn ang="0">
                    <a:pos x="4" y="52"/>
                  </a:cxn>
                  <a:cxn ang="0">
                    <a:pos x="24" y="74"/>
                  </a:cxn>
                  <a:cxn ang="0">
                    <a:pos x="52" y="104"/>
                  </a:cxn>
                </a:cxnLst>
                <a:rect l="0" t="0" r="r" b="b"/>
                <a:pathLst>
                  <a:path w="210" h="116">
                    <a:moveTo>
                      <a:pt x="52" y="104"/>
                    </a:moveTo>
                    <a:cubicBezTo>
                      <a:pt x="68" y="108"/>
                      <a:pt x="52" y="116"/>
                      <a:pt x="68" y="116"/>
                    </a:cubicBezTo>
                    <a:cubicBezTo>
                      <a:pt x="80" y="108"/>
                      <a:pt x="92" y="108"/>
                      <a:pt x="92" y="97"/>
                    </a:cubicBezTo>
                    <a:cubicBezTo>
                      <a:pt x="92" y="86"/>
                      <a:pt x="95" y="97"/>
                      <a:pt x="103" y="97"/>
                    </a:cubicBezTo>
                    <a:cubicBezTo>
                      <a:pt x="107" y="97"/>
                      <a:pt x="127" y="108"/>
                      <a:pt x="131" y="104"/>
                    </a:cubicBezTo>
                    <a:cubicBezTo>
                      <a:pt x="143" y="97"/>
                      <a:pt x="151" y="108"/>
                      <a:pt x="155" y="108"/>
                    </a:cubicBezTo>
                    <a:cubicBezTo>
                      <a:pt x="163" y="93"/>
                      <a:pt x="167" y="104"/>
                      <a:pt x="183" y="97"/>
                    </a:cubicBezTo>
                    <a:cubicBezTo>
                      <a:pt x="198" y="93"/>
                      <a:pt x="183" y="86"/>
                      <a:pt x="210" y="74"/>
                    </a:cubicBezTo>
                    <a:cubicBezTo>
                      <a:pt x="210" y="63"/>
                      <a:pt x="207" y="56"/>
                      <a:pt x="195" y="52"/>
                    </a:cubicBezTo>
                    <a:cubicBezTo>
                      <a:pt x="183" y="45"/>
                      <a:pt x="187" y="52"/>
                      <a:pt x="175" y="45"/>
                    </a:cubicBezTo>
                    <a:cubicBezTo>
                      <a:pt x="167" y="41"/>
                      <a:pt x="183" y="41"/>
                      <a:pt x="167" y="41"/>
                    </a:cubicBezTo>
                    <a:cubicBezTo>
                      <a:pt x="155" y="33"/>
                      <a:pt x="143" y="30"/>
                      <a:pt x="151" y="33"/>
                    </a:cubicBezTo>
                    <a:cubicBezTo>
                      <a:pt x="155" y="41"/>
                      <a:pt x="151" y="52"/>
                      <a:pt x="139" y="41"/>
                    </a:cubicBezTo>
                    <a:cubicBezTo>
                      <a:pt x="119" y="22"/>
                      <a:pt x="139" y="30"/>
                      <a:pt x="139" y="22"/>
                    </a:cubicBezTo>
                    <a:cubicBezTo>
                      <a:pt x="131" y="18"/>
                      <a:pt x="131" y="22"/>
                      <a:pt x="115" y="18"/>
                    </a:cubicBezTo>
                    <a:cubicBezTo>
                      <a:pt x="92" y="3"/>
                      <a:pt x="103" y="0"/>
                      <a:pt x="92" y="11"/>
                    </a:cubicBezTo>
                    <a:cubicBezTo>
                      <a:pt x="80" y="18"/>
                      <a:pt x="72" y="3"/>
                      <a:pt x="72" y="3"/>
                    </a:cubicBezTo>
                    <a:cubicBezTo>
                      <a:pt x="68" y="3"/>
                      <a:pt x="80" y="11"/>
                      <a:pt x="60" y="18"/>
                    </a:cubicBezTo>
                    <a:cubicBezTo>
                      <a:pt x="40" y="18"/>
                      <a:pt x="36" y="30"/>
                      <a:pt x="16" y="33"/>
                    </a:cubicBezTo>
                    <a:cubicBezTo>
                      <a:pt x="4" y="41"/>
                      <a:pt x="0" y="41"/>
                      <a:pt x="4" y="52"/>
                    </a:cubicBezTo>
                    <a:cubicBezTo>
                      <a:pt x="16" y="63"/>
                      <a:pt x="0" y="71"/>
                      <a:pt x="24" y="74"/>
                    </a:cubicBezTo>
                    <a:cubicBezTo>
                      <a:pt x="36" y="82"/>
                      <a:pt x="36" y="93"/>
                      <a:pt x="52" y="10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54" name="Freeform 106"/>
              <p:cNvSpPr>
                <a:spLocks/>
              </p:cNvSpPr>
              <p:nvPr/>
            </p:nvSpPr>
            <p:spPr bwMode="auto">
              <a:xfrm>
                <a:off x="3638" y="2408"/>
                <a:ext cx="292" cy="161"/>
              </a:xfrm>
              <a:custGeom>
                <a:avLst/>
                <a:gdLst/>
                <a:ahLst/>
                <a:cxnLst>
                  <a:cxn ang="0">
                    <a:pos x="52" y="104"/>
                  </a:cxn>
                  <a:cxn ang="0">
                    <a:pos x="68" y="116"/>
                  </a:cxn>
                  <a:cxn ang="0">
                    <a:pos x="92" y="97"/>
                  </a:cxn>
                  <a:cxn ang="0">
                    <a:pos x="103" y="97"/>
                  </a:cxn>
                  <a:cxn ang="0">
                    <a:pos x="131" y="104"/>
                  </a:cxn>
                  <a:cxn ang="0">
                    <a:pos x="155" y="108"/>
                  </a:cxn>
                  <a:cxn ang="0">
                    <a:pos x="183" y="97"/>
                  </a:cxn>
                  <a:cxn ang="0">
                    <a:pos x="210" y="74"/>
                  </a:cxn>
                  <a:cxn ang="0">
                    <a:pos x="195" y="52"/>
                  </a:cxn>
                  <a:cxn ang="0">
                    <a:pos x="175" y="45"/>
                  </a:cxn>
                  <a:cxn ang="0">
                    <a:pos x="167" y="41"/>
                  </a:cxn>
                  <a:cxn ang="0">
                    <a:pos x="151" y="33"/>
                  </a:cxn>
                  <a:cxn ang="0">
                    <a:pos x="139" y="41"/>
                  </a:cxn>
                  <a:cxn ang="0">
                    <a:pos x="139" y="22"/>
                  </a:cxn>
                  <a:cxn ang="0">
                    <a:pos x="115" y="18"/>
                  </a:cxn>
                  <a:cxn ang="0">
                    <a:pos x="92" y="11"/>
                  </a:cxn>
                  <a:cxn ang="0">
                    <a:pos x="72" y="3"/>
                  </a:cxn>
                  <a:cxn ang="0">
                    <a:pos x="60" y="18"/>
                  </a:cxn>
                  <a:cxn ang="0">
                    <a:pos x="16" y="33"/>
                  </a:cxn>
                  <a:cxn ang="0">
                    <a:pos x="4" y="52"/>
                  </a:cxn>
                  <a:cxn ang="0">
                    <a:pos x="24" y="74"/>
                  </a:cxn>
                  <a:cxn ang="0">
                    <a:pos x="52" y="104"/>
                  </a:cxn>
                </a:cxnLst>
                <a:rect l="0" t="0" r="r" b="b"/>
                <a:pathLst>
                  <a:path w="210" h="116">
                    <a:moveTo>
                      <a:pt x="52" y="104"/>
                    </a:moveTo>
                    <a:cubicBezTo>
                      <a:pt x="68" y="108"/>
                      <a:pt x="52" y="116"/>
                      <a:pt x="68" y="116"/>
                    </a:cubicBezTo>
                    <a:cubicBezTo>
                      <a:pt x="80" y="108"/>
                      <a:pt x="92" y="108"/>
                      <a:pt x="92" y="97"/>
                    </a:cubicBezTo>
                    <a:cubicBezTo>
                      <a:pt x="92" y="86"/>
                      <a:pt x="95" y="97"/>
                      <a:pt x="103" y="97"/>
                    </a:cubicBezTo>
                    <a:cubicBezTo>
                      <a:pt x="107" y="97"/>
                      <a:pt x="127" y="108"/>
                      <a:pt x="131" y="104"/>
                    </a:cubicBezTo>
                    <a:cubicBezTo>
                      <a:pt x="143" y="97"/>
                      <a:pt x="151" y="108"/>
                      <a:pt x="155" y="108"/>
                    </a:cubicBezTo>
                    <a:cubicBezTo>
                      <a:pt x="163" y="93"/>
                      <a:pt x="167" y="104"/>
                      <a:pt x="183" y="97"/>
                    </a:cubicBezTo>
                    <a:cubicBezTo>
                      <a:pt x="198" y="93"/>
                      <a:pt x="183" y="86"/>
                      <a:pt x="210" y="74"/>
                    </a:cubicBezTo>
                    <a:cubicBezTo>
                      <a:pt x="210" y="63"/>
                      <a:pt x="207" y="56"/>
                      <a:pt x="195" y="52"/>
                    </a:cubicBezTo>
                    <a:cubicBezTo>
                      <a:pt x="183" y="45"/>
                      <a:pt x="187" y="52"/>
                      <a:pt x="175" y="45"/>
                    </a:cubicBezTo>
                    <a:cubicBezTo>
                      <a:pt x="167" y="41"/>
                      <a:pt x="183" y="41"/>
                      <a:pt x="167" y="41"/>
                    </a:cubicBezTo>
                    <a:cubicBezTo>
                      <a:pt x="155" y="33"/>
                      <a:pt x="143" y="30"/>
                      <a:pt x="151" y="33"/>
                    </a:cubicBezTo>
                    <a:cubicBezTo>
                      <a:pt x="155" y="41"/>
                      <a:pt x="151" y="52"/>
                      <a:pt x="139" y="41"/>
                    </a:cubicBezTo>
                    <a:cubicBezTo>
                      <a:pt x="119" y="22"/>
                      <a:pt x="139" y="30"/>
                      <a:pt x="139" y="22"/>
                    </a:cubicBezTo>
                    <a:cubicBezTo>
                      <a:pt x="131" y="18"/>
                      <a:pt x="131" y="22"/>
                      <a:pt x="115" y="18"/>
                    </a:cubicBezTo>
                    <a:cubicBezTo>
                      <a:pt x="92" y="3"/>
                      <a:pt x="103" y="0"/>
                      <a:pt x="92" y="11"/>
                    </a:cubicBezTo>
                    <a:cubicBezTo>
                      <a:pt x="80" y="18"/>
                      <a:pt x="72" y="3"/>
                      <a:pt x="72" y="3"/>
                    </a:cubicBezTo>
                    <a:cubicBezTo>
                      <a:pt x="68" y="3"/>
                      <a:pt x="80" y="11"/>
                      <a:pt x="60" y="18"/>
                    </a:cubicBezTo>
                    <a:cubicBezTo>
                      <a:pt x="40" y="18"/>
                      <a:pt x="36" y="30"/>
                      <a:pt x="16" y="33"/>
                    </a:cubicBezTo>
                    <a:cubicBezTo>
                      <a:pt x="4" y="41"/>
                      <a:pt x="0" y="41"/>
                      <a:pt x="4" y="52"/>
                    </a:cubicBezTo>
                    <a:cubicBezTo>
                      <a:pt x="16" y="63"/>
                      <a:pt x="0" y="71"/>
                      <a:pt x="24" y="74"/>
                    </a:cubicBezTo>
                    <a:cubicBezTo>
                      <a:pt x="36" y="82"/>
                      <a:pt x="36" y="93"/>
                      <a:pt x="52" y="10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5" name="Freeform 107"/>
              <p:cNvSpPr>
                <a:spLocks/>
              </p:cNvSpPr>
              <p:nvPr/>
            </p:nvSpPr>
            <p:spPr bwMode="auto">
              <a:xfrm>
                <a:off x="3638" y="2408"/>
                <a:ext cx="292" cy="161"/>
              </a:xfrm>
              <a:custGeom>
                <a:avLst/>
                <a:gdLst/>
                <a:ahLst/>
                <a:cxnLst>
                  <a:cxn ang="0">
                    <a:pos x="52" y="104"/>
                  </a:cxn>
                  <a:cxn ang="0">
                    <a:pos x="68" y="116"/>
                  </a:cxn>
                  <a:cxn ang="0">
                    <a:pos x="92" y="97"/>
                  </a:cxn>
                  <a:cxn ang="0">
                    <a:pos x="103" y="97"/>
                  </a:cxn>
                  <a:cxn ang="0">
                    <a:pos x="131" y="104"/>
                  </a:cxn>
                  <a:cxn ang="0">
                    <a:pos x="155" y="108"/>
                  </a:cxn>
                  <a:cxn ang="0">
                    <a:pos x="183" y="97"/>
                  </a:cxn>
                  <a:cxn ang="0">
                    <a:pos x="210" y="74"/>
                  </a:cxn>
                  <a:cxn ang="0">
                    <a:pos x="195" y="52"/>
                  </a:cxn>
                  <a:cxn ang="0">
                    <a:pos x="175" y="45"/>
                  </a:cxn>
                  <a:cxn ang="0">
                    <a:pos x="167" y="41"/>
                  </a:cxn>
                  <a:cxn ang="0">
                    <a:pos x="151" y="33"/>
                  </a:cxn>
                  <a:cxn ang="0">
                    <a:pos x="139" y="41"/>
                  </a:cxn>
                  <a:cxn ang="0">
                    <a:pos x="139" y="22"/>
                  </a:cxn>
                  <a:cxn ang="0">
                    <a:pos x="115" y="18"/>
                  </a:cxn>
                  <a:cxn ang="0">
                    <a:pos x="92" y="11"/>
                  </a:cxn>
                  <a:cxn ang="0">
                    <a:pos x="72" y="3"/>
                  </a:cxn>
                  <a:cxn ang="0">
                    <a:pos x="60" y="18"/>
                  </a:cxn>
                  <a:cxn ang="0">
                    <a:pos x="16" y="33"/>
                  </a:cxn>
                  <a:cxn ang="0">
                    <a:pos x="4" y="52"/>
                  </a:cxn>
                  <a:cxn ang="0">
                    <a:pos x="24" y="74"/>
                  </a:cxn>
                  <a:cxn ang="0">
                    <a:pos x="52" y="104"/>
                  </a:cxn>
                </a:cxnLst>
                <a:rect l="0" t="0" r="r" b="b"/>
                <a:pathLst>
                  <a:path w="210" h="116">
                    <a:moveTo>
                      <a:pt x="52" y="104"/>
                    </a:moveTo>
                    <a:cubicBezTo>
                      <a:pt x="68" y="108"/>
                      <a:pt x="52" y="116"/>
                      <a:pt x="68" y="116"/>
                    </a:cubicBezTo>
                    <a:cubicBezTo>
                      <a:pt x="80" y="108"/>
                      <a:pt x="92" y="108"/>
                      <a:pt x="92" y="97"/>
                    </a:cubicBezTo>
                    <a:cubicBezTo>
                      <a:pt x="92" y="86"/>
                      <a:pt x="95" y="97"/>
                      <a:pt x="103" y="97"/>
                    </a:cubicBezTo>
                    <a:cubicBezTo>
                      <a:pt x="107" y="97"/>
                      <a:pt x="127" y="108"/>
                      <a:pt x="131" y="104"/>
                    </a:cubicBezTo>
                    <a:cubicBezTo>
                      <a:pt x="143" y="97"/>
                      <a:pt x="151" y="108"/>
                      <a:pt x="155" y="108"/>
                    </a:cubicBezTo>
                    <a:cubicBezTo>
                      <a:pt x="163" y="93"/>
                      <a:pt x="167" y="104"/>
                      <a:pt x="183" y="97"/>
                    </a:cubicBezTo>
                    <a:cubicBezTo>
                      <a:pt x="198" y="93"/>
                      <a:pt x="183" y="86"/>
                      <a:pt x="210" y="74"/>
                    </a:cubicBezTo>
                    <a:cubicBezTo>
                      <a:pt x="210" y="63"/>
                      <a:pt x="207" y="56"/>
                      <a:pt x="195" y="52"/>
                    </a:cubicBezTo>
                    <a:cubicBezTo>
                      <a:pt x="183" y="45"/>
                      <a:pt x="187" y="52"/>
                      <a:pt x="175" y="45"/>
                    </a:cubicBezTo>
                    <a:cubicBezTo>
                      <a:pt x="167" y="41"/>
                      <a:pt x="183" y="41"/>
                      <a:pt x="167" y="41"/>
                    </a:cubicBezTo>
                    <a:cubicBezTo>
                      <a:pt x="155" y="33"/>
                      <a:pt x="143" y="30"/>
                      <a:pt x="151" y="33"/>
                    </a:cubicBezTo>
                    <a:cubicBezTo>
                      <a:pt x="155" y="41"/>
                      <a:pt x="151" y="52"/>
                      <a:pt x="139" y="41"/>
                    </a:cubicBezTo>
                    <a:cubicBezTo>
                      <a:pt x="119" y="22"/>
                      <a:pt x="139" y="30"/>
                      <a:pt x="139" y="22"/>
                    </a:cubicBezTo>
                    <a:cubicBezTo>
                      <a:pt x="131" y="18"/>
                      <a:pt x="131" y="22"/>
                      <a:pt x="115" y="18"/>
                    </a:cubicBezTo>
                    <a:cubicBezTo>
                      <a:pt x="92" y="3"/>
                      <a:pt x="103" y="0"/>
                      <a:pt x="92" y="11"/>
                    </a:cubicBezTo>
                    <a:cubicBezTo>
                      <a:pt x="80" y="18"/>
                      <a:pt x="72" y="3"/>
                      <a:pt x="72" y="3"/>
                    </a:cubicBezTo>
                    <a:cubicBezTo>
                      <a:pt x="68" y="3"/>
                      <a:pt x="80" y="11"/>
                      <a:pt x="60" y="18"/>
                    </a:cubicBezTo>
                    <a:cubicBezTo>
                      <a:pt x="40" y="18"/>
                      <a:pt x="36" y="30"/>
                      <a:pt x="16" y="33"/>
                    </a:cubicBezTo>
                    <a:cubicBezTo>
                      <a:pt x="4" y="41"/>
                      <a:pt x="0" y="41"/>
                      <a:pt x="4" y="52"/>
                    </a:cubicBezTo>
                    <a:cubicBezTo>
                      <a:pt x="16" y="63"/>
                      <a:pt x="0" y="71"/>
                      <a:pt x="24" y="74"/>
                    </a:cubicBezTo>
                    <a:cubicBezTo>
                      <a:pt x="36" y="82"/>
                      <a:pt x="36" y="93"/>
                      <a:pt x="52" y="10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6" name="Freeform 108"/>
              <p:cNvSpPr>
                <a:spLocks/>
              </p:cNvSpPr>
              <p:nvPr/>
            </p:nvSpPr>
            <p:spPr bwMode="auto">
              <a:xfrm>
                <a:off x="4088" y="2824"/>
                <a:ext cx="276" cy="187"/>
              </a:xfrm>
              <a:custGeom>
                <a:avLst/>
                <a:gdLst/>
                <a:ahLst/>
                <a:cxnLst>
                  <a:cxn ang="0">
                    <a:pos x="4" y="83"/>
                  </a:cxn>
                  <a:cxn ang="0">
                    <a:pos x="16" y="101"/>
                  </a:cxn>
                  <a:cxn ang="0">
                    <a:pos x="24" y="124"/>
                  </a:cxn>
                  <a:cxn ang="0">
                    <a:pos x="40" y="124"/>
                  </a:cxn>
                  <a:cxn ang="0">
                    <a:pos x="64" y="116"/>
                  </a:cxn>
                  <a:cxn ang="0">
                    <a:pos x="76" y="116"/>
                  </a:cxn>
                  <a:cxn ang="0">
                    <a:pos x="92" y="124"/>
                  </a:cxn>
                  <a:cxn ang="0">
                    <a:pos x="115" y="124"/>
                  </a:cxn>
                  <a:cxn ang="0">
                    <a:pos x="128" y="105"/>
                  </a:cxn>
                  <a:cxn ang="0">
                    <a:pos x="140" y="101"/>
                  </a:cxn>
                  <a:cxn ang="0">
                    <a:pos x="152" y="94"/>
                  </a:cxn>
                  <a:cxn ang="0">
                    <a:pos x="168" y="101"/>
                  </a:cxn>
                  <a:cxn ang="0">
                    <a:pos x="180" y="94"/>
                  </a:cxn>
                  <a:cxn ang="0">
                    <a:pos x="175" y="83"/>
                  </a:cxn>
                  <a:cxn ang="0">
                    <a:pos x="168" y="71"/>
                  </a:cxn>
                  <a:cxn ang="0">
                    <a:pos x="180" y="41"/>
                  </a:cxn>
                  <a:cxn ang="0">
                    <a:pos x="199" y="26"/>
                  </a:cxn>
                  <a:cxn ang="0">
                    <a:pos x="180" y="15"/>
                  </a:cxn>
                  <a:cxn ang="0">
                    <a:pos x="156" y="7"/>
                  </a:cxn>
                  <a:cxn ang="0">
                    <a:pos x="115" y="19"/>
                  </a:cxn>
                  <a:cxn ang="0">
                    <a:pos x="76" y="19"/>
                  </a:cxn>
                  <a:cxn ang="0">
                    <a:pos x="48" y="19"/>
                  </a:cxn>
                  <a:cxn ang="0">
                    <a:pos x="16" y="19"/>
                  </a:cxn>
                  <a:cxn ang="0">
                    <a:pos x="12" y="0"/>
                  </a:cxn>
                  <a:cxn ang="0">
                    <a:pos x="4" y="26"/>
                  </a:cxn>
                  <a:cxn ang="0">
                    <a:pos x="16" y="52"/>
                  </a:cxn>
                  <a:cxn ang="0">
                    <a:pos x="4" y="64"/>
                  </a:cxn>
                  <a:cxn ang="0">
                    <a:pos x="4" y="83"/>
                  </a:cxn>
                </a:cxnLst>
                <a:rect l="0" t="0" r="r" b="b"/>
                <a:pathLst>
                  <a:path w="199" h="135">
                    <a:moveTo>
                      <a:pt x="4" y="83"/>
                    </a:moveTo>
                    <a:cubicBezTo>
                      <a:pt x="4" y="94"/>
                      <a:pt x="16" y="90"/>
                      <a:pt x="16" y="101"/>
                    </a:cubicBezTo>
                    <a:cubicBezTo>
                      <a:pt x="24" y="112"/>
                      <a:pt x="16" y="116"/>
                      <a:pt x="24" y="124"/>
                    </a:cubicBezTo>
                    <a:cubicBezTo>
                      <a:pt x="28" y="127"/>
                      <a:pt x="24" y="116"/>
                      <a:pt x="40" y="124"/>
                    </a:cubicBezTo>
                    <a:cubicBezTo>
                      <a:pt x="52" y="124"/>
                      <a:pt x="60" y="112"/>
                      <a:pt x="64" y="116"/>
                    </a:cubicBezTo>
                    <a:cubicBezTo>
                      <a:pt x="72" y="116"/>
                      <a:pt x="64" y="105"/>
                      <a:pt x="76" y="116"/>
                    </a:cubicBezTo>
                    <a:cubicBezTo>
                      <a:pt x="84" y="127"/>
                      <a:pt x="84" y="112"/>
                      <a:pt x="92" y="124"/>
                    </a:cubicBezTo>
                    <a:cubicBezTo>
                      <a:pt x="96" y="135"/>
                      <a:pt x="104" y="124"/>
                      <a:pt x="115" y="124"/>
                    </a:cubicBezTo>
                    <a:cubicBezTo>
                      <a:pt x="131" y="124"/>
                      <a:pt x="108" y="101"/>
                      <a:pt x="128" y="105"/>
                    </a:cubicBezTo>
                    <a:cubicBezTo>
                      <a:pt x="128" y="101"/>
                      <a:pt x="131" y="105"/>
                      <a:pt x="140" y="101"/>
                    </a:cubicBezTo>
                    <a:cubicBezTo>
                      <a:pt x="140" y="90"/>
                      <a:pt x="143" y="101"/>
                      <a:pt x="152" y="94"/>
                    </a:cubicBezTo>
                    <a:cubicBezTo>
                      <a:pt x="156" y="90"/>
                      <a:pt x="164" y="101"/>
                      <a:pt x="168" y="101"/>
                    </a:cubicBezTo>
                    <a:cubicBezTo>
                      <a:pt x="175" y="101"/>
                      <a:pt x="175" y="94"/>
                      <a:pt x="180" y="94"/>
                    </a:cubicBezTo>
                    <a:cubicBezTo>
                      <a:pt x="180" y="90"/>
                      <a:pt x="168" y="94"/>
                      <a:pt x="175" y="83"/>
                    </a:cubicBezTo>
                    <a:cubicBezTo>
                      <a:pt x="175" y="71"/>
                      <a:pt x="152" y="83"/>
                      <a:pt x="168" y="71"/>
                    </a:cubicBezTo>
                    <a:cubicBezTo>
                      <a:pt x="187" y="60"/>
                      <a:pt x="168" y="60"/>
                      <a:pt x="180" y="41"/>
                    </a:cubicBezTo>
                    <a:cubicBezTo>
                      <a:pt x="187" y="26"/>
                      <a:pt x="199" y="52"/>
                      <a:pt x="199" y="26"/>
                    </a:cubicBezTo>
                    <a:cubicBezTo>
                      <a:pt x="196" y="19"/>
                      <a:pt x="187" y="26"/>
                      <a:pt x="180" y="15"/>
                    </a:cubicBezTo>
                    <a:cubicBezTo>
                      <a:pt x="168" y="0"/>
                      <a:pt x="164" y="19"/>
                      <a:pt x="156" y="7"/>
                    </a:cubicBezTo>
                    <a:cubicBezTo>
                      <a:pt x="152" y="0"/>
                      <a:pt x="128" y="15"/>
                      <a:pt x="115" y="19"/>
                    </a:cubicBezTo>
                    <a:cubicBezTo>
                      <a:pt x="96" y="30"/>
                      <a:pt x="84" y="26"/>
                      <a:pt x="76" y="19"/>
                    </a:cubicBezTo>
                    <a:cubicBezTo>
                      <a:pt x="64" y="19"/>
                      <a:pt x="60" y="30"/>
                      <a:pt x="48" y="19"/>
                    </a:cubicBezTo>
                    <a:cubicBezTo>
                      <a:pt x="28" y="15"/>
                      <a:pt x="28" y="26"/>
                      <a:pt x="16" y="19"/>
                    </a:cubicBezTo>
                    <a:cubicBezTo>
                      <a:pt x="12" y="15"/>
                      <a:pt x="36" y="15"/>
                      <a:pt x="12" y="0"/>
                    </a:cubicBezTo>
                    <a:cubicBezTo>
                      <a:pt x="12" y="15"/>
                      <a:pt x="0" y="7"/>
                      <a:pt x="4" y="26"/>
                    </a:cubicBezTo>
                    <a:cubicBezTo>
                      <a:pt x="12" y="49"/>
                      <a:pt x="28" y="41"/>
                      <a:pt x="16" y="52"/>
                    </a:cubicBezTo>
                    <a:cubicBezTo>
                      <a:pt x="12" y="64"/>
                      <a:pt x="4" y="52"/>
                      <a:pt x="4" y="64"/>
                    </a:cubicBezTo>
                    <a:cubicBezTo>
                      <a:pt x="4" y="71"/>
                      <a:pt x="16" y="79"/>
                      <a:pt x="4" y="8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57" name="Freeform 109"/>
              <p:cNvSpPr>
                <a:spLocks/>
              </p:cNvSpPr>
              <p:nvPr/>
            </p:nvSpPr>
            <p:spPr bwMode="auto">
              <a:xfrm>
                <a:off x="4088" y="2824"/>
                <a:ext cx="276" cy="187"/>
              </a:xfrm>
              <a:custGeom>
                <a:avLst/>
                <a:gdLst/>
                <a:ahLst/>
                <a:cxnLst>
                  <a:cxn ang="0">
                    <a:pos x="4" y="83"/>
                  </a:cxn>
                  <a:cxn ang="0">
                    <a:pos x="16" y="101"/>
                  </a:cxn>
                  <a:cxn ang="0">
                    <a:pos x="24" y="124"/>
                  </a:cxn>
                  <a:cxn ang="0">
                    <a:pos x="40" y="124"/>
                  </a:cxn>
                  <a:cxn ang="0">
                    <a:pos x="64" y="116"/>
                  </a:cxn>
                  <a:cxn ang="0">
                    <a:pos x="76" y="116"/>
                  </a:cxn>
                  <a:cxn ang="0">
                    <a:pos x="92" y="124"/>
                  </a:cxn>
                  <a:cxn ang="0">
                    <a:pos x="115" y="124"/>
                  </a:cxn>
                  <a:cxn ang="0">
                    <a:pos x="128" y="105"/>
                  </a:cxn>
                  <a:cxn ang="0">
                    <a:pos x="140" y="101"/>
                  </a:cxn>
                  <a:cxn ang="0">
                    <a:pos x="152" y="94"/>
                  </a:cxn>
                  <a:cxn ang="0">
                    <a:pos x="168" y="101"/>
                  </a:cxn>
                  <a:cxn ang="0">
                    <a:pos x="180" y="94"/>
                  </a:cxn>
                  <a:cxn ang="0">
                    <a:pos x="175" y="83"/>
                  </a:cxn>
                  <a:cxn ang="0">
                    <a:pos x="168" y="71"/>
                  </a:cxn>
                  <a:cxn ang="0">
                    <a:pos x="180" y="41"/>
                  </a:cxn>
                  <a:cxn ang="0">
                    <a:pos x="199" y="26"/>
                  </a:cxn>
                  <a:cxn ang="0">
                    <a:pos x="180" y="15"/>
                  </a:cxn>
                  <a:cxn ang="0">
                    <a:pos x="156" y="7"/>
                  </a:cxn>
                  <a:cxn ang="0">
                    <a:pos x="115" y="19"/>
                  </a:cxn>
                  <a:cxn ang="0">
                    <a:pos x="76" y="19"/>
                  </a:cxn>
                  <a:cxn ang="0">
                    <a:pos x="48" y="19"/>
                  </a:cxn>
                  <a:cxn ang="0">
                    <a:pos x="16" y="19"/>
                  </a:cxn>
                  <a:cxn ang="0">
                    <a:pos x="12" y="0"/>
                  </a:cxn>
                  <a:cxn ang="0">
                    <a:pos x="4" y="26"/>
                  </a:cxn>
                  <a:cxn ang="0">
                    <a:pos x="16" y="52"/>
                  </a:cxn>
                  <a:cxn ang="0">
                    <a:pos x="4" y="64"/>
                  </a:cxn>
                  <a:cxn ang="0">
                    <a:pos x="4" y="83"/>
                  </a:cxn>
                </a:cxnLst>
                <a:rect l="0" t="0" r="r" b="b"/>
                <a:pathLst>
                  <a:path w="199" h="135">
                    <a:moveTo>
                      <a:pt x="4" y="83"/>
                    </a:moveTo>
                    <a:cubicBezTo>
                      <a:pt x="4" y="94"/>
                      <a:pt x="16" y="90"/>
                      <a:pt x="16" y="101"/>
                    </a:cubicBezTo>
                    <a:cubicBezTo>
                      <a:pt x="24" y="112"/>
                      <a:pt x="16" y="116"/>
                      <a:pt x="24" y="124"/>
                    </a:cubicBezTo>
                    <a:cubicBezTo>
                      <a:pt x="28" y="127"/>
                      <a:pt x="24" y="116"/>
                      <a:pt x="40" y="124"/>
                    </a:cubicBezTo>
                    <a:cubicBezTo>
                      <a:pt x="52" y="124"/>
                      <a:pt x="60" y="112"/>
                      <a:pt x="64" y="116"/>
                    </a:cubicBezTo>
                    <a:cubicBezTo>
                      <a:pt x="72" y="116"/>
                      <a:pt x="64" y="105"/>
                      <a:pt x="76" y="116"/>
                    </a:cubicBezTo>
                    <a:cubicBezTo>
                      <a:pt x="84" y="127"/>
                      <a:pt x="84" y="112"/>
                      <a:pt x="92" y="124"/>
                    </a:cubicBezTo>
                    <a:cubicBezTo>
                      <a:pt x="96" y="135"/>
                      <a:pt x="104" y="124"/>
                      <a:pt x="115" y="124"/>
                    </a:cubicBezTo>
                    <a:cubicBezTo>
                      <a:pt x="131" y="124"/>
                      <a:pt x="108" y="101"/>
                      <a:pt x="128" y="105"/>
                    </a:cubicBezTo>
                    <a:cubicBezTo>
                      <a:pt x="128" y="101"/>
                      <a:pt x="131" y="105"/>
                      <a:pt x="140" y="101"/>
                    </a:cubicBezTo>
                    <a:cubicBezTo>
                      <a:pt x="140" y="90"/>
                      <a:pt x="143" y="101"/>
                      <a:pt x="152" y="94"/>
                    </a:cubicBezTo>
                    <a:cubicBezTo>
                      <a:pt x="156" y="90"/>
                      <a:pt x="164" y="101"/>
                      <a:pt x="168" y="101"/>
                    </a:cubicBezTo>
                    <a:cubicBezTo>
                      <a:pt x="175" y="101"/>
                      <a:pt x="175" y="94"/>
                      <a:pt x="180" y="94"/>
                    </a:cubicBezTo>
                    <a:cubicBezTo>
                      <a:pt x="180" y="90"/>
                      <a:pt x="168" y="94"/>
                      <a:pt x="175" y="83"/>
                    </a:cubicBezTo>
                    <a:cubicBezTo>
                      <a:pt x="175" y="71"/>
                      <a:pt x="152" y="83"/>
                      <a:pt x="168" y="71"/>
                    </a:cubicBezTo>
                    <a:cubicBezTo>
                      <a:pt x="187" y="60"/>
                      <a:pt x="168" y="60"/>
                      <a:pt x="180" y="41"/>
                    </a:cubicBezTo>
                    <a:cubicBezTo>
                      <a:pt x="187" y="26"/>
                      <a:pt x="199" y="52"/>
                      <a:pt x="199" y="26"/>
                    </a:cubicBezTo>
                    <a:cubicBezTo>
                      <a:pt x="196" y="19"/>
                      <a:pt x="187" y="26"/>
                      <a:pt x="180" y="15"/>
                    </a:cubicBezTo>
                    <a:cubicBezTo>
                      <a:pt x="168" y="0"/>
                      <a:pt x="164" y="19"/>
                      <a:pt x="156" y="7"/>
                    </a:cubicBezTo>
                    <a:cubicBezTo>
                      <a:pt x="152" y="0"/>
                      <a:pt x="128" y="15"/>
                      <a:pt x="115" y="19"/>
                    </a:cubicBezTo>
                    <a:cubicBezTo>
                      <a:pt x="96" y="30"/>
                      <a:pt x="84" y="26"/>
                      <a:pt x="76" y="19"/>
                    </a:cubicBezTo>
                    <a:cubicBezTo>
                      <a:pt x="64" y="19"/>
                      <a:pt x="60" y="30"/>
                      <a:pt x="48" y="19"/>
                    </a:cubicBezTo>
                    <a:cubicBezTo>
                      <a:pt x="28" y="15"/>
                      <a:pt x="28" y="26"/>
                      <a:pt x="16" y="19"/>
                    </a:cubicBezTo>
                    <a:cubicBezTo>
                      <a:pt x="12" y="15"/>
                      <a:pt x="36" y="15"/>
                      <a:pt x="12" y="0"/>
                    </a:cubicBezTo>
                    <a:cubicBezTo>
                      <a:pt x="12" y="15"/>
                      <a:pt x="0" y="7"/>
                      <a:pt x="4" y="26"/>
                    </a:cubicBezTo>
                    <a:cubicBezTo>
                      <a:pt x="12" y="49"/>
                      <a:pt x="28" y="41"/>
                      <a:pt x="16" y="52"/>
                    </a:cubicBezTo>
                    <a:cubicBezTo>
                      <a:pt x="12" y="64"/>
                      <a:pt x="4" y="52"/>
                      <a:pt x="4" y="64"/>
                    </a:cubicBezTo>
                    <a:cubicBezTo>
                      <a:pt x="4" y="71"/>
                      <a:pt x="16" y="79"/>
                      <a:pt x="4" y="8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58" name="Freeform 110"/>
              <p:cNvSpPr>
                <a:spLocks/>
              </p:cNvSpPr>
              <p:nvPr/>
            </p:nvSpPr>
            <p:spPr bwMode="auto">
              <a:xfrm>
                <a:off x="4088" y="2824"/>
                <a:ext cx="276" cy="187"/>
              </a:xfrm>
              <a:custGeom>
                <a:avLst/>
                <a:gdLst/>
                <a:ahLst/>
                <a:cxnLst>
                  <a:cxn ang="0">
                    <a:pos x="4" y="83"/>
                  </a:cxn>
                  <a:cxn ang="0">
                    <a:pos x="16" y="101"/>
                  </a:cxn>
                  <a:cxn ang="0">
                    <a:pos x="24" y="124"/>
                  </a:cxn>
                  <a:cxn ang="0">
                    <a:pos x="40" y="124"/>
                  </a:cxn>
                  <a:cxn ang="0">
                    <a:pos x="64" y="116"/>
                  </a:cxn>
                  <a:cxn ang="0">
                    <a:pos x="76" y="116"/>
                  </a:cxn>
                  <a:cxn ang="0">
                    <a:pos x="92" y="124"/>
                  </a:cxn>
                  <a:cxn ang="0">
                    <a:pos x="115" y="124"/>
                  </a:cxn>
                  <a:cxn ang="0">
                    <a:pos x="128" y="105"/>
                  </a:cxn>
                  <a:cxn ang="0">
                    <a:pos x="140" y="101"/>
                  </a:cxn>
                  <a:cxn ang="0">
                    <a:pos x="152" y="94"/>
                  </a:cxn>
                  <a:cxn ang="0">
                    <a:pos x="168" y="101"/>
                  </a:cxn>
                  <a:cxn ang="0">
                    <a:pos x="180" y="94"/>
                  </a:cxn>
                  <a:cxn ang="0">
                    <a:pos x="175" y="83"/>
                  </a:cxn>
                  <a:cxn ang="0">
                    <a:pos x="168" y="71"/>
                  </a:cxn>
                  <a:cxn ang="0">
                    <a:pos x="180" y="41"/>
                  </a:cxn>
                  <a:cxn ang="0">
                    <a:pos x="199" y="26"/>
                  </a:cxn>
                  <a:cxn ang="0">
                    <a:pos x="180" y="15"/>
                  </a:cxn>
                  <a:cxn ang="0">
                    <a:pos x="156" y="7"/>
                  </a:cxn>
                  <a:cxn ang="0">
                    <a:pos x="115" y="19"/>
                  </a:cxn>
                  <a:cxn ang="0">
                    <a:pos x="76" y="19"/>
                  </a:cxn>
                  <a:cxn ang="0">
                    <a:pos x="48" y="19"/>
                  </a:cxn>
                  <a:cxn ang="0">
                    <a:pos x="16" y="19"/>
                  </a:cxn>
                  <a:cxn ang="0">
                    <a:pos x="12" y="0"/>
                  </a:cxn>
                  <a:cxn ang="0">
                    <a:pos x="4" y="26"/>
                  </a:cxn>
                  <a:cxn ang="0">
                    <a:pos x="16" y="52"/>
                  </a:cxn>
                  <a:cxn ang="0">
                    <a:pos x="4" y="64"/>
                  </a:cxn>
                  <a:cxn ang="0">
                    <a:pos x="4" y="83"/>
                  </a:cxn>
                </a:cxnLst>
                <a:rect l="0" t="0" r="r" b="b"/>
                <a:pathLst>
                  <a:path w="199" h="135">
                    <a:moveTo>
                      <a:pt x="4" y="83"/>
                    </a:moveTo>
                    <a:cubicBezTo>
                      <a:pt x="4" y="94"/>
                      <a:pt x="16" y="90"/>
                      <a:pt x="16" y="101"/>
                    </a:cubicBezTo>
                    <a:cubicBezTo>
                      <a:pt x="24" y="112"/>
                      <a:pt x="16" y="116"/>
                      <a:pt x="24" y="124"/>
                    </a:cubicBezTo>
                    <a:cubicBezTo>
                      <a:pt x="28" y="127"/>
                      <a:pt x="24" y="116"/>
                      <a:pt x="40" y="124"/>
                    </a:cubicBezTo>
                    <a:cubicBezTo>
                      <a:pt x="52" y="124"/>
                      <a:pt x="60" y="112"/>
                      <a:pt x="64" y="116"/>
                    </a:cubicBezTo>
                    <a:cubicBezTo>
                      <a:pt x="72" y="116"/>
                      <a:pt x="64" y="105"/>
                      <a:pt x="76" y="116"/>
                    </a:cubicBezTo>
                    <a:cubicBezTo>
                      <a:pt x="84" y="127"/>
                      <a:pt x="84" y="112"/>
                      <a:pt x="92" y="124"/>
                    </a:cubicBezTo>
                    <a:cubicBezTo>
                      <a:pt x="96" y="135"/>
                      <a:pt x="104" y="124"/>
                      <a:pt x="115" y="124"/>
                    </a:cubicBezTo>
                    <a:cubicBezTo>
                      <a:pt x="131" y="124"/>
                      <a:pt x="108" y="101"/>
                      <a:pt x="128" y="105"/>
                    </a:cubicBezTo>
                    <a:cubicBezTo>
                      <a:pt x="128" y="101"/>
                      <a:pt x="131" y="105"/>
                      <a:pt x="140" y="101"/>
                    </a:cubicBezTo>
                    <a:cubicBezTo>
                      <a:pt x="140" y="90"/>
                      <a:pt x="143" y="101"/>
                      <a:pt x="152" y="94"/>
                    </a:cubicBezTo>
                    <a:cubicBezTo>
                      <a:pt x="156" y="90"/>
                      <a:pt x="164" y="101"/>
                      <a:pt x="168" y="101"/>
                    </a:cubicBezTo>
                    <a:cubicBezTo>
                      <a:pt x="175" y="101"/>
                      <a:pt x="175" y="94"/>
                      <a:pt x="180" y="94"/>
                    </a:cubicBezTo>
                    <a:cubicBezTo>
                      <a:pt x="180" y="90"/>
                      <a:pt x="168" y="94"/>
                      <a:pt x="175" y="83"/>
                    </a:cubicBezTo>
                    <a:cubicBezTo>
                      <a:pt x="175" y="71"/>
                      <a:pt x="152" y="83"/>
                      <a:pt x="168" y="71"/>
                    </a:cubicBezTo>
                    <a:cubicBezTo>
                      <a:pt x="187" y="60"/>
                      <a:pt x="168" y="60"/>
                      <a:pt x="180" y="41"/>
                    </a:cubicBezTo>
                    <a:cubicBezTo>
                      <a:pt x="187" y="26"/>
                      <a:pt x="199" y="52"/>
                      <a:pt x="199" y="26"/>
                    </a:cubicBezTo>
                    <a:cubicBezTo>
                      <a:pt x="196" y="19"/>
                      <a:pt x="187" y="26"/>
                      <a:pt x="180" y="15"/>
                    </a:cubicBezTo>
                    <a:cubicBezTo>
                      <a:pt x="168" y="0"/>
                      <a:pt x="164" y="19"/>
                      <a:pt x="156" y="7"/>
                    </a:cubicBezTo>
                    <a:cubicBezTo>
                      <a:pt x="152" y="0"/>
                      <a:pt x="128" y="15"/>
                      <a:pt x="115" y="19"/>
                    </a:cubicBezTo>
                    <a:cubicBezTo>
                      <a:pt x="96" y="30"/>
                      <a:pt x="84" y="26"/>
                      <a:pt x="76" y="19"/>
                    </a:cubicBezTo>
                    <a:cubicBezTo>
                      <a:pt x="64" y="19"/>
                      <a:pt x="60" y="30"/>
                      <a:pt x="48" y="19"/>
                    </a:cubicBezTo>
                    <a:cubicBezTo>
                      <a:pt x="28" y="15"/>
                      <a:pt x="28" y="26"/>
                      <a:pt x="16" y="19"/>
                    </a:cubicBezTo>
                    <a:cubicBezTo>
                      <a:pt x="12" y="15"/>
                      <a:pt x="36" y="15"/>
                      <a:pt x="12" y="0"/>
                    </a:cubicBezTo>
                    <a:cubicBezTo>
                      <a:pt x="12" y="15"/>
                      <a:pt x="0" y="7"/>
                      <a:pt x="4" y="26"/>
                    </a:cubicBezTo>
                    <a:cubicBezTo>
                      <a:pt x="12" y="49"/>
                      <a:pt x="28" y="41"/>
                      <a:pt x="16" y="52"/>
                    </a:cubicBezTo>
                    <a:cubicBezTo>
                      <a:pt x="12" y="64"/>
                      <a:pt x="4" y="52"/>
                      <a:pt x="4" y="64"/>
                    </a:cubicBezTo>
                    <a:cubicBezTo>
                      <a:pt x="4" y="71"/>
                      <a:pt x="16" y="79"/>
                      <a:pt x="4" y="8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9" name="Freeform 111"/>
              <p:cNvSpPr>
                <a:spLocks/>
              </p:cNvSpPr>
              <p:nvPr/>
            </p:nvSpPr>
            <p:spPr bwMode="auto">
              <a:xfrm>
                <a:off x="4088" y="2824"/>
                <a:ext cx="276" cy="187"/>
              </a:xfrm>
              <a:custGeom>
                <a:avLst/>
                <a:gdLst/>
                <a:ahLst/>
                <a:cxnLst>
                  <a:cxn ang="0">
                    <a:pos x="4" y="83"/>
                  </a:cxn>
                  <a:cxn ang="0">
                    <a:pos x="16" y="101"/>
                  </a:cxn>
                  <a:cxn ang="0">
                    <a:pos x="24" y="124"/>
                  </a:cxn>
                  <a:cxn ang="0">
                    <a:pos x="40" y="124"/>
                  </a:cxn>
                  <a:cxn ang="0">
                    <a:pos x="64" y="116"/>
                  </a:cxn>
                  <a:cxn ang="0">
                    <a:pos x="76" y="116"/>
                  </a:cxn>
                  <a:cxn ang="0">
                    <a:pos x="92" y="124"/>
                  </a:cxn>
                  <a:cxn ang="0">
                    <a:pos x="115" y="124"/>
                  </a:cxn>
                  <a:cxn ang="0">
                    <a:pos x="128" y="105"/>
                  </a:cxn>
                  <a:cxn ang="0">
                    <a:pos x="140" y="101"/>
                  </a:cxn>
                  <a:cxn ang="0">
                    <a:pos x="152" y="94"/>
                  </a:cxn>
                  <a:cxn ang="0">
                    <a:pos x="168" y="101"/>
                  </a:cxn>
                  <a:cxn ang="0">
                    <a:pos x="180" y="94"/>
                  </a:cxn>
                  <a:cxn ang="0">
                    <a:pos x="175" y="83"/>
                  </a:cxn>
                  <a:cxn ang="0">
                    <a:pos x="168" y="71"/>
                  </a:cxn>
                  <a:cxn ang="0">
                    <a:pos x="180" y="41"/>
                  </a:cxn>
                  <a:cxn ang="0">
                    <a:pos x="199" y="26"/>
                  </a:cxn>
                  <a:cxn ang="0">
                    <a:pos x="180" y="15"/>
                  </a:cxn>
                  <a:cxn ang="0">
                    <a:pos x="156" y="7"/>
                  </a:cxn>
                  <a:cxn ang="0">
                    <a:pos x="115" y="19"/>
                  </a:cxn>
                  <a:cxn ang="0">
                    <a:pos x="76" y="19"/>
                  </a:cxn>
                  <a:cxn ang="0">
                    <a:pos x="48" y="19"/>
                  </a:cxn>
                  <a:cxn ang="0">
                    <a:pos x="16" y="19"/>
                  </a:cxn>
                  <a:cxn ang="0">
                    <a:pos x="12" y="0"/>
                  </a:cxn>
                  <a:cxn ang="0">
                    <a:pos x="4" y="26"/>
                  </a:cxn>
                  <a:cxn ang="0">
                    <a:pos x="16" y="52"/>
                  </a:cxn>
                  <a:cxn ang="0">
                    <a:pos x="4" y="64"/>
                  </a:cxn>
                  <a:cxn ang="0">
                    <a:pos x="4" y="83"/>
                  </a:cxn>
                </a:cxnLst>
                <a:rect l="0" t="0" r="r" b="b"/>
                <a:pathLst>
                  <a:path w="199" h="135">
                    <a:moveTo>
                      <a:pt x="4" y="83"/>
                    </a:moveTo>
                    <a:cubicBezTo>
                      <a:pt x="4" y="94"/>
                      <a:pt x="16" y="90"/>
                      <a:pt x="16" y="101"/>
                    </a:cubicBezTo>
                    <a:cubicBezTo>
                      <a:pt x="24" y="112"/>
                      <a:pt x="16" y="116"/>
                      <a:pt x="24" y="124"/>
                    </a:cubicBezTo>
                    <a:cubicBezTo>
                      <a:pt x="28" y="127"/>
                      <a:pt x="24" y="116"/>
                      <a:pt x="40" y="124"/>
                    </a:cubicBezTo>
                    <a:cubicBezTo>
                      <a:pt x="52" y="124"/>
                      <a:pt x="60" y="112"/>
                      <a:pt x="64" y="116"/>
                    </a:cubicBezTo>
                    <a:cubicBezTo>
                      <a:pt x="72" y="116"/>
                      <a:pt x="64" y="105"/>
                      <a:pt x="76" y="116"/>
                    </a:cubicBezTo>
                    <a:cubicBezTo>
                      <a:pt x="84" y="127"/>
                      <a:pt x="84" y="112"/>
                      <a:pt x="92" y="124"/>
                    </a:cubicBezTo>
                    <a:cubicBezTo>
                      <a:pt x="96" y="135"/>
                      <a:pt x="104" y="124"/>
                      <a:pt x="115" y="124"/>
                    </a:cubicBezTo>
                    <a:cubicBezTo>
                      <a:pt x="131" y="124"/>
                      <a:pt x="108" y="101"/>
                      <a:pt x="128" y="105"/>
                    </a:cubicBezTo>
                    <a:cubicBezTo>
                      <a:pt x="128" y="101"/>
                      <a:pt x="131" y="105"/>
                      <a:pt x="140" y="101"/>
                    </a:cubicBezTo>
                    <a:cubicBezTo>
                      <a:pt x="140" y="90"/>
                      <a:pt x="143" y="101"/>
                      <a:pt x="152" y="94"/>
                    </a:cubicBezTo>
                    <a:cubicBezTo>
                      <a:pt x="156" y="90"/>
                      <a:pt x="164" y="101"/>
                      <a:pt x="168" y="101"/>
                    </a:cubicBezTo>
                    <a:cubicBezTo>
                      <a:pt x="175" y="101"/>
                      <a:pt x="175" y="94"/>
                      <a:pt x="180" y="94"/>
                    </a:cubicBezTo>
                    <a:cubicBezTo>
                      <a:pt x="180" y="90"/>
                      <a:pt x="168" y="94"/>
                      <a:pt x="175" y="83"/>
                    </a:cubicBezTo>
                    <a:cubicBezTo>
                      <a:pt x="175" y="71"/>
                      <a:pt x="152" y="83"/>
                      <a:pt x="168" y="71"/>
                    </a:cubicBezTo>
                    <a:cubicBezTo>
                      <a:pt x="187" y="60"/>
                      <a:pt x="168" y="60"/>
                      <a:pt x="180" y="41"/>
                    </a:cubicBezTo>
                    <a:cubicBezTo>
                      <a:pt x="187" y="26"/>
                      <a:pt x="199" y="52"/>
                      <a:pt x="199" y="26"/>
                    </a:cubicBezTo>
                    <a:cubicBezTo>
                      <a:pt x="196" y="19"/>
                      <a:pt x="187" y="26"/>
                      <a:pt x="180" y="15"/>
                    </a:cubicBezTo>
                    <a:cubicBezTo>
                      <a:pt x="168" y="0"/>
                      <a:pt x="164" y="19"/>
                      <a:pt x="156" y="7"/>
                    </a:cubicBezTo>
                    <a:cubicBezTo>
                      <a:pt x="152" y="0"/>
                      <a:pt x="128" y="15"/>
                      <a:pt x="115" y="19"/>
                    </a:cubicBezTo>
                    <a:cubicBezTo>
                      <a:pt x="96" y="30"/>
                      <a:pt x="84" y="26"/>
                      <a:pt x="76" y="19"/>
                    </a:cubicBezTo>
                    <a:cubicBezTo>
                      <a:pt x="64" y="19"/>
                      <a:pt x="60" y="30"/>
                      <a:pt x="48" y="19"/>
                    </a:cubicBezTo>
                    <a:cubicBezTo>
                      <a:pt x="28" y="15"/>
                      <a:pt x="28" y="26"/>
                      <a:pt x="16" y="19"/>
                    </a:cubicBezTo>
                    <a:cubicBezTo>
                      <a:pt x="12" y="15"/>
                      <a:pt x="36" y="15"/>
                      <a:pt x="12" y="0"/>
                    </a:cubicBezTo>
                    <a:cubicBezTo>
                      <a:pt x="12" y="15"/>
                      <a:pt x="0" y="7"/>
                      <a:pt x="4" y="26"/>
                    </a:cubicBezTo>
                    <a:cubicBezTo>
                      <a:pt x="12" y="49"/>
                      <a:pt x="28" y="41"/>
                      <a:pt x="16" y="52"/>
                    </a:cubicBezTo>
                    <a:cubicBezTo>
                      <a:pt x="12" y="64"/>
                      <a:pt x="4" y="52"/>
                      <a:pt x="4" y="64"/>
                    </a:cubicBezTo>
                    <a:cubicBezTo>
                      <a:pt x="4" y="71"/>
                      <a:pt x="16" y="79"/>
                      <a:pt x="4" y="8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0" name="Freeform 112"/>
              <p:cNvSpPr>
                <a:spLocks/>
              </p:cNvSpPr>
              <p:nvPr/>
            </p:nvSpPr>
            <p:spPr bwMode="auto">
              <a:xfrm>
                <a:off x="3930" y="2714"/>
                <a:ext cx="194" cy="249"/>
              </a:xfrm>
              <a:custGeom>
                <a:avLst/>
                <a:gdLst/>
                <a:ahLst/>
                <a:cxnLst>
                  <a:cxn ang="0">
                    <a:pos x="44" y="149"/>
                  </a:cxn>
                  <a:cxn ang="0">
                    <a:pos x="48" y="160"/>
                  </a:cxn>
                  <a:cxn ang="0">
                    <a:pos x="56" y="179"/>
                  </a:cxn>
                  <a:cxn ang="0">
                    <a:pos x="69" y="168"/>
                  </a:cxn>
                  <a:cxn ang="0">
                    <a:pos x="92" y="160"/>
                  </a:cxn>
                  <a:cxn ang="0">
                    <a:pos x="116" y="160"/>
                  </a:cxn>
                  <a:cxn ang="0">
                    <a:pos x="116" y="146"/>
                  </a:cxn>
                  <a:cxn ang="0">
                    <a:pos x="128" y="134"/>
                  </a:cxn>
                  <a:cxn ang="0">
                    <a:pos x="116" y="104"/>
                  </a:cxn>
                  <a:cxn ang="0">
                    <a:pos x="125" y="82"/>
                  </a:cxn>
                  <a:cxn ang="0">
                    <a:pos x="116" y="63"/>
                  </a:cxn>
                  <a:cxn ang="0">
                    <a:pos x="104" y="71"/>
                  </a:cxn>
                  <a:cxn ang="0">
                    <a:pos x="84" y="45"/>
                  </a:cxn>
                  <a:cxn ang="0">
                    <a:pos x="60" y="22"/>
                  </a:cxn>
                  <a:cxn ang="0">
                    <a:pos x="48" y="0"/>
                  </a:cxn>
                  <a:cxn ang="0">
                    <a:pos x="24" y="0"/>
                  </a:cxn>
                  <a:cxn ang="0">
                    <a:pos x="0" y="11"/>
                  </a:cxn>
                  <a:cxn ang="0">
                    <a:pos x="8" y="33"/>
                  </a:cxn>
                  <a:cxn ang="0">
                    <a:pos x="20" y="41"/>
                  </a:cxn>
                  <a:cxn ang="0">
                    <a:pos x="8" y="52"/>
                  </a:cxn>
                  <a:cxn ang="0">
                    <a:pos x="12" y="71"/>
                  </a:cxn>
                  <a:cxn ang="0">
                    <a:pos x="24" y="93"/>
                  </a:cxn>
                  <a:cxn ang="0">
                    <a:pos x="12" y="93"/>
                  </a:cxn>
                  <a:cxn ang="0">
                    <a:pos x="24" y="108"/>
                  </a:cxn>
                  <a:cxn ang="0">
                    <a:pos x="12" y="108"/>
                  </a:cxn>
                  <a:cxn ang="0">
                    <a:pos x="48" y="138"/>
                  </a:cxn>
                  <a:cxn ang="0">
                    <a:pos x="36" y="146"/>
                  </a:cxn>
                  <a:cxn ang="0">
                    <a:pos x="44" y="149"/>
                  </a:cxn>
                </a:cxnLst>
                <a:rect l="0" t="0" r="r" b="b"/>
                <a:pathLst>
                  <a:path w="140" h="179">
                    <a:moveTo>
                      <a:pt x="44" y="149"/>
                    </a:moveTo>
                    <a:cubicBezTo>
                      <a:pt x="48" y="157"/>
                      <a:pt x="44" y="160"/>
                      <a:pt x="48" y="160"/>
                    </a:cubicBezTo>
                    <a:cubicBezTo>
                      <a:pt x="60" y="168"/>
                      <a:pt x="56" y="172"/>
                      <a:pt x="56" y="179"/>
                    </a:cubicBezTo>
                    <a:cubicBezTo>
                      <a:pt x="69" y="179"/>
                      <a:pt x="56" y="172"/>
                      <a:pt x="69" y="168"/>
                    </a:cubicBezTo>
                    <a:cubicBezTo>
                      <a:pt x="84" y="168"/>
                      <a:pt x="81" y="160"/>
                      <a:pt x="92" y="160"/>
                    </a:cubicBezTo>
                    <a:cubicBezTo>
                      <a:pt x="104" y="168"/>
                      <a:pt x="104" y="157"/>
                      <a:pt x="116" y="160"/>
                    </a:cubicBezTo>
                    <a:cubicBezTo>
                      <a:pt x="128" y="157"/>
                      <a:pt x="116" y="149"/>
                      <a:pt x="116" y="146"/>
                    </a:cubicBezTo>
                    <a:cubicBezTo>
                      <a:pt x="116" y="134"/>
                      <a:pt x="125" y="146"/>
                      <a:pt x="128" y="134"/>
                    </a:cubicBezTo>
                    <a:cubicBezTo>
                      <a:pt x="140" y="119"/>
                      <a:pt x="125" y="127"/>
                      <a:pt x="116" y="104"/>
                    </a:cubicBezTo>
                    <a:cubicBezTo>
                      <a:pt x="112" y="86"/>
                      <a:pt x="125" y="93"/>
                      <a:pt x="125" y="82"/>
                    </a:cubicBezTo>
                    <a:cubicBezTo>
                      <a:pt x="104" y="63"/>
                      <a:pt x="140" y="75"/>
                      <a:pt x="116" y="63"/>
                    </a:cubicBezTo>
                    <a:cubicBezTo>
                      <a:pt x="112" y="56"/>
                      <a:pt x="116" y="71"/>
                      <a:pt x="104" y="71"/>
                    </a:cubicBezTo>
                    <a:cubicBezTo>
                      <a:pt x="84" y="63"/>
                      <a:pt x="81" y="52"/>
                      <a:pt x="84" y="45"/>
                    </a:cubicBezTo>
                    <a:cubicBezTo>
                      <a:pt x="92" y="33"/>
                      <a:pt x="60" y="41"/>
                      <a:pt x="60" y="22"/>
                    </a:cubicBezTo>
                    <a:cubicBezTo>
                      <a:pt x="69" y="11"/>
                      <a:pt x="56" y="11"/>
                      <a:pt x="48" y="0"/>
                    </a:cubicBezTo>
                    <a:cubicBezTo>
                      <a:pt x="24" y="0"/>
                      <a:pt x="24" y="0"/>
                      <a:pt x="24" y="0"/>
                    </a:cubicBezTo>
                    <a:cubicBezTo>
                      <a:pt x="20" y="0"/>
                      <a:pt x="20" y="3"/>
                      <a:pt x="0" y="11"/>
                    </a:cubicBezTo>
                    <a:cubicBezTo>
                      <a:pt x="8" y="18"/>
                      <a:pt x="8" y="30"/>
                      <a:pt x="8" y="33"/>
                    </a:cubicBezTo>
                    <a:cubicBezTo>
                      <a:pt x="20" y="41"/>
                      <a:pt x="24" y="33"/>
                      <a:pt x="20" y="41"/>
                    </a:cubicBezTo>
                    <a:cubicBezTo>
                      <a:pt x="20" y="45"/>
                      <a:pt x="12" y="41"/>
                      <a:pt x="8" y="52"/>
                    </a:cubicBezTo>
                    <a:cubicBezTo>
                      <a:pt x="24" y="52"/>
                      <a:pt x="20" y="52"/>
                      <a:pt x="12" y="71"/>
                    </a:cubicBezTo>
                    <a:cubicBezTo>
                      <a:pt x="8" y="82"/>
                      <a:pt x="32" y="86"/>
                      <a:pt x="24" y="93"/>
                    </a:cubicBezTo>
                    <a:cubicBezTo>
                      <a:pt x="20" y="97"/>
                      <a:pt x="20" y="86"/>
                      <a:pt x="12" y="93"/>
                    </a:cubicBezTo>
                    <a:cubicBezTo>
                      <a:pt x="12" y="93"/>
                      <a:pt x="24" y="104"/>
                      <a:pt x="24" y="108"/>
                    </a:cubicBezTo>
                    <a:cubicBezTo>
                      <a:pt x="20" y="108"/>
                      <a:pt x="20" y="104"/>
                      <a:pt x="12" y="108"/>
                    </a:cubicBezTo>
                    <a:cubicBezTo>
                      <a:pt x="24" y="127"/>
                      <a:pt x="48" y="134"/>
                      <a:pt x="48" y="138"/>
                    </a:cubicBezTo>
                    <a:cubicBezTo>
                      <a:pt x="48" y="146"/>
                      <a:pt x="32" y="146"/>
                      <a:pt x="36" y="146"/>
                    </a:cubicBezTo>
                    <a:cubicBezTo>
                      <a:pt x="44" y="149"/>
                      <a:pt x="36" y="149"/>
                      <a:pt x="44" y="14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61" name="Freeform 113"/>
              <p:cNvSpPr>
                <a:spLocks/>
              </p:cNvSpPr>
              <p:nvPr/>
            </p:nvSpPr>
            <p:spPr bwMode="auto">
              <a:xfrm>
                <a:off x="3930" y="2714"/>
                <a:ext cx="194" cy="249"/>
              </a:xfrm>
              <a:custGeom>
                <a:avLst/>
                <a:gdLst/>
                <a:ahLst/>
                <a:cxnLst>
                  <a:cxn ang="0">
                    <a:pos x="44" y="149"/>
                  </a:cxn>
                  <a:cxn ang="0">
                    <a:pos x="48" y="160"/>
                  </a:cxn>
                  <a:cxn ang="0">
                    <a:pos x="56" y="179"/>
                  </a:cxn>
                  <a:cxn ang="0">
                    <a:pos x="69" y="168"/>
                  </a:cxn>
                  <a:cxn ang="0">
                    <a:pos x="92" y="160"/>
                  </a:cxn>
                  <a:cxn ang="0">
                    <a:pos x="116" y="160"/>
                  </a:cxn>
                  <a:cxn ang="0">
                    <a:pos x="116" y="146"/>
                  </a:cxn>
                  <a:cxn ang="0">
                    <a:pos x="128" y="134"/>
                  </a:cxn>
                  <a:cxn ang="0">
                    <a:pos x="116" y="104"/>
                  </a:cxn>
                  <a:cxn ang="0">
                    <a:pos x="125" y="82"/>
                  </a:cxn>
                  <a:cxn ang="0">
                    <a:pos x="116" y="63"/>
                  </a:cxn>
                  <a:cxn ang="0">
                    <a:pos x="104" y="71"/>
                  </a:cxn>
                  <a:cxn ang="0">
                    <a:pos x="84" y="45"/>
                  </a:cxn>
                  <a:cxn ang="0">
                    <a:pos x="60" y="22"/>
                  </a:cxn>
                  <a:cxn ang="0">
                    <a:pos x="48" y="0"/>
                  </a:cxn>
                  <a:cxn ang="0">
                    <a:pos x="24" y="0"/>
                  </a:cxn>
                  <a:cxn ang="0">
                    <a:pos x="0" y="11"/>
                  </a:cxn>
                  <a:cxn ang="0">
                    <a:pos x="8" y="33"/>
                  </a:cxn>
                  <a:cxn ang="0">
                    <a:pos x="20" y="41"/>
                  </a:cxn>
                  <a:cxn ang="0">
                    <a:pos x="8" y="52"/>
                  </a:cxn>
                  <a:cxn ang="0">
                    <a:pos x="12" y="71"/>
                  </a:cxn>
                  <a:cxn ang="0">
                    <a:pos x="24" y="93"/>
                  </a:cxn>
                  <a:cxn ang="0">
                    <a:pos x="12" y="93"/>
                  </a:cxn>
                  <a:cxn ang="0">
                    <a:pos x="24" y="108"/>
                  </a:cxn>
                  <a:cxn ang="0">
                    <a:pos x="12" y="108"/>
                  </a:cxn>
                  <a:cxn ang="0">
                    <a:pos x="48" y="138"/>
                  </a:cxn>
                  <a:cxn ang="0">
                    <a:pos x="36" y="146"/>
                  </a:cxn>
                  <a:cxn ang="0">
                    <a:pos x="44" y="149"/>
                  </a:cxn>
                </a:cxnLst>
                <a:rect l="0" t="0" r="r" b="b"/>
                <a:pathLst>
                  <a:path w="140" h="179">
                    <a:moveTo>
                      <a:pt x="44" y="149"/>
                    </a:moveTo>
                    <a:cubicBezTo>
                      <a:pt x="48" y="157"/>
                      <a:pt x="44" y="160"/>
                      <a:pt x="48" y="160"/>
                    </a:cubicBezTo>
                    <a:cubicBezTo>
                      <a:pt x="60" y="168"/>
                      <a:pt x="56" y="172"/>
                      <a:pt x="56" y="179"/>
                    </a:cubicBezTo>
                    <a:cubicBezTo>
                      <a:pt x="69" y="179"/>
                      <a:pt x="56" y="172"/>
                      <a:pt x="69" y="168"/>
                    </a:cubicBezTo>
                    <a:cubicBezTo>
                      <a:pt x="84" y="168"/>
                      <a:pt x="81" y="160"/>
                      <a:pt x="92" y="160"/>
                    </a:cubicBezTo>
                    <a:cubicBezTo>
                      <a:pt x="104" y="168"/>
                      <a:pt x="104" y="157"/>
                      <a:pt x="116" y="160"/>
                    </a:cubicBezTo>
                    <a:cubicBezTo>
                      <a:pt x="128" y="157"/>
                      <a:pt x="116" y="149"/>
                      <a:pt x="116" y="146"/>
                    </a:cubicBezTo>
                    <a:cubicBezTo>
                      <a:pt x="116" y="134"/>
                      <a:pt x="125" y="146"/>
                      <a:pt x="128" y="134"/>
                    </a:cubicBezTo>
                    <a:cubicBezTo>
                      <a:pt x="140" y="119"/>
                      <a:pt x="125" y="127"/>
                      <a:pt x="116" y="104"/>
                    </a:cubicBezTo>
                    <a:cubicBezTo>
                      <a:pt x="112" y="86"/>
                      <a:pt x="125" y="93"/>
                      <a:pt x="125" y="82"/>
                    </a:cubicBezTo>
                    <a:cubicBezTo>
                      <a:pt x="104" y="63"/>
                      <a:pt x="140" y="75"/>
                      <a:pt x="116" y="63"/>
                    </a:cubicBezTo>
                    <a:cubicBezTo>
                      <a:pt x="112" y="56"/>
                      <a:pt x="116" y="71"/>
                      <a:pt x="104" y="71"/>
                    </a:cubicBezTo>
                    <a:cubicBezTo>
                      <a:pt x="84" y="63"/>
                      <a:pt x="81" y="52"/>
                      <a:pt x="84" y="45"/>
                    </a:cubicBezTo>
                    <a:cubicBezTo>
                      <a:pt x="92" y="33"/>
                      <a:pt x="60" y="41"/>
                      <a:pt x="60" y="22"/>
                    </a:cubicBezTo>
                    <a:cubicBezTo>
                      <a:pt x="69" y="11"/>
                      <a:pt x="56" y="11"/>
                      <a:pt x="48" y="0"/>
                    </a:cubicBezTo>
                    <a:cubicBezTo>
                      <a:pt x="24" y="0"/>
                      <a:pt x="24" y="0"/>
                      <a:pt x="24" y="0"/>
                    </a:cubicBezTo>
                    <a:cubicBezTo>
                      <a:pt x="20" y="0"/>
                      <a:pt x="20" y="3"/>
                      <a:pt x="0" y="11"/>
                    </a:cubicBezTo>
                    <a:cubicBezTo>
                      <a:pt x="8" y="18"/>
                      <a:pt x="8" y="30"/>
                      <a:pt x="8" y="33"/>
                    </a:cubicBezTo>
                    <a:cubicBezTo>
                      <a:pt x="20" y="41"/>
                      <a:pt x="24" y="33"/>
                      <a:pt x="20" y="41"/>
                    </a:cubicBezTo>
                    <a:cubicBezTo>
                      <a:pt x="20" y="45"/>
                      <a:pt x="12" y="41"/>
                      <a:pt x="8" y="52"/>
                    </a:cubicBezTo>
                    <a:cubicBezTo>
                      <a:pt x="24" y="52"/>
                      <a:pt x="20" y="52"/>
                      <a:pt x="12" y="71"/>
                    </a:cubicBezTo>
                    <a:cubicBezTo>
                      <a:pt x="8" y="82"/>
                      <a:pt x="32" y="86"/>
                      <a:pt x="24" y="93"/>
                    </a:cubicBezTo>
                    <a:cubicBezTo>
                      <a:pt x="20" y="97"/>
                      <a:pt x="20" y="86"/>
                      <a:pt x="12" y="93"/>
                    </a:cubicBezTo>
                    <a:cubicBezTo>
                      <a:pt x="12" y="93"/>
                      <a:pt x="24" y="104"/>
                      <a:pt x="24" y="108"/>
                    </a:cubicBezTo>
                    <a:cubicBezTo>
                      <a:pt x="20" y="108"/>
                      <a:pt x="20" y="104"/>
                      <a:pt x="12" y="108"/>
                    </a:cubicBezTo>
                    <a:cubicBezTo>
                      <a:pt x="24" y="127"/>
                      <a:pt x="48" y="134"/>
                      <a:pt x="48" y="138"/>
                    </a:cubicBezTo>
                    <a:cubicBezTo>
                      <a:pt x="48" y="146"/>
                      <a:pt x="32" y="146"/>
                      <a:pt x="36" y="146"/>
                    </a:cubicBezTo>
                    <a:cubicBezTo>
                      <a:pt x="44" y="149"/>
                      <a:pt x="36" y="149"/>
                      <a:pt x="44" y="14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62" name="Freeform 114"/>
              <p:cNvSpPr>
                <a:spLocks/>
              </p:cNvSpPr>
              <p:nvPr/>
            </p:nvSpPr>
            <p:spPr bwMode="auto">
              <a:xfrm>
                <a:off x="3930" y="2714"/>
                <a:ext cx="194" cy="249"/>
              </a:xfrm>
              <a:custGeom>
                <a:avLst/>
                <a:gdLst/>
                <a:ahLst/>
                <a:cxnLst>
                  <a:cxn ang="0">
                    <a:pos x="44" y="149"/>
                  </a:cxn>
                  <a:cxn ang="0">
                    <a:pos x="48" y="160"/>
                  </a:cxn>
                  <a:cxn ang="0">
                    <a:pos x="56" y="179"/>
                  </a:cxn>
                  <a:cxn ang="0">
                    <a:pos x="69" y="168"/>
                  </a:cxn>
                  <a:cxn ang="0">
                    <a:pos x="92" y="160"/>
                  </a:cxn>
                  <a:cxn ang="0">
                    <a:pos x="116" y="160"/>
                  </a:cxn>
                  <a:cxn ang="0">
                    <a:pos x="116" y="146"/>
                  </a:cxn>
                  <a:cxn ang="0">
                    <a:pos x="128" y="134"/>
                  </a:cxn>
                  <a:cxn ang="0">
                    <a:pos x="116" y="104"/>
                  </a:cxn>
                  <a:cxn ang="0">
                    <a:pos x="125" y="82"/>
                  </a:cxn>
                  <a:cxn ang="0">
                    <a:pos x="116" y="63"/>
                  </a:cxn>
                  <a:cxn ang="0">
                    <a:pos x="104" y="71"/>
                  </a:cxn>
                  <a:cxn ang="0">
                    <a:pos x="84" y="45"/>
                  </a:cxn>
                  <a:cxn ang="0">
                    <a:pos x="60" y="22"/>
                  </a:cxn>
                  <a:cxn ang="0">
                    <a:pos x="48" y="0"/>
                  </a:cxn>
                  <a:cxn ang="0">
                    <a:pos x="24" y="0"/>
                  </a:cxn>
                  <a:cxn ang="0">
                    <a:pos x="0" y="11"/>
                  </a:cxn>
                  <a:cxn ang="0">
                    <a:pos x="8" y="33"/>
                  </a:cxn>
                  <a:cxn ang="0">
                    <a:pos x="20" y="41"/>
                  </a:cxn>
                  <a:cxn ang="0">
                    <a:pos x="8" y="52"/>
                  </a:cxn>
                  <a:cxn ang="0">
                    <a:pos x="12" y="71"/>
                  </a:cxn>
                  <a:cxn ang="0">
                    <a:pos x="24" y="93"/>
                  </a:cxn>
                  <a:cxn ang="0">
                    <a:pos x="12" y="93"/>
                  </a:cxn>
                  <a:cxn ang="0">
                    <a:pos x="24" y="108"/>
                  </a:cxn>
                  <a:cxn ang="0">
                    <a:pos x="12" y="108"/>
                  </a:cxn>
                  <a:cxn ang="0">
                    <a:pos x="48" y="138"/>
                  </a:cxn>
                  <a:cxn ang="0">
                    <a:pos x="36" y="146"/>
                  </a:cxn>
                  <a:cxn ang="0">
                    <a:pos x="44" y="149"/>
                  </a:cxn>
                </a:cxnLst>
                <a:rect l="0" t="0" r="r" b="b"/>
                <a:pathLst>
                  <a:path w="140" h="179">
                    <a:moveTo>
                      <a:pt x="44" y="149"/>
                    </a:moveTo>
                    <a:cubicBezTo>
                      <a:pt x="48" y="157"/>
                      <a:pt x="44" y="160"/>
                      <a:pt x="48" y="160"/>
                    </a:cubicBezTo>
                    <a:cubicBezTo>
                      <a:pt x="60" y="168"/>
                      <a:pt x="56" y="172"/>
                      <a:pt x="56" y="179"/>
                    </a:cubicBezTo>
                    <a:cubicBezTo>
                      <a:pt x="69" y="179"/>
                      <a:pt x="56" y="172"/>
                      <a:pt x="69" y="168"/>
                    </a:cubicBezTo>
                    <a:cubicBezTo>
                      <a:pt x="84" y="168"/>
                      <a:pt x="81" y="160"/>
                      <a:pt x="92" y="160"/>
                    </a:cubicBezTo>
                    <a:cubicBezTo>
                      <a:pt x="104" y="168"/>
                      <a:pt x="104" y="157"/>
                      <a:pt x="116" y="160"/>
                    </a:cubicBezTo>
                    <a:cubicBezTo>
                      <a:pt x="128" y="157"/>
                      <a:pt x="116" y="149"/>
                      <a:pt x="116" y="146"/>
                    </a:cubicBezTo>
                    <a:cubicBezTo>
                      <a:pt x="116" y="134"/>
                      <a:pt x="125" y="146"/>
                      <a:pt x="128" y="134"/>
                    </a:cubicBezTo>
                    <a:cubicBezTo>
                      <a:pt x="140" y="119"/>
                      <a:pt x="125" y="127"/>
                      <a:pt x="116" y="104"/>
                    </a:cubicBezTo>
                    <a:cubicBezTo>
                      <a:pt x="112" y="86"/>
                      <a:pt x="125" y="93"/>
                      <a:pt x="125" y="82"/>
                    </a:cubicBezTo>
                    <a:cubicBezTo>
                      <a:pt x="104" y="63"/>
                      <a:pt x="140" y="75"/>
                      <a:pt x="116" y="63"/>
                    </a:cubicBezTo>
                    <a:cubicBezTo>
                      <a:pt x="112" y="56"/>
                      <a:pt x="116" y="71"/>
                      <a:pt x="104" y="71"/>
                    </a:cubicBezTo>
                    <a:cubicBezTo>
                      <a:pt x="84" y="63"/>
                      <a:pt x="81" y="52"/>
                      <a:pt x="84" y="45"/>
                    </a:cubicBezTo>
                    <a:cubicBezTo>
                      <a:pt x="92" y="33"/>
                      <a:pt x="60" y="41"/>
                      <a:pt x="60" y="22"/>
                    </a:cubicBezTo>
                    <a:cubicBezTo>
                      <a:pt x="69" y="11"/>
                      <a:pt x="56" y="11"/>
                      <a:pt x="48" y="0"/>
                    </a:cubicBezTo>
                    <a:cubicBezTo>
                      <a:pt x="24" y="0"/>
                      <a:pt x="24" y="0"/>
                      <a:pt x="24" y="0"/>
                    </a:cubicBezTo>
                    <a:cubicBezTo>
                      <a:pt x="20" y="0"/>
                      <a:pt x="20" y="3"/>
                      <a:pt x="0" y="11"/>
                    </a:cubicBezTo>
                    <a:cubicBezTo>
                      <a:pt x="8" y="18"/>
                      <a:pt x="8" y="30"/>
                      <a:pt x="8" y="33"/>
                    </a:cubicBezTo>
                    <a:cubicBezTo>
                      <a:pt x="20" y="41"/>
                      <a:pt x="24" y="33"/>
                      <a:pt x="20" y="41"/>
                    </a:cubicBezTo>
                    <a:cubicBezTo>
                      <a:pt x="20" y="45"/>
                      <a:pt x="12" y="41"/>
                      <a:pt x="8" y="52"/>
                    </a:cubicBezTo>
                    <a:cubicBezTo>
                      <a:pt x="24" y="52"/>
                      <a:pt x="20" y="52"/>
                      <a:pt x="12" y="71"/>
                    </a:cubicBezTo>
                    <a:cubicBezTo>
                      <a:pt x="8" y="82"/>
                      <a:pt x="32" y="86"/>
                      <a:pt x="24" y="93"/>
                    </a:cubicBezTo>
                    <a:cubicBezTo>
                      <a:pt x="20" y="97"/>
                      <a:pt x="20" y="86"/>
                      <a:pt x="12" y="93"/>
                    </a:cubicBezTo>
                    <a:cubicBezTo>
                      <a:pt x="12" y="93"/>
                      <a:pt x="24" y="104"/>
                      <a:pt x="24" y="108"/>
                    </a:cubicBezTo>
                    <a:cubicBezTo>
                      <a:pt x="20" y="108"/>
                      <a:pt x="20" y="104"/>
                      <a:pt x="12" y="108"/>
                    </a:cubicBezTo>
                    <a:cubicBezTo>
                      <a:pt x="24" y="127"/>
                      <a:pt x="48" y="134"/>
                      <a:pt x="48" y="138"/>
                    </a:cubicBezTo>
                    <a:cubicBezTo>
                      <a:pt x="48" y="146"/>
                      <a:pt x="32" y="146"/>
                      <a:pt x="36" y="146"/>
                    </a:cubicBezTo>
                    <a:cubicBezTo>
                      <a:pt x="44" y="149"/>
                      <a:pt x="36" y="149"/>
                      <a:pt x="44" y="14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3" name="Freeform 115"/>
              <p:cNvSpPr>
                <a:spLocks/>
              </p:cNvSpPr>
              <p:nvPr/>
            </p:nvSpPr>
            <p:spPr bwMode="auto">
              <a:xfrm>
                <a:off x="3930" y="2714"/>
                <a:ext cx="194" cy="249"/>
              </a:xfrm>
              <a:custGeom>
                <a:avLst/>
                <a:gdLst/>
                <a:ahLst/>
                <a:cxnLst>
                  <a:cxn ang="0">
                    <a:pos x="44" y="149"/>
                  </a:cxn>
                  <a:cxn ang="0">
                    <a:pos x="48" y="160"/>
                  </a:cxn>
                  <a:cxn ang="0">
                    <a:pos x="56" y="179"/>
                  </a:cxn>
                  <a:cxn ang="0">
                    <a:pos x="69" y="168"/>
                  </a:cxn>
                  <a:cxn ang="0">
                    <a:pos x="92" y="160"/>
                  </a:cxn>
                  <a:cxn ang="0">
                    <a:pos x="116" y="160"/>
                  </a:cxn>
                  <a:cxn ang="0">
                    <a:pos x="116" y="146"/>
                  </a:cxn>
                  <a:cxn ang="0">
                    <a:pos x="128" y="134"/>
                  </a:cxn>
                  <a:cxn ang="0">
                    <a:pos x="116" y="104"/>
                  </a:cxn>
                  <a:cxn ang="0">
                    <a:pos x="125" y="82"/>
                  </a:cxn>
                  <a:cxn ang="0">
                    <a:pos x="116" y="63"/>
                  </a:cxn>
                  <a:cxn ang="0">
                    <a:pos x="104" y="71"/>
                  </a:cxn>
                  <a:cxn ang="0">
                    <a:pos x="84" y="45"/>
                  </a:cxn>
                  <a:cxn ang="0">
                    <a:pos x="60" y="22"/>
                  </a:cxn>
                  <a:cxn ang="0">
                    <a:pos x="48" y="0"/>
                  </a:cxn>
                  <a:cxn ang="0">
                    <a:pos x="24" y="0"/>
                  </a:cxn>
                  <a:cxn ang="0">
                    <a:pos x="0" y="11"/>
                  </a:cxn>
                  <a:cxn ang="0">
                    <a:pos x="8" y="33"/>
                  </a:cxn>
                  <a:cxn ang="0">
                    <a:pos x="20" y="41"/>
                  </a:cxn>
                  <a:cxn ang="0">
                    <a:pos x="8" y="52"/>
                  </a:cxn>
                  <a:cxn ang="0">
                    <a:pos x="12" y="71"/>
                  </a:cxn>
                  <a:cxn ang="0">
                    <a:pos x="24" y="93"/>
                  </a:cxn>
                  <a:cxn ang="0">
                    <a:pos x="12" y="93"/>
                  </a:cxn>
                  <a:cxn ang="0">
                    <a:pos x="24" y="108"/>
                  </a:cxn>
                  <a:cxn ang="0">
                    <a:pos x="12" y="108"/>
                  </a:cxn>
                  <a:cxn ang="0">
                    <a:pos x="48" y="138"/>
                  </a:cxn>
                  <a:cxn ang="0">
                    <a:pos x="36" y="146"/>
                  </a:cxn>
                  <a:cxn ang="0">
                    <a:pos x="44" y="149"/>
                  </a:cxn>
                </a:cxnLst>
                <a:rect l="0" t="0" r="r" b="b"/>
                <a:pathLst>
                  <a:path w="140" h="179">
                    <a:moveTo>
                      <a:pt x="44" y="149"/>
                    </a:moveTo>
                    <a:cubicBezTo>
                      <a:pt x="48" y="157"/>
                      <a:pt x="44" y="160"/>
                      <a:pt x="48" y="160"/>
                    </a:cubicBezTo>
                    <a:cubicBezTo>
                      <a:pt x="60" y="168"/>
                      <a:pt x="56" y="172"/>
                      <a:pt x="56" y="179"/>
                    </a:cubicBezTo>
                    <a:cubicBezTo>
                      <a:pt x="69" y="179"/>
                      <a:pt x="56" y="172"/>
                      <a:pt x="69" y="168"/>
                    </a:cubicBezTo>
                    <a:cubicBezTo>
                      <a:pt x="84" y="168"/>
                      <a:pt x="81" y="160"/>
                      <a:pt x="92" y="160"/>
                    </a:cubicBezTo>
                    <a:cubicBezTo>
                      <a:pt x="104" y="168"/>
                      <a:pt x="104" y="157"/>
                      <a:pt x="116" y="160"/>
                    </a:cubicBezTo>
                    <a:cubicBezTo>
                      <a:pt x="128" y="157"/>
                      <a:pt x="116" y="149"/>
                      <a:pt x="116" y="146"/>
                    </a:cubicBezTo>
                    <a:cubicBezTo>
                      <a:pt x="116" y="134"/>
                      <a:pt x="125" y="146"/>
                      <a:pt x="128" y="134"/>
                    </a:cubicBezTo>
                    <a:cubicBezTo>
                      <a:pt x="140" y="119"/>
                      <a:pt x="125" y="127"/>
                      <a:pt x="116" y="104"/>
                    </a:cubicBezTo>
                    <a:cubicBezTo>
                      <a:pt x="112" y="86"/>
                      <a:pt x="125" y="93"/>
                      <a:pt x="125" y="82"/>
                    </a:cubicBezTo>
                    <a:cubicBezTo>
                      <a:pt x="104" y="63"/>
                      <a:pt x="140" y="75"/>
                      <a:pt x="116" y="63"/>
                    </a:cubicBezTo>
                    <a:cubicBezTo>
                      <a:pt x="112" y="56"/>
                      <a:pt x="116" y="71"/>
                      <a:pt x="104" y="71"/>
                    </a:cubicBezTo>
                    <a:cubicBezTo>
                      <a:pt x="84" y="63"/>
                      <a:pt x="81" y="52"/>
                      <a:pt x="84" y="45"/>
                    </a:cubicBezTo>
                    <a:cubicBezTo>
                      <a:pt x="92" y="33"/>
                      <a:pt x="60" y="41"/>
                      <a:pt x="60" y="22"/>
                    </a:cubicBezTo>
                    <a:cubicBezTo>
                      <a:pt x="69" y="11"/>
                      <a:pt x="56" y="11"/>
                      <a:pt x="48" y="0"/>
                    </a:cubicBezTo>
                    <a:cubicBezTo>
                      <a:pt x="24" y="0"/>
                      <a:pt x="24" y="0"/>
                      <a:pt x="24" y="0"/>
                    </a:cubicBezTo>
                    <a:cubicBezTo>
                      <a:pt x="20" y="0"/>
                      <a:pt x="20" y="3"/>
                      <a:pt x="0" y="11"/>
                    </a:cubicBezTo>
                    <a:cubicBezTo>
                      <a:pt x="8" y="18"/>
                      <a:pt x="8" y="30"/>
                      <a:pt x="8" y="33"/>
                    </a:cubicBezTo>
                    <a:cubicBezTo>
                      <a:pt x="20" y="41"/>
                      <a:pt x="24" y="33"/>
                      <a:pt x="20" y="41"/>
                    </a:cubicBezTo>
                    <a:cubicBezTo>
                      <a:pt x="20" y="45"/>
                      <a:pt x="12" y="41"/>
                      <a:pt x="8" y="52"/>
                    </a:cubicBezTo>
                    <a:cubicBezTo>
                      <a:pt x="24" y="52"/>
                      <a:pt x="20" y="52"/>
                      <a:pt x="12" y="71"/>
                    </a:cubicBezTo>
                    <a:cubicBezTo>
                      <a:pt x="8" y="82"/>
                      <a:pt x="32" y="86"/>
                      <a:pt x="24" y="93"/>
                    </a:cubicBezTo>
                    <a:cubicBezTo>
                      <a:pt x="20" y="97"/>
                      <a:pt x="20" y="86"/>
                      <a:pt x="12" y="93"/>
                    </a:cubicBezTo>
                    <a:cubicBezTo>
                      <a:pt x="12" y="93"/>
                      <a:pt x="24" y="104"/>
                      <a:pt x="24" y="108"/>
                    </a:cubicBezTo>
                    <a:cubicBezTo>
                      <a:pt x="20" y="108"/>
                      <a:pt x="20" y="104"/>
                      <a:pt x="12" y="108"/>
                    </a:cubicBezTo>
                    <a:cubicBezTo>
                      <a:pt x="24" y="127"/>
                      <a:pt x="48" y="134"/>
                      <a:pt x="48" y="138"/>
                    </a:cubicBezTo>
                    <a:cubicBezTo>
                      <a:pt x="48" y="146"/>
                      <a:pt x="32" y="146"/>
                      <a:pt x="36" y="146"/>
                    </a:cubicBezTo>
                    <a:cubicBezTo>
                      <a:pt x="44" y="149"/>
                      <a:pt x="36" y="149"/>
                      <a:pt x="44" y="14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4" name="Freeform 116"/>
              <p:cNvSpPr>
                <a:spLocks/>
              </p:cNvSpPr>
              <p:nvPr/>
            </p:nvSpPr>
            <p:spPr bwMode="auto">
              <a:xfrm>
                <a:off x="4005" y="2933"/>
                <a:ext cx="114" cy="95"/>
              </a:xfrm>
              <a:custGeom>
                <a:avLst/>
                <a:gdLst/>
                <a:ahLst/>
                <a:cxnLst>
                  <a:cxn ang="0">
                    <a:pos x="4" y="23"/>
                  </a:cxn>
                  <a:cxn ang="0">
                    <a:pos x="4" y="34"/>
                  </a:cxn>
                  <a:cxn ang="0">
                    <a:pos x="4" y="45"/>
                  </a:cxn>
                  <a:cxn ang="0">
                    <a:pos x="16" y="64"/>
                  </a:cxn>
                  <a:cxn ang="0">
                    <a:pos x="16" y="68"/>
                  </a:cxn>
                  <a:cxn ang="0">
                    <a:pos x="59" y="53"/>
                  </a:cxn>
                  <a:cxn ang="0">
                    <a:pos x="82" y="45"/>
                  </a:cxn>
                  <a:cxn ang="0">
                    <a:pos x="74" y="23"/>
                  </a:cxn>
                  <a:cxn ang="0">
                    <a:pos x="63" y="8"/>
                  </a:cxn>
                  <a:cxn ang="0">
                    <a:pos x="39" y="8"/>
                  </a:cxn>
                  <a:cxn ang="0">
                    <a:pos x="16" y="11"/>
                  </a:cxn>
                  <a:cxn ang="0">
                    <a:pos x="4" y="23"/>
                  </a:cxn>
                </a:cxnLst>
                <a:rect l="0" t="0" r="r" b="b"/>
                <a:pathLst>
                  <a:path w="82" h="68">
                    <a:moveTo>
                      <a:pt x="4" y="23"/>
                    </a:moveTo>
                    <a:cubicBezTo>
                      <a:pt x="4" y="34"/>
                      <a:pt x="4" y="34"/>
                      <a:pt x="4" y="34"/>
                    </a:cubicBezTo>
                    <a:cubicBezTo>
                      <a:pt x="0" y="41"/>
                      <a:pt x="4" y="41"/>
                      <a:pt x="4" y="45"/>
                    </a:cubicBezTo>
                    <a:cubicBezTo>
                      <a:pt x="4" y="53"/>
                      <a:pt x="12" y="64"/>
                      <a:pt x="16" y="64"/>
                    </a:cubicBezTo>
                    <a:cubicBezTo>
                      <a:pt x="16" y="68"/>
                      <a:pt x="16" y="68"/>
                      <a:pt x="16" y="68"/>
                    </a:cubicBezTo>
                    <a:cubicBezTo>
                      <a:pt x="63" y="64"/>
                      <a:pt x="39" y="45"/>
                      <a:pt x="59" y="53"/>
                    </a:cubicBezTo>
                    <a:cubicBezTo>
                      <a:pt x="74" y="64"/>
                      <a:pt x="70" y="45"/>
                      <a:pt x="82" y="45"/>
                    </a:cubicBezTo>
                    <a:cubicBezTo>
                      <a:pt x="74" y="41"/>
                      <a:pt x="82" y="34"/>
                      <a:pt x="74" y="23"/>
                    </a:cubicBezTo>
                    <a:cubicBezTo>
                      <a:pt x="74" y="11"/>
                      <a:pt x="63" y="19"/>
                      <a:pt x="63" y="8"/>
                    </a:cubicBezTo>
                    <a:cubicBezTo>
                      <a:pt x="51" y="0"/>
                      <a:pt x="51" y="11"/>
                      <a:pt x="39" y="8"/>
                    </a:cubicBezTo>
                    <a:cubicBezTo>
                      <a:pt x="27" y="8"/>
                      <a:pt x="35" y="11"/>
                      <a:pt x="16" y="11"/>
                    </a:cubicBezTo>
                    <a:cubicBezTo>
                      <a:pt x="4" y="19"/>
                      <a:pt x="16" y="23"/>
                      <a:pt x="4" y="2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65" name="Freeform 117"/>
              <p:cNvSpPr>
                <a:spLocks/>
              </p:cNvSpPr>
              <p:nvPr/>
            </p:nvSpPr>
            <p:spPr bwMode="auto">
              <a:xfrm>
                <a:off x="4005" y="2933"/>
                <a:ext cx="114" cy="95"/>
              </a:xfrm>
              <a:custGeom>
                <a:avLst/>
                <a:gdLst/>
                <a:ahLst/>
                <a:cxnLst>
                  <a:cxn ang="0">
                    <a:pos x="4" y="23"/>
                  </a:cxn>
                  <a:cxn ang="0">
                    <a:pos x="4" y="34"/>
                  </a:cxn>
                  <a:cxn ang="0">
                    <a:pos x="4" y="45"/>
                  </a:cxn>
                  <a:cxn ang="0">
                    <a:pos x="16" y="64"/>
                  </a:cxn>
                  <a:cxn ang="0">
                    <a:pos x="16" y="68"/>
                  </a:cxn>
                  <a:cxn ang="0">
                    <a:pos x="59" y="53"/>
                  </a:cxn>
                  <a:cxn ang="0">
                    <a:pos x="82" y="45"/>
                  </a:cxn>
                  <a:cxn ang="0">
                    <a:pos x="74" y="23"/>
                  </a:cxn>
                  <a:cxn ang="0">
                    <a:pos x="63" y="8"/>
                  </a:cxn>
                  <a:cxn ang="0">
                    <a:pos x="39" y="8"/>
                  </a:cxn>
                  <a:cxn ang="0">
                    <a:pos x="16" y="11"/>
                  </a:cxn>
                  <a:cxn ang="0">
                    <a:pos x="4" y="23"/>
                  </a:cxn>
                </a:cxnLst>
                <a:rect l="0" t="0" r="r" b="b"/>
                <a:pathLst>
                  <a:path w="82" h="68">
                    <a:moveTo>
                      <a:pt x="4" y="23"/>
                    </a:moveTo>
                    <a:cubicBezTo>
                      <a:pt x="4" y="34"/>
                      <a:pt x="4" y="34"/>
                      <a:pt x="4" y="34"/>
                    </a:cubicBezTo>
                    <a:cubicBezTo>
                      <a:pt x="0" y="41"/>
                      <a:pt x="4" y="41"/>
                      <a:pt x="4" y="45"/>
                    </a:cubicBezTo>
                    <a:cubicBezTo>
                      <a:pt x="4" y="53"/>
                      <a:pt x="12" y="64"/>
                      <a:pt x="16" y="64"/>
                    </a:cubicBezTo>
                    <a:cubicBezTo>
                      <a:pt x="16" y="68"/>
                      <a:pt x="16" y="68"/>
                      <a:pt x="16" y="68"/>
                    </a:cubicBezTo>
                    <a:cubicBezTo>
                      <a:pt x="63" y="64"/>
                      <a:pt x="39" y="45"/>
                      <a:pt x="59" y="53"/>
                    </a:cubicBezTo>
                    <a:cubicBezTo>
                      <a:pt x="74" y="64"/>
                      <a:pt x="70" y="45"/>
                      <a:pt x="82" y="45"/>
                    </a:cubicBezTo>
                    <a:cubicBezTo>
                      <a:pt x="74" y="41"/>
                      <a:pt x="82" y="34"/>
                      <a:pt x="74" y="23"/>
                    </a:cubicBezTo>
                    <a:cubicBezTo>
                      <a:pt x="74" y="11"/>
                      <a:pt x="63" y="19"/>
                      <a:pt x="63" y="8"/>
                    </a:cubicBezTo>
                    <a:cubicBezTo>
                      <a:pt x="51" y="0"/>
                      <a:pt x="51" y="11"/>
                      <a:pt x="39" y="8"/>
                    </a:cubicBezTo>
                    <a:cubicBezTo>
                      <a:pt x="27" y="8"/>
                      <a:pt x="35" y="11"/>
                      <a:pt x="16" y="11"/>
                    </a:cubicBezTo>
                    <a:cubicBezTo>
                      <a:pt x="4" y="19"/>
                      <a:pt x="16" y="23"/>
                      <a:pt x="4" y="2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66" name="Freeform 118"/>
              <p:cNvSpPr>
                <a:spLocks/>
              </p:cNvSpPr>
              <p:nvPr/>
            </p:nvSpPr>
            <p:spPr bwMode="auto">
              <a:xfrm>
                <a:off x="4005" y="2933"/>
                <a:ext cx="114" cy="95"/>
              </a:xfrm>
              <a:custGeom>
                <a:avLst/>
                <a:gdLst/>
                <a:ahLst/>
                <a:cxnLst>
                  <a:cxn ang="0">
                    <a:pos x="4" y="23"/>
                  </a:cxn>
                  <a:cxn ang="0">
                    <a:pos x="4" y="34"/>
                  </a:cxn>
                  <a:cxn ang="0">
                    <a:pos x="4" y="45"/>
                  </a:cxn>
                  <a:cxn ang="0">
                    <a:pos x="16" y="64"/>
                  </a:cxn>
                  <a:cxn ang="0">
                    <a:pos x="16" y="68"/>
                  </a:cxn>
                  <a:cxn ang="0">
                    <a:pos x="59" y="53"/>
                  </a:cxn>
                  <a:cxn ang="0">
                    <a:pos x="82" y="45"/>
                  </a:cxn>
                  <a:cxn ang="0">
                    <a:pos x="74" y="23"/>
                  </a:cxn>
                  <a:cxn ang="0">
                    <a:pos x="63" y="8"/>
                  </a:cxn>
                  <a:cxn ang="0">
                    <a:pos x="39" y="8"/>
                  </a:cxn>
                  <a:cxn ang="0">
                    <a:pos x="16" y="11"/>
                  </a:cxn>
                  <a:cxn ang="0">
                    <a:pos x="4" y="23"/>
                  </a:cxn>
                </a:cxnLst>
                <a:rect l="0" t="0" r="r" b="b"/>
                <a:pathLst>
                  <a:path w="82" h="68">
                    <a:moveTo>
                      <a:pt x="4" y="23"/>
                    </a:moveTo>
                    <a:cubicBezTo>
                      <a:pt x="4" y="34"/>
                      <a:pt x="4" y="34"/>
                      <a:pt x="4" y="34"/>
                    </a:cubicBezTo>
                    <a:cubicBezTo>
                      <a:pt x="0" y="41"/>
                      <a:pt x="4" y="41"/>
                      <a:pt x="4" y="45"/>
                    </a:cubicBezTo>
                    <a:cubicBezTo>
                      <a:pt x="4" y="53"/>
                      <a:pt x="12" y="64"/>
                      <a:pt x="16" y="64"/>
                    </a:cubicBezTo>
                    <a:cubicBezTo>
                      <a:pt x="16" y="68"/>
                      <a:pt x="16" y="68"/>
                      <a:pt x="16" y="68"/>
                    </a:cubicBezTo>
                    <a:cubicBezTo>
                      <a:pt x="63" y="64"/>
                      <a:pt x="39" y="45"/>
                      <a:pt x="59" y="53"/>
                    </a:cubicBezTo>
                    <a:cubicBezTo>
                      <a:pt x="74" y="64"/>
                      <a:pt x="70" y="45"/>
                      <a:pt x="82" y="45"/>
                    </a:cubicBezTo>
                    <a:cubicBezTo>
                      <a:pt x="74" y="41"/>
                      <a:pt x="82" y="34"/>
                      <a:pt x="74" y="23"/>
                    </a:cubicBezTo>
                    <a:cubicBezTo>
                      <a:pt x="74" y="11"/>
                      <a:pt x="63" y="19"/>
                      <a:pt x="63" y="8"/>
                    </a:cubicBezTo>
                    <a:cubicBezTo>
                      <a:pt x="51" y="0"/>
                      <a:pt x="51" y="11"/>
                      <a:pt x="39" y="8"/>
                    </a:cubicBezTo>
                    <a:cubicBezTo>
                      <a:pt x="27" y="8"/>
                      <a:pt x="35" y="11"/>
                      <a:pt x="16" y="11"/>
                    </a:cubicBezTo>
                    <a:cubicBezTo>
                      <a:pt x="4" y="19"/>
                      <a:pt x="16" y="23"/>
                      <a:pt x="4" y="2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7" name="Freeform 119"/>
              <p:cNvSpPr>
                <a:spLocks/>
              </p:cNvSpPr>
              <p:nvPr/>
            </p:nvSpPr>
            <p:spPr bwMode="auto">
              <a:xfrm>
                <a:off x="4005" y="2933"/>
                <a:ext cx="114" cy="95"/>
              </a:xfrm>
              <a:custGeom>
                <a:avLst/>
                <a:gdLst/>
                <a:ahLst/>
                <a:cxnLst>
                  <a:cxn ang="0">
                    <a:pos x="4" y="23"/>
                  </a:cxn>
                  <a:cxn ang="0">
                    <a:pos x="4" y="34"/>
                  </a:cxn>
                  <a:cxn ang="0">
                    <a:pos x="4" y="45"/>
                  </a:cxn>
                  <a:cxn ang="0">
                    <a:pos x="16" y="64"/>
                  </a:cxn>
                  <a:cxn ang="0">
                    <a:pos x="16" y="68"/>
                  </a:cxn>
                  <a:cxn ang="0">
                    <a:pos x="59" y="53"/>
                  </a:cxn>
                  <a:cxn ang="0">
                    <a:pos x="82" y="45"/>
                  </a:cxn>
                  <a:cxn ang="0">
                    <a:pos x="74" y="23"/>
                  </a:cxn>
                  <a:cxn ang="0">
                    <a:pos x="63" y="8"/>
                  </a:cxn>
                  <a:cxn ang="0">
                    <a:pos x="39" y="8"/>
                  </a:cxn>
                  <a:cxn ang="0">
                    <a:pos x="16" y="11"/>
                  </a:cxn>
                  <a:cxn ang="0">
                    <a:pos x="4" y="23"/>
                  </a:cxn>
                </a:cxnLst>
                <a:rect l="0" t="0" r="r" b="b"/>
                <a:pathLst>
                  <a:path w="82" h="68">
                    <a:moveTo>
                      <a:pt x="4" y="23"/>
                    </a:moveTo>
                    <a:cubicBezTo>
                      <a:pt x="4" y="34"/>
                      <a:pt x="4" y="34"/>
                      <a:pt x="4" y="34"/>
                    </a:cubicBezTo>
                    <a:cubicBezTo>
                      <a:pt x="0" y="41"/>
                      <a:pt x="4" y="41"/>
                      <a:pt x="4" y="45"/>
                    </a:cubicBezTo>
                    <a:cubicBezTo>
                      <a:pt x="4" y="53"/>
                      <a:pt x="12" y="64"/>
                      <a:pt x="16" y="64"/>
                    </a:cubicBezTo>
                    <a:cubicBezTo>
                      <a:pt x="16" y="68"/>
                      <a:pt x="16" y="68"/>
                      <a:pt x="16" y="68"/>
                    </a:cubicBezTo>
                    <a:cubicBezTo>
                      <a:pt x="63" y="64"/>
                      <a:pt x="39" y="45"/>
                      <a:pt x="59" y="53"/>
                    </a:cubicBezTo>
                    <a:cubicBezTo>
                      <a:pt x="74" y="64"/>
                      <a:pt x="70" y="45"/>
                      <a:pt x="82" y="45"/>
                    </a:cubicBezTo>
                    <a:cubicBezTo>
                      <a:pt x="74" y="41"/>
                      <a:pt x="82" y="34"/>
                      <a:pt x="74" y="23"/>
                    </a:cubicBezTo>
                    <a:cubicBezTo>
                      <a:pt x="74" y="11"/>
                      <a:pt x="63" y="19"/>
                      <a:pt x="63" y="8"/>
                    </a:cubicBezTo>
                    <a:cubicBezTo>
                      <a:pt x="51" y="0"/>
                      <a:pt x="51" y="11"/>
                      <a:pt x="39" y="8"/>
                    </a:cubicBezTo>
                    <a:cubicBezTo>
                      <a:pt x="27" y="8"/>
                      <a:pt x="35" y="11"/>
                      <a:pt x="16" y="11"/>
                    </a:cubicBezTo>
                    <a:cubicBezTo>
                      <a:pt x="4" y="19"/>
                      <a:pt x="16" y="23"/>
                      <a:pt x="4" y="2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8" name="Freeform 120"/>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69" name="Freeform 121"/>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0" name="Freeform 122"/>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1" name="Freeform 123"/>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2" name="Freeform 124"/>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3" name="Freeform 125"/>
              <p:cNvSpPr>
                <a:spLocks/>
              </p:cNvSpPr>
              <p:nvPr/>
            </p:nvSpPr>
            <p:spPr bwMode="auto">
              <a:xfrm>
                <a:off x="3953" y="2907"/>
                <a:ext cx="77" cy="188"/>
              </a:xfrm>
              <a:custGeom>
                <a:avLst/>
                <a:gdLst/>
                <a:ahLst/>
                <a:cxnLst>
                  <a:cxn ang="0">
                    <a:pos x="4" y="41"/>
                  </a:cxn>
                  <a:cxn ang="0">
                    <a:pos x="4" y="79"/>
                  </a:cxn>
                  <a:cxn ang="0">
                    <a:pos x="4" y="101"/>
                  </a:cxn>
                  <a:cxn ang="0">
                    <a:pos x="12" y="112"/>
                  </a:cxn>
                  <a:cxn ang="0">
                    <a:pos x="28" y="135"/>
                  </a:cxn>
                  <a:cxn ang="0">
                    <a:pos x="32" y="127"/>
                  </a:cxn>
                  <a:cxn ang="0">
                    <a:pos x="32" y="124"/>
                  </a:cxn>
                  <a:cxn ang="0">
                    <a:pos x="44" y="112"/>
                  </a:cxn>
                  <a:cxn ang="0">
                    <a:pos x="55" y="101"/>
                  </a:cxn>
                  <a:cxn ang="0">
                    <a:pos x="52" y="90"/>
                  </a:cxn>
                  <a:cxn ang="0">
                    <a:pos x="52" y="82"/>
                  </a:cxn>
                  <a:cxn ang="0">
                    <a:pos x="40" y="64"/>
                  </a:cxn>
                  <a:cxn ang="0">
                    <a:pos x="40" y="52"/>
                  </a:cxn>
                  <a:cxn ang="0">
                    <a:pos x="40" y="41"/>
                  </a:cxn>
                  <a:cxn ang="0">
                    <a:pos x="32" y="26"/>
                  </a:cxn>
                  <a:cxn ang="0">
                    <a:pos x="28" y="15"/>
                  </a:cxn>
                  <a:cxn ang="0">
                    <a:pos x="16" y="15"/>
                  </a:cxn>
                  <a:cxn ang="0">
                    <a:pos x="4" y="26"/>
                  </a:cxn>
                  <a:cxn ang="0">
                    <a:pos x="4" y="41"/>
                  </a:cxn>
                </a:cxnLst>
                <a:rect l="0" t="0" r="r" b="b"/>
                <a:pathLst>
                  <a:path w="55" h="135">
                    <a:moveTo>
                      <a:pt x="4" y="41"/>
                    </a:moveTo>
                    <a:cubicBezTo>
                      <a:pt x="16" y="41"/>
                      <a:pt x="4" y="79"/>
                      <a:pt x="4" y="79"/>
                    </a:cubicBezTo>
                    <a:cubicBezTo>
                      <a:pt x="12" y="82"/>
                      <a:pt x="0" y="82"/>
                      <a:pt x="4" y="101"/>
                    </a:cubicBezTo>
                    <a:cubicBezTo>
                      <a:pt x="12" y="112"/>
                      <a:pt x="0" y="101"/>
                      <a:pt x="12" y="112"/>
                    </a:cubicBezTo>
                    <a:cubicBezTo>
                      <a:pt x="28" y="124"/>
                      <a:pt x="16" y="127"/>
                      <a:pt x="28" y="135"/>
                    </a:cubicBezTo>
                    <a:cubicBezTo>
                      <a:pt x="28" y="135"/>
                      <a:pt x="32" y="135"/>
                      <a:pt x="32" y="127"/>
                    </a:cubicBezTo>
                    <a:cubicBezTo>
                      <a:pt x="32" y="124"/>
                      <a:pt x="32" y="124"/>
                      <a:pt x="32" y="124"/>
                    </a:cubicBezTo>
                    <a:cubicBezTo>
                      <a:pt x="32" y="116"/>
                      <a:pt x="44" y="124"/>
                      <a:pt x="44" y="112"/>
                    </a:cubicBezTo>
                    <a:cubicBezTo>
                      <a:pt x="44" y="94"/>
                      <a:pt x="52" y="105"/>
                      <a:pt x="55" y="101"/>
                    </a:cubicBezTo>
                    <a:cubicBezTo>
                      <a:pt x="55" y="90"/>
                      <a:pt x="52" y="90"/>
                      <a:pt x="52" y="90"/>
                    </a:cubicBezTo>
                    <a:cubicBezTo>
                      <a:pt x="52" y="82"/>
                      <a:pt x="52" y="82"/>
                      <a:pt x="52" y="82"/>
                    </a:cubicBezTo>
                    <a:cubicBezTo>
                      <a:pt x="44" y="82"/>
                      <a:pt x="40" y="71"/>
                      <a:pt x="40" y="64"/>
                    </a:cubicBezTo>
                    <a:cubicBezTo>
                      <a:pt x="40" y="60"/>
                      <a:pt x="32" y="60"/>
                      <a:pt x="40" y="52"/>
                    </a:cubicBezTo>
                    <a:cubicBezTo>
                      <a:pt x="40" y="41"/>
                      <a:pt x="40" y="41"/>
                      <a:pt x="40" y="41"/>
                    </a:cubicBezTo>
                    <a:cubicBezTo>
                      <a:pt x="40" y="37"/>
                      <a:pt x="44" y="30"/>
                      <a:pt x="32" y="26"/>
                    </a:cubicBezTo>
                    <a:cubicBezTo>
                      <a:pt x="28" y="26"/>
                      <a:pt x="32" y="18"/>
                      <a:pt x="28" y="15"/>
                    </a:cubicBezTo>
                    <a:cubicBezTo>
                      <a:pt x="16" y="18"/>
                      <a:pt x="16" y="18"/>
                      <a:pt x="16" y="15"/>
                    </a:cubicBezTo>
                    <a:cubicBezTo>
                      <a:pt x="16" y="0"/>
                      <a:pt x="12" y="18"/>
                      <a:pt x="4" y="26"/>
                    </a:cubicBezTo>
                    <a:cubicBezTo>
                      <a:pt x="0" y="37"/>
                      <a:pt x="12" y="30"/>
                      <a:pt x="4" y="4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4" name="Freeform 126"/>
              <p:cNvSpPr>
                <a:spLocks/>
              </p:cNvSpPr>
              <p:nvPr/>
            </p:nvSpPr>
            <p:spPr bwMode="auto">
              <a:xfrm>
                <a:off x="3816" y="2558"/>
                <a:ext cx="294" cy="177"/>
              </a:xfrm>
              <a:custGeom>
                <a:avLst/>
                <a:gdLst/>
                <a:ahLst/>
                <a:cxnLst>
                  <a:cxn ang="0">
                    <a:pos x="84" y="123"/>
                  </a:cxn>
                  <a:cxn ang="0">
                    <a:pos x="108" y="112"/>
                  </a:cxn>
                  <a:cxn ang="0">
                    <a:pos x="132" y="112"/>
                  </a:cxn>
                  <a:cxn ang="0">
                    <a:pos x="144" y="112"/>
                  </a:cxn>
                  <a:cxn ang="0">
                    <a:pos x="144" y="105"/>
                  </a:cxn>
                  <a:cxn ang="0">
                    <a:pos x="156" y="105"/>
                  </a:cxn>
                  <a:cxn ang="0">
                    <a:pos x="176" y="82"/>
                  </a:cxn>
                  <a:cxn ang="0">
                    <a:pos x="184" y="63"/>
                  </a:cxn>
                  <a:cxn ang="0">
                    <a:pos x="196" y="41"/>
                  </a:cxn>
                  <a:cxn ang="0">
                    <a:pos x="212" y="30"/>
                  </a:cxn>
                  <a:cxn ang="0">
                    <a:pos x="208" y="26"/>
                  </a:cxn>
                  <a:cxn ang="0">
                    <a:pos x="188" y="15"/>
                  </a:cxn>
                  <a:cxn ang="0">
                    <a:pos x="176" y="15"/>
                  </a:cxn>
                  <a:cxn ang="0">
                    <a:pos x="164" y="7"/>
                  </a:cxn>
                  <a:cxn ang="0">
                    <a:pos x="144" y="7"/>
                  </a:cxn>
                  <a:cxn ang="0">
                    <a:pos x="132" y="18"/>
                  </a:cxn>
                  <a:cxn ang="0">
                    <a:pos x="120" y="26"/>
                  </a:cxn>
                  <a:cxn ang="0">
                    <a:pos x="108" y="26"/>
                  </a:cxn>
                  <a:cxn ang="0">
                    <a:pos x="84" y="30"/>
                  </a:cxn>
                  <a:cxn ang="0">
                    <a:pos x="84" y="37"/>
                  </a:cxn>
                  <a:cxn ang="0">
                    <a:pos x="60" y="41"/>
                  </a:cxn>
                  <a:cxn ang="0">
                    <a:pos x="32" y="30"/>
                  </a:cxn>
                  <a:cxn ang="0">
                    <a:pos x="32" y="41"/>
                  </a:cxn>
                  <a:cxn ang="0">
                    <a:pos x="12" y="41"/>
                  </a:cxn>
                  <a:cxn ang="0">
                    <a:pos x="20" y="52"/>
                  </a:cxn>
                  <a:cxn ang="0">
                    <a:pos x="12" y="60"/>
                  </a:cxn>
                  <a:cxn ang="0">
                    <a:pos x="12" y="71"/>
                  </a:cxn>
                  <a:cxn ang="0">
                    <a:pos x="0" y="75"/>
                  </a:cxn>
                  <a:cxn ang="0">
                    <a:pos x="12" y="93"/>
                  </a:cxn>
                  <a:cxn ang="0">
                    <a:pos x="44" y="116"/>
                  </a:cxn>
                  <a:cxn ang="0">
                    <a:pos x="72" y="127"/>
                  </a:cxn>
                  <a:cxn ang="0">
                    <a:pos x="84" y="123"/>
                  </a:cxn>
                </a:cxnLst>
                <a:rect l="0" t="0" r="r" b="b"/>
                <a:pathLst>
                  <a:path w="212" h="127">
                    <a:moveTo>
                      <a:pt x="84" y="123"/>
                    </a:moveTo>
                    <a:cubicBezTo>
                      <a:pt x="104" y="116"/>
                      <a:pt x="104" y="112"/>
                      <a:pt x="108" y="112"/>
                    </a:cubicBezTo>
                    <a:cubicBezTo>
                      <a:pt x="132" y="112"/>
                      <a:pt x="132" y="112"/>
                      <a:pt x="132" y="112"/>
                    </a:cubicBezTo>
                    <a:cubicBezTo>
                      <a:pt x="144" y="112"/>
                      <a:pt x="144" y="112"/>
                      <a:pt x="144" y="112"/>
                    </a:cubicBezTo>
                    <a:cubicBezTo>
                      <a:pt x="152" y="105"/>
                      <a:pt x="144" y="105"/>
                      <a:pt x="144" y="105"/>
                    </a:cubicBezTo>
                    <a:cubicBezTo>
                      <a:pt x="156" y="105"/>
                      <a:pt x="156" y="105"/>
                      <a:pt x="156" y="105"/>
                    </a:cubicBezTo>
                    <a:cubicBezTo>
                      <a:pt x="156" y="105"/>
                      <a:pt x="172" y="90"/>
                      <a:pt x="176" y="82"/>
                    </a:cubicBezTo>
                    <a:cubicBezTo>
                      <a:pt x="176" y="71"/>
                      <a:pt x="172" y="71"/>
                      <a:pt x="184" y="63"/>
                    </a:cubicBezTo>
                    <a:cubicBezTo>
                      <a:pt x="196" y="52"/>
                      <a:pt x="188" y="52"/>
                      <a:pt x="196" y="41"/>
                    </a:cubicBezTo>
                    <a:cubicBezTo>
                      <a:pt x="200" y="37"/>
                      <a:pt x="200" y="48"/>
                      <a:pt x="212" y="30"/>
                    </a:cubicBezTo>
                    <a:cubicBezTo>
                      <a:pt x="212" y="30"/>
                      <a:pt x="212" y="26"/>
                      <a:pt x="208" y="26"/>
                    </a:cubicBezTo>
                    <a:cubicBezTo>
                      <a:pt x="200" y="30"/>
                      <a:pt x="208" y="18"/>
                      <a:pt x="188" y="15"/>
                    </a:cubicBezTo>
                    <a:cubicBezTo>
                      <a:pt x="188" y="15"/>
                      <a:pt x="176" y="18"/>
                      <a:pt x="176" y="15"/>
                    </a:cubicBezTo>
                    <a:cubicBezTo>
                      <a:pt x="176" y="15"/>
                      <a:pt x="172" y="0"/>
                      <a:pt x="164" y="7"/>
                    </a:cubicBezTo>
                    <a:cubicBezTo>
                      <a:pt x="156" y="15"/>
                      <a:pt x="152" y="7"/>
                      <a:pt x="144" y="7"/>
                    </a:cubicBezTo>
                    <a:cubicBezTo>
                      <a:pt x="132" y="7"/>
                      <a:pt x="140" y="18"/>
                      <a:pt x="132" y="18"/>
                    </a:cubicBezTo>
                    <a:cubicBezTo>
                      <a:pt x="132" y="18"/>
                      <a:pt x="128" y="26"/>
                      <a:pt x="120" y="26"/>
                    </a:cubicBezTo>
                    <a:cubicBezTo>
                      <a:pt x="116" y="26"/>
                      <a:pt x="108" y="15"/>
                      <a:pt x="108" y="26"/>
                    </a:cubicBezTo>
                    <a:cubicBezTo>
                      <a:pt x="104" y="30"/>
                      <a:pt x="96" y="26"/>
                      <a:pt x="84" y="30"/>
                    </a:cubicBezTo>
                    <a:cubicBezTo>
                      <a:pt x="80" y="30"/>
                      <a:pt x="84" y="37"/>
                      <a:pt x="84" y="37"/>
                    </a:cubicBezTo>
                    <a:cubicBezTo>
                      <a:pt x="84" y="41"/>
                      <a:pt x="80" y="41"/>
                      <a:pt x="60" y="41"/>
                    </a:cubicBezTo>
                    <a:cubicBezTo>
                      <a:pt x="48" y="48"/>
                      <a:pt x="44" y="30"/>
                      <a:pt x="32" y="30"/>
                    </a:cubicBezTo>
                    <a:cubicBezTo>
                      <a:pt x="32" y="37"/>
                      <a:pt x="36" y="41"/>
                      <a:pt x="32" y="41"/>
                    </a:cubicBezTo>
                    <a:cubicBezTo>
                      <a:pt x="12" y="41"/>
                      <a:pt x="12" y="41"/>
                      <a:pt x="12" y="41"/>
                    </a:cubicBezTo>
                    <a:cubicBezTo>
                      <a:pt x="12" y="48"/>
                      <a:pt x="20" y="48"/>
                      <a:pt x="20" y="52"/>
                    </a:cubicBezTo>
                    <a:cubicBezTo>
                      <a:pt x="20" y="60"/>
                      <a:pt x="12" y="52"/>
                      <a:pt x="12" y="60"/>
                    </a:cubicBezTo>
                    <a:cubicBezTo>
                      <a:pt x="12" y="71"/>
                      <a:pt x="12" y="71"/>
                      <a:pt x="12" y="71"/>
                    </a:cubicBezTo>
                    <a:cubicBezTo>
                      <a:pt x="12" y="71"/>
                      <a:pt x="8" y="75"/>
                      <a:pt x="0" y="75"/>
                    </a:cubicBezTo>
                    <a:cubicBezTo>
                      <a:pt x="12" y="82"/>
                      <a:pt x="8" y="93"/>
                      <a:pt x="12" y="93"/>
                    </a:cubicBezTo>
                    <a:cubicBezTo>
                      <a:pt x="44" y="112"/>
                      <a:pt x="36" y="116"/>
                      <a:pt x="44" y="116"/>
                    </a:cubicBezTo>
                    <a:cubicBezTo>
                      <a:pt x="48" y="116"/>
                      <a:pt x="60" y="127"/>
                      <a:pt x="72" y="127"/>
                    </a:cubicBezTo>
                    <a:cubicBezTo>
                      <a:pt x="80" y="127"/>
                      <a:pt x="80" y="116"/>
                      <a:pt x="84" y="12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5" name="Freeform 127"/>
              <p:cNvSpPr>
                <a:spLocks/>
              </p:cNvSpPr>
              <p:nvPr/>
            </p:nvSpPr>
            <p:spPr bwMode="auto">
              <a:xfrm>
                <a:off x="3816" y="2558"/>
                <a:ext cx="294" cy="177"/>
              </a:xfrm>
              <a:custGeom>
                <a:avLst/>
                <a:gdLst/>
                <a:ahLst/>
                <a:cxnLst>
                  <a:cxn ang="0">
                    <a:pos x="84" y="123"/>
                  </a:cxn>
                  <a:cxn ang="0">
                    <a:pos x="108" y="112"/>
                  </a:cxn>
                  <a:cxn ang="0">
                    <a:pos x="132" y="112"/>
                  </a:cxn>
                  <a:cxn ang="0">
                    <a:pos x="144" y="112"/>
                  </a:cxn>
                  <a:cxn ang="0">
                    <a:pos x="144" y="105"/>
                  </a:cxn>
                  <a:cxn ang="0">
                    <a:pos x="156" y="105"/>
                  </a:cxn>
                  <a:cxn ang="0">
                    <a:pos x="176" y="82"/>
                  </a:cxn>
                  <a:cxn ang="0">
                    <a:pos x="184" y="63"/>
                  </a:cxn>
                  <a:cxn ang="0">
                    <a:pos x="196" y="41"/>
                  </a:cxn>
                  <a:cxn ang="0">
                    <a:pos x="212" y="30"/>
                  </a:cxn>
                  <a:cxn ang="0">
                    <a:pos x="208" y="26"/>
                  </a:cxn>
                  <a:cxn ang="0">
                    <a:pos x="188" y="15"/>
                  </a:cxn>
                  <a:cxn ang="0">
                    <a:pos x="176" y="15"/>
                  </a:cxn>
                  <a:cxn ang="0">
                    <a:pos x="164" y="7"/>
                  </a:cxn>
                  <a:cxn ang="0">
                    <a:pos x="144" y="7"/>
                  </a:cxn>
                  <a:cxn ang="0">
                    <a:pos x="132" y="18"/>
                  </a:cxn>
                  <a:cxn ang="0">
                    <a:pos x="120" y="26"/>
                  </a:cxn>
                  <a:cxn ang="0">
                    <a:pos x="108" y="26"/>
                  </a:cxn>
                  <a:cxn ang="0">
                    <a:pos x="84" y="30"/>
                  </a:cxn>
                  <a:cxn ang="0">
                    <a:pos x="84" y="37"/>
                  </a:cxn>
                  <a:cxn ang="0">
                    <a:pos x="60" y="41"/>
                  </a:cxn>
                  <a:cxn ang="0">
                    <a:pos x="32" y="30"/>
                  </a:cxn>
                  <a:cxn ang="0">
                    <a:pos x="32" y="41"/>
                  </a:cxn>
                  <a:cxn ang="0">
                    <a:pos x="12" y="41"/>
                  </a:cxn>
                  <a:cxn ang="0">
                    <a:pos x="20" y="52"/>
                  </a:cxn>
                  <a:cxn ang="0">
                    <a:pos x="12" y="60"/>
                  </a:cxn>
                  <a:cxn ang="0">
                    <a:pos x="12" y="71"/>
                  </a:cxn>
                  <a:cxn ang="0">
                    <a:pos x="0" y="75"/>
                  </a:cxn>
                  <a:cxn ang="0">
                    <a:pos x="12" y="93"/>
                  </a:cxn>
                  <a:cxn ang="0">
                    <a:pos x="44" y="116"/>
                  </a:cxn>
                  <a:cxn ang="0">
                    <a:pos x="72" y="127"/>
                  </a:cxn>
                  <a:cxn ang="0">
                    <a:pos x="84" y="123"/>
                  </a:cxn>
                </a:cxnLst>
                <a:rect l="0" t="0" r="r" b="b"/>
                <a:pathLst>
                  <a:path w="212" h="127">
                    <a:moveTo>
                      <a:pt x="84" y="123"/>
                    </a:moveTo>
                    <a:cubicBezTo>
                      <a:pt x="104" y="116"/>
                      <a:pt x="104" y="112"/>
                      <a:pt x="108" y="112"/>
                    </a:cubicBezTo>
                    <a:cubicBezTo>
                      <a:pt x="132" y="112"/>
                      <a:pt x="132" y="112"/>
                      <a:pt x="132" y="112"/>
                    </a:cubicBezTo>
                    <a:cubicBezTo>
                      <a:pt x="144" y="112"/>
                      <a:pt x="144" y="112"/>
                      <a:pt x="144" y="112"/>
                    </a:cubicBezTo>
                    <a:cubicBezTo>
                      <a:pt x="152" y="105"/>
                      <a:pt x="144" y="105"/>
                      <a:pt x="144" y="105"/>
                    </a:cubicBezTo>
                    <a:cubicBezTo>
                      <a:pt x="156" y="105"/>
                      <a:pt x="156" y="105"/>
                      <a:pt x="156" y="105"/>
                    </a:cubicBezTo>
                    <a:cubicBezTo>
                      <a:pt x="156" y="105"/>
                      <a:pt x="172" y="90"/>
                      <a:pt x="176" y="82"/>
                    </a:cubicBezTo>
                    <a:cubicBezTo>
                      <a:pt x="176" y="71"/>
                      <a:pt x="172" y="71"/>
                      <a:pt x="184" y="63"/>
                    </a:cubicBezTo>
                    <a:cubicBezTo>
                      <a:pt x="196" y="52"/>
                      <a:pt x="188" y="52"/>
                      <a:pt x="196" y="41"/>
                    </a:cubicBezTo>
                    <a:cubicBezTo>
                      <a:pt x="200" y="37"/>
                      <a:pt x="200" y="48"/>
                      <a:pt x="212" y="30"/>
                    </a:cubicBezTo>
                    <a:cubicBezTo>
                      <a:pt x="212" y="30"/>
                      <a:pt x="212" y="26"/>
                      <a:pt x="208" y="26"/>
                    </a:cubicBezTo>
                    <a:cubicBezTo>
                      <a:pt x="200" y="30"/>
                      <a:pt x="208" y="18"/>
                      <a:pt x="188" y="15"/>
                    </a:cubicBezTo>
                    <a:cubicBezTo>
                      <a:pt x="188" y="15"/>
                      <a:pt x="176" y="18"/>
                      <a:pt x="176" y="15"/>
                    </a:cubicBezTo>
                    <a:cubicBezTo>
                      <a:pt x="176" y="15"/>
                      <a:pt x="172" y="0"/>
                      <a:pt x="164" y="7"/>
                    </a:cubicBezTo>
                    <a:cubicBezTo>
                      <a:pt x="156" y="15"/>
                      <a:pt x="152" y="7"/>
                      <a:pt x="144" y="7"/>
                    </a:cubicBezTo>
                    <a:cubicBezTo>
                      <a:pt x="132" y="7"/>
                      <a:pt x="140" y="18"/>
                      <a:pt x="132" y="18"/>
                    </a:cubicBezTo>
                    <a:cubicBezTo>
                      <a:pt x="132" y="18"/>
                      <a:pt x="128" y="26"/>
                      <a:pt x="120" y="26"/>
                    </a:cubicBezTo>
                    <a:cubicBezTo>
                      <a:pt x="116" y="26"/>
                      <a:pt x="108" y="15"/>
                      <a:pt x="108" y="26"/>
                    </a:cubicBezTo>
                    <a:cubicBezTo>
                      <a:pt x="104" y="30"/>
                      <a:pt x="96" y="26"/>
                      <a:pt x="84" y="30"/>
                    </a:cubicBezTo>
                    <a:cubicBezTo>
                      <a:pt x="80" y="30"/>
                      <a:pt x="84" y="37"/>
                      <a:pt x="84" y="37"/>
                    </a:cubicBezTo>
                    <a:cubicBezTo>
                      <a:pt x="84" y="41"/>
                      <a:pt x="80" y="41"/>
                      <a:pt x="60" y="41"/>
                    </a:cubicBezTo>
                    <a:cubicBezTo>
                      <a:pt x="48" y="48"/>
                      <a:pt x="44" y="30"/>
                      <a:pt x="32" y="30"/>
                    </a:cubicBezTo>
                    <a:cubicBezTo>
                      <a:pt x="32" y="37"/>
                      <a:pt x="36" y="41"/>
                      <a:pt x="32" y="41"/>
                    </a:cubicBezTo>
                    <a:cubicBezTo>
                      <a:pt x="12" y="41"/>
                      <a:pt x="12" y="41"/>
                      <a:pt x="12" y="41"/>
                    </a:cubicBezTo>
                    <a:cubicBezTo>
                      <a:pt x="12" y="48"/>
                      <a:pt x="20" y="48"/>
                      <a:pt x="20" y="52"/>
                    </a:cubicBezTo>
                    <a:cubicBezTo>
                      <a:pt x="20" y="60"/>
                      <a:pt x="12" y="52"/>
                      <a:pt x="12" y="60"/>
                    </a:cubicBezTo>
                    <a:cubicBezTo>
                      <a:pt x="12" y="71"/>
                      <a:pt x="12" y="71"/>
                      <a:pt x="12" y="71"/>
                    </a:cubicBezTo>
                    <a:cubicBezTo>
                      <a:pt x="12" y="71"/>
                      <a:pt x="8" y="75"/>
                      <a:pt x="0" y="75"/>
                    </a:cubicBezTo>
                    <a:cubicBezTo>
                      <a:pt x="12" y="82"/>
                      <a:pt x="8" y="93"/>
                      <a:pt x="12" y="93"/>
                    </a:cubicBezTo>
                    <a:cubicBezTo>
                      <a:pt x="44" y="112"/>
                      <a:pt x="36" y="116"/>
                      <a:pt x="44" y="116"/>
                    </a:cubicBezTo>
                    <a:cubicBezTo>
                      <a:pt x="48" y="116"/>
                      <a:pt x="60" y="127"/>
                      <a:pt x="72" y="127"/>
                    </a:cubicBezTo>
                    <a:cubicBezTo>
                      <a:pt x="80" y="127"/>
                      <a:pt x="80" y="116"/>
                      <a:pt x="84" y="12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6" name="Freeform 128"/>
              <p:cNvSpPr>
                <a:spLocks/>
              </p:cNvSpPr>
              <p:nvPr/>
            </p:nvSpPr>
            <p:spPr bwMode="auto">
              <a:xfrm>
                <a:off x="3816" y="2558"/>
                <a:ext cx="294" cy="177"/>
              </a:xfrm>
              <a:custGeom>
                <a:avLst/>
                <a:gdLst/>
                <a:ahLst/>
                <a:cxnLst>
                  <a:cxn ang="0">
                    <a:pos x="84" y="123"/>
                  </a:cxn>
                  <a:cxn ang="0">
                    <a:pos x="108" y="112"/>
                  </a:cxn>
                  <a:cxn ang="0">
                    <a:pos x="132" y="112"/>
                  </a:cxn>
                  <a:cxn ang="0">
                    <a:pos x="144" y="112"/>
                  </a:cxn>
                  <a:cxn ang="0">
                    <a:pos x="144" y="105"/>
                  </a:cxn>
                  <a:cxn ang="0">
                    <a:pos x="156" y="105"/>
                  </a:cxn>
                  <a:cxn ang="0">
                    <a:pos x="176" y="82"/>
                  </a:cxn>
                  <a:cxn ang="0">
                    <a:pos x="184" y="63"/>
                  </a:cxn>
                  <a:cxn ang="0">
                    <a:pos x="196" y="41"/>
                  </a:cxn>
                  <a:cxn ang="0">
                    <a:pos x="212" y="30"/>
                  </a:cxn>
                  <a:cxn ang="0">
                    <a:pos x="208" y="26"/>
                  </a:cxn>
                  <a:cxn ang="0">
                    <a:pos x="188" y="15"/>
                  </a:cxn>
                  <a:cxn ang="0">
                    <a:pos x="176" y="15"/>
                  </a:cxn>
                  <a:cxn ang="0">
                    <a:pos x="164" y="7"/>
                  </a:cxn>
                  <a:cxn ang="0">
                    <a:pos x="144" y="7"/>
                  </a:cxn>
                  <a:cxn ang="0">
                    <a:pos x="132" y="18"/>
                  </a:cxn>
                  <a:cxn ang="0">
                    <a:pos x="120" y="26"/>
                  </a:cxn>
                  <a:cxn ang="0">
                    <a:pos x="108" y="26"/>
                  </a:cxn>
                  <a:cxn ang="0">
                    <a:pos x="84" y="30"/>
                  </a:cxn>
                  <a:cxn ang="0">
                    <a:pos x="84" y="37"/>
                  </a:cxn>
                  <a:cxn ang="0">
                    <a:pos x="60" y="41"/>
                  </a:cxn>
                  <a:cxn ang="0">
                    <a:pos x="32" y="30"/>
                  </a:cxn>
                  <a:cxn ang="0">
                    <a:pos x="32" y="41"/>
                  </a:cxn>
                  <a:cxn ang="0">
                    <a:pos x="12" y="41"/>
                  </a:cxn>
                  <a:cxn ang="0">
                    <a:pos x="20" y="52"/>
                  </a:cxn>
                  <a:cxn ang="0">
                    <a:pos x="12" y="60"/>
                  </a:cxn>
                  <a:cxn ang="0">
                    <a:pos x="12" y="71"/>
                  </a:cxn>
                  <a:cxn ang="0">
                    <a:pos x="0" y="75"/>
                  </a:cxn>
                  <a:cxn ang="0">
                    <a:pos x="12" y="93"/>
                  </a:cxn>
                  <a:cxn ang="0">
                    <a:pos x="44" y="116"/>
                  </a:cxn>
                  <a:cxn ang="0">
                    <a:pos x="72" y="127"/>
                  </a:cxn>
                  <a:cxn ang="0">
                    <a:pos x="84" y="123"/>
                  </a:cxn>
                </a:cxnLst>
                <a:rect l="0" t="0" r="r" b="b"/>
                <a:pathLst>
                  <a:path w="212" h="127">
                    <a:moveTo>
                      <a:pt x="84" y="123"/>
                    </a:moveTo>
                    <a:cubicBezTo>
                      <a:pt x="104" y="116"/>
                      <a:pt x="104" y="112"/>
                      <a:pt x="108" y="112"/>
                    </a:cubicBezTo>
                    <a:cubicBezTo>
                      <a:pt x="132" y="112"/>
                      <a:pt x="132" y="112"/>
                      <a:pt x="132" y="112"/>
                    </a:cubicBezTo>
                    <a:cubicBezTo>
                      <a:pt x="144" y="112"/>
                      <a:pt x="144" y="112"/>
                      <a:pt x="144" y="112"/>
                    </a:cubicBezTo>
                    <a:cubicBezTo>
                      <a:pt x="152" y="105"/>
                      <a:pt x="144" y="105"/>
                      <a:pt x="144" y="105"/>
                    </a:cubicBezTo>
                    <a:cubicBezTo>
                      <a:pt x="156" y="105"/>
                      <a:pt x="156" y="105"/>
                      <a:pt x="156" y="105"/>
                    </a:cubicBezTo>
                    <a:cubicBezTo>
                      <a:pt x="156" y="105"/>
                      <a:pt x="172" y="90"/>
                      <a:pt x="176" y="82"/>
                    </a:cubicBezTo>
                    <a:cubicBezTo>
                      <a:pt x="176" y="71"/>
                      <a:pt x="172" y="71"/>
                      <a:pt x="184" y="63"/>
                    </a:cubicBezTo>
                    <a:cubicBezTo>
                      <a:pt x="196" y="52"/>
                      <a:pt x="188" y="52"/>
                      <a:pt x="196" y="41"/>
                    </a:cubicBezTo>
                    <a:cubicBezTo>
                      <a:pt x="200" y="37"/>
                      <a:pt x="200" y="48"/>
                      <a:pt x="212" y="30"/>
                    </a:cubicBezTo>
                    <a:cubicBezTo>
                      <a:pt x="212" y="30"/>
                      <a:pt x="212" y="26"/>
                      <a:pt x="208" y="26"/>
                    </a:cubicBezTo>
                    <a:cubicBezTo>
                      <a:pt x="200" y="30"/>
                      <a:pt x="208" y="18"/>
                      <a:pt x="188" y="15"/>
                    </a:cubicBezTo>
                    <a:cubicBezTo>
                      <a:pt x="188" y="15"/>
                      <a:pt x="176" y="18"/>
                      <a:pt x="176" y="15"/>
                    </a:cubicBezTo>
                    <a:cubicBezTo>
                      <a:pt x="176" y="15"/>
                      <a:pt x="172" y="0"/>
                      <a:pt x="164" y="7"/>
                    </a:cubicBezTo>
                    <a:cubicBezTo>
                      <a:pt x="156" y="15"/>
                      <a:pt x="152" y="7"/>
                      <a:pt x="144" y="7"/>
                    </a:cubicBezTo>
                    <a:cubicBezTo>
                      <a:pt x="132" y="7"/>
                      <a:pt x="140" y="18"/>
                      <a:pt x="132" y="18"/>
                    </a:cubicBezTo>
                    <a:cubicBezTo>
                      <a:pt x="132" y="18"/>
                      <a:pt x="128" y="26"/>
                      <a:pt x="120" y="26"/>
                    </a:cubicBezTo>
                    <a:cubicBezTo>
                      <a:pt x="116" y="26"/>
                      <a:pt x="108" y="15"/>
                      <a:pt x="108" y="26"/>
                    </a:cubicBezTo>
                    <a:cubicBezTo>
                      <a:pt x="104" y="30"/>
                      <a:pt x="96" y="26"/>
                      <a:pt x="84" y="30"/>
                    </a:cubicBezTo>
                    <a:cubicBezTo>
                      <a:pt x="80" y="30"/>
                      <a:pt x="84" y="37"/>
                      <a:pt x="84" y="37"/>
                    </a:cubicBezTo>
                    <a:cubicBezTo>
                      <a:pt x="84" y="41"/>
                      <a:pt x="80" y="41"/>
                      <a:pt x="60" y="41"/>
                    </a:cubicBezTo>
                    <a:cubicBezTo>
                      <a:pt x="48" y="48"/>
                      <a:pt x="44" y="30"/>
                      <a:pt x="32" y="30"/>
                    </a:cubicBezTo>
                    <a:cubicBezTo>
                      <a:pt x="32" y="37"/>
                      <a:pt x="36" y="41"/>
                      <a:pt x="32" y="41"/>
                    </a:cubicBezTo>
                    <a:cubicBezTo>
                      <a:pt x="12" y="41"/>
                      <a:pt x="12" y="41"/>
                      <a:pt x="12" y="41"/>
                    </a:cubicBezTo>
                    <a:cubicBezTo>
                      <a:pt x="12" y="48"/>
                      <a:pt x="20" y="48"/>
                      <a:pt x="20" y="52"/>
                    </a:cubicBezTo>
                    <a:cubicBezTo>
                      <a:pt x="20" y="60"/>
                      <a:pt x="12" y="52"/>
                      <a:pt x="12" y="60"/>
                    </a:cubicBezTo>
                    <a:cubicBezTo>
                      <a:pt x="12" y="71"/>
                      <a:pt x="12" y="71"/>
                      <a:pt x="12" y="71"/>
                    </a:cubicBezTo>
                    <a:cubicBezTo>
                      <a:pt x="12" y="71"/>
                      <a:pt x="8" y="75"/>
                      <a:pt x="0" y="75"/>
                    </a:cubicBezTo>
                    <a:cubicBezTo>
                      <a:pt x="12" y="82"/>
                      <a:pt x="8" y="93"/>
                      <a:pt x="12" y="93"/>
                    </a:cubicBezTo>
                    <a:cubicBezTo>
                      <a:pt x="44" y="112"/>
                      <a:pt x="36" y="116"/>
                      <a:pt x="44" y="116"/>
                    </a:cubicBezTo>
                    <a:cubicBezTo>
                      <a:pt x="48" y="116"/>
                      <a:pt x="60" y="127"/>
                      <a:pt x="72" y="127"/>
                    </a:cubicBezTo>
                    <a:cubicBezTo>
                      <a:pt x="80" y="127"/>
                      <a:pt x="80" y="116"/>
                      <a:pt x="84" y="12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7" name="Freeform 129"/>
              <p:cNvSpPr>
                <a:spLocks/>
              </p:cNvSpPr>
              <p:nvPr/>
            </p:nvSpPr>
            <p:spPr bwMode="auto">
              <a:xfrm>
                <a:off x="3816" y="2558"/>
                <a:ext cx="294" cy="177"/>
              </a:xfrm>
              <a:custGeom>
                <a:avLst/>
                <a:gdLst/>
                <a:ahLst/>
                <a:cxnLst>
                  <a:cxn ang="0">
                    <a:pos x="84" y="123"/>
                  </a:cxn>
                  <a:cxn ang="0">
                    <a:pos x="108" y="112"/>
                  </a:cxn>
                  <a:cxn ang="0">
                    <a:pos x="132" y="112"/>
                  </a:cxn>
                  <a:cxn ang="0">
                    <a:pos x="144" y="112"/>
                  </a:cxn>
                  <a:cxn ang="0">
                    <a:pos x="144" y="105"/>
                  </a:cxn>
                  <a:cxn ang="0">
                    <a:pos x="156" y="105"/>
                  </a:cxn>
                  <a:cxn ang="0">
                    <a:pos x="176" y="82"/>
                  </a:cxn>
                  <a:cxn ang="0">
                    <a:pos x="184" y="63"/>
                  </a:cxn>
                  <a:cxn ang="0">
                    <a:pos x="196" y="41"/>
                  </a:cxn>
                  <a:cxn ang="0">
                    <a:pos x="212" y="30"/>
                  </a:cxn>
                  <a:cxn ang="0">
                    <a:pos x="208" y="26"/>
                  </a:cxn>
                  <a:cxn ang="0">
                    <a:pos x="188" y="15"/>
                  </a:cxn>
                  <a:cxn ang="0">
                    <a:pos x="176" y="15"/>
                  </a:cxn>
                  <a:cxn ang="0">
                    <a:pos x="164" y="7"/>
                  </a:cxn>
                  <a:cxn ang="0">
                    <a:pos x="144" y="7"/>
                  </a:cxn>
                  <a:cxn ang="0">
                    <a:pos x="132" y="18"/>
                  </a:cxn>
                  <a:cxn ang="0">
                    <a:pos x="120" y="26"/>
                  </a:cxn>
                  <a:cxn ang="0">
                    <a:pos x="108" y="26"/>
                  </a:cxn>
                  <a:cxn ang="0">
                    <a:pos x="84" y="30"/>
                  </a:cxn>
                  <a:cxn ang="0">
                    <a:pos x="84" y="37"/>
                  </a:cxn>
                  <a:cxn ang="0">
                    <a:pos x="60" y="41"/>
                  </a:cxn>
                  <a:cxn ang="0">
                    <a:pos x="32" y="30"/>
                  </a:cxn>
                  <a:cxn ang="0">
                    <a:pos x="32" y="41"/>
                  </a:cxn>
                  <a:cxn ang="0">
                    <a:pos x="12" y="41"/>
                  </a:cxn>
                  <a:cxn ang="0">
                    <a:pos x="20" y="52"/>
                  </a:cxn>
                  <a:cxn ang="0">
                    <a:pos x="12" y="60"/>
                  </a:cxn>
                  <a:cxn ang="0">
                    <a:pos x="12" y="71"/>
                  </a:cxn>
                  <a:cxn ang="0">
                    <a:pos x="0" y="75"/>
                  </a:cxn>
                  <a:cxn ang="0">
                    <a:pos x="12" y="93"/>
                  </a:cxn>
                  <a:cxn ang="0">
                    <a:pos x="44" y="116"/>
                  </a:cxn>
                  <a:cxn ang="0">
                    <a:pos x="72" y="127"/>
                  </a:cxn>
                  <a:cxn ang="0">
                    <a:pos x="84" y="123"/>
                  </a:cxn>
                </a:cxnLst>
                <a:rect l="0" t="0" r="r" b="b"/>
                <a:pathLst>
                  <a:path w="212" h="127">
                    <a:moveTo>
                      <a:pt x="84" y="123"/>
                    </a:moveTo>
                    <a:cubicBezTo>
                      <a:pt x="104" y="116"/>
                      <a:pt x="104" y="112"/>
                      <a:pt x="108" y="112"/>
                    </a:cubicBezTo>
                    <a:cubicBezTo>
                      <a:pt x="132" y="112"/>
                      <a:pt x="132" y="112"/>
                      <a:pt x="132" y="112"/>
                    </a:cubicBezTo>
                    <a:cubicBezTo>
                      <a:pt x="144" y="112"/>
                      <a:pt x="144" y="112"/>
                      <a:pt x="144" y="112"/>
                    </a:cubicBezTo>
                    <a:cubicBezTo>
                      <a:pt x="152" y="105"/>
                      <a:pt x="144" y="105"/>
                      <a:pt x="144" y="105"/>
                    </a:cubicBezTo>
                    <a:cubicBezTo>
                      <a:pt x="156" y="105"/>
                      <a:pt x="156" y="105"/>
                      <a:pt x="156" y="105"/>
                    </a:cubicBezTo>
                    <a:cubicBezTo>
                      <a:pt x="156" y="105"/>
                      <a:pt x="172" y="90"/>
                      <a:pt x="176" y="82"/>
                    </a:cubicBezTo>
                    <a:cubicBezTo>
                      <a:pt x="176" y="71"/>
                      <a:pt x="172" y="71"/>
                      <a:pt x="184" y="63"/>
                    </a:cubicBezTo>
                    <a:cubicBezTo>
                      <a:pt x="196" y="52"/>
                      <a:pt x="188" y="52"/>
                      <a:pt x="196" y="41"/>
                    </a:cubicBezTo>
                    <a:cubicBezTo>
                      <a:pt x="200" y="37"/>
                      <a:pt x="200" y="48"/>
                      <a:pt x="212" y="30"/>
                    </a:cubicBezTo>
                    <a:cubicBezTo>
                      <a:pt x="212" y="30"/>
                      <a:pt x="212" y="26"/>
                      <a:pt x="208" y="26"/>
                    </a:cubicBezTo>
                    <a:cubicBezTo>
                      <a:pt x="200" y="30"/>
                      <a:pt x="208" y="18"/>
                      <a:pt x="188" y="15"/>
                    </a:cubicBezTo>
                    <a:cubicBezTo>
                      <a:pt x="188" y="15"/>
                      <a:pt x="176" y="18"/>
                      <a:pt x="176" y="15"/>
                    </a:cubicBezTo>
                    <a:cubicBezTo>
                      <a:pt x="176" y="15"/>
                      <a:pt x="172" y="0"/>
                      <a:pt x="164" y="7"/>
                    </a:cubicBezTo>
                    <a:cubicBezTo>
                      <a:pt x="156" y="15"/>
                      <a:pt x="152" y="7"/>
                      <a:pt x="144" y="7"/>
                    </a:cubicBezTo>
                    <a:cubicBezTo>
                      <a:pt x="132" y="7"/>
                      <a:pt x="140" y="18"/>
                      <a:pt x="132" y="18"/>
                    </a:cubicBezTo>
                    <a:cubicBezTo>
                      <a:pt x="132" y="18"/>
                      <a:pt x="128" y="26"/>
                      <a:pt x="120" y="26"/>
                    </a:cubicBezTo>
                    <a:cubicBezTo>
                      <a:pt x="116" y="26"/>
                      <a:pt x="108" y="15"/>
                      <a:pt x="108" y="26"/>
                    </a:cubicBezTo>
                    <a:cubicBezTo>
                      <a:pt x="104" y="30"/>
                      <a:pt x="96" y="26"/>
                      <a:pt x="84" y="30"/>
                    </a:cubicBezTo>
                    <a:cubicBezTo>
                      <a:pt x="80" y="30"/>
                      <a:pt x="84" y="37"/>
                      <a:pt x="84" y="37"/>
                    </a:cubicBezTo>
                    <a:cubicBezTo>
                      <a:pt x="84" y="41"/>
                      <a:pt x="80" y="41"/>
                      <a:pt x="60" y="41"/>
                    </a:cubicBezTo>
                    <a:cubicBezTo>
                      <a:pt x="48" y="48"/>
                      <a:pt x="44" y="30"/>
                      <a:pt x="32" y="30"/>
                    </a:cubicBezTo>
                    <a:cubicBezTo>
                      <a:pt x="32" y="37"/>
                      <a:pt x="36" y="41"/>
                      <a:pt x="32" y="41"/>
                    </a:cubicBezTo>
                    <a:cubicBezTo>
                      <a:pt x="12" y="41"/>
                      <a:pt x="12" y="41"/>
                      <a:pt x="12" y="41"/>
                    </a:cubicBezTo>
                    <a:cubicBezTo>
                      <a:pt x="12" y="48"/>
                      <a:pt x="20" y="48"/>
                      <a:pt x="20" y="52"/>
                    </a:cubicBezTo>
                    <a:cubicBezTo>
                      <a:pt x="20" y="60"/>
                      <a:pt x="12" y="52"/>
                      <a:pt x="12" y="60"/>
                    </a:cubicBezTo>
                    <a:cubicBezTo>
                      <a:pt x="12" y="71"/>
                      <a:pt x="12" y="71"/>
                      <a:pt x="12" y="71"/>
                    </a:cubicBezTo>
                    <a:cubicBezTo>
                      <a:pt x="12" y="71"/>
                      <a:pt x="8" y="75"/>
                      <a:pt x="0" y="75"/>
                    </a:cubicBezTo>
                    <a:cubicBezTo>
                      <a:pt x="12" y="82"/>
                      <a:pt x="8" y="93"/>
                      <a:pt x="12" y="93"/>
                    </a:cubicBezTo>
                    <a:cubicBezTo>
                      <a:pt x="44" y="112"/>
                      <a:pt x="36" y="116"/>
                      <a:pt x="44" y="116"/>
                    </a:cubicBezTo>
                    <a:cubicBezTo>
                      <a:pt x="48" y="116"/>
                      <a:pt x="60" y="127"/>
                      <a:pt x="72" y="127"/>
                    </a:cubicBezTo>
                    <a:cubicBezTo>
                      <a:pt x="80" y="127"/>
                      <a:pt x="80" y="116"/>
                      <a:pt x="84" y="12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8" name="Freeform 130"/>
              <p:cNvSpPr>
                <a:spLocks/>
              </p:cNvSpPr>
              <p:nvPr/>
            </p:nvSpPr>
            <p:spPr bwMode="auto">
              <a:xfrm>
                <a:off x="3842" y="2490"/>
                <a:ext cx="263" cy="129"/>
              </a:xfrm>
              <a:custGeom>
                <a:avLst/>
                <a:gdLst/>
                <a:ahLst/>
                <a:cxnLst>
                  <a:cxn ang="0">
                    <a:pos x="181" y="30"/>
                  </a:cxn>
                  <a:cxn ang="0">
                    <a:pos x="165" y="19"/>
                  </a:cxn>
                  <a:cxn ang="0">
                    <a:pos x="121" y="15"/>
                  </a:cxn>
                  <a:cxn ang="0">
                    <a:pos x="100" y="26"/>
                  </a:cxn>
                  <a:cxn ang="0">
                    <a:pos x="96" y="19"/>
                  </a:cxn>
                  <a:cxn ang="0">
                    <a:pos x="76" y="15"/>
                  </a:cxn>
                  <a:cxn ang="0">
                    <a:pos x="72" y="15"/>
                  </a:cxn>
                  <a:cxn ang="0">
                    <a:pos x="64" y="15"/>
                  </a:cxn>
                  <a:cxn ang="0">
                    <a:pos x="36" y="38"/>
                  </a:cxn>
                  <a:cxn ang="0">
                    <a:pos x="12" y="49"/>
                  </a:cxn>
                  <a:cxn ang="0">
                    <a:pos x="12" y="78"/>
                  </a:cxn>
                  <a:cxn ang="0">
                    <a:pos x="40" y="89"/>
                  </a:cxn>
                  <a:cxn ang="0">
                    <a:pos x="64" y="82"/>
                  </a:cxn>
                  <a:cxn ang="0">
                    <a:pos x="64" y="78"/>
                  </a:cxn>
                  <a:cxn ang="0">
                    <a:pos x="88" y="71"/>
                  </a:cxn>
                  <a:cxn ang="0">
                    <a:pos x="100" y="71"/>
                  </a:cxn>
                  <a:cxn ang="0">
                    <a:pos x="112" y="67"/>
                  </a:cxn>
                  <a:cxn ang="0">
                    <a:pos x="125" y="52"/>
                  </a:cxn>
                  <a:cxn ang="0">
                    <a:pos x="145" y="52"/>
                  </a:cxn>
                  <a:cxn ang="0">
                    <a:pos x="157" y="60"/>
                  </a:cxn>
                  <a:cxn ang="0">
                    <a:pos x="169" y="60"/>
                  </a:cxn>
                  <a:cxn ang="0">
                    <a:pos x="181" y="41"/>
                  </a:cxn>
                  <a:cxn ang="0">
                    <a:pos x="181" y="30"/>
                  </a:cxn>
                </a:cxnLst>
                <a:rect l="0" t="0" r="r" b="b"/>
                <a:pathLst>
                  <a:path w="189" h="93">
                    <a:moveTo>
                      <a:pt x="181" y="30"/>
                    </a:moveTo>
                    <a:cubicBezTo>
                      <a:pt x="165" y="26"/>
                      <a:pt x="169" y="19"/>
                      <a:pt x="165" y="19"/>
                    </a:cubicBezTo>
                    <a:cubicBezTo>
                      <a:pt x="145" y="15"/>
                      <a:pt x="125" y="15"/>
                      <a:pt x="121" y="15"/>
                    </a:cubicBezTo>
                    <a:cubicBezTo>
                      <a:pt x="108" y="15"/>
                      <a:pt x="108" y="30"/>
                      <a:pt x="100" y="26"/>
                    </a:cubicBezTo>
                    <a:cubicBezTo>
                      <a:pt x="100" y="26"/>
                      <a:pt x="96" y="26"/>
                      <a:pt x="96" y="19"/>
                    </a:cubicBezTo>
                    <a:cubicBezTo>
                      <a:pt x="100" y="8"/>
                      <a:pt x="84" y="0"/>
                      <a:pt x="76" y="15"/>
                    </a:cubicBezTo>
                    <a:cubicBezTo>
                      <a:pt x="76" y="19"/>
                      <a:pt x="72" y="19"/>
                      <a:pt x="72" y="15"/>
                    </a:cubicBezTo>
                    <a:cubicBezTo>
                      <a:pt x="64" y="15"/>
                      <a:pt x="64" y="15"/>
                      <a:pt x="64" y="15"/>
                    </a:cubicBezTo>
                    <a:cubicBezTo>
                      <a:pt x="36" y="26"/>
                      <a:pt x="52" y="30"/>
                      <a:pt x="36" y="38"/>
                    </a:cubicBezTo>
                    <a:cubicBezTo>
                      <a:pt x="24" y="41"/>
                      <a:pt x="16" y="30"/>
                      <a:pt x="12" y="49"/>
                    </a:cubicBezTo>
                    <a:cubicBezTo>
                      <a:pt x="4" y="60"/>
                      <a:pt x="0" y="60"/>
                      <a:pt x="12" y="78"/>
                    </a:cubicBezTo>
                    <a:cubicBezTo>
                      <a:pt x="24" y="78"/>
                      <a:pt x="28" y="93"/>
                      <a:pt x="40" y="89"/>
                    </a:cubicBezTo>
                    <a:cubicBezTo>
                      <a:pt x="60" y="89"/>
                      <a:pt x="64" y="89"/>
                      <a:pt x="64" y="82"/>
                    </a:cubicBezTo>
                    <a:cubicBezTo>
                      <a:pt x="64" y="82"/>
                      <a:pt x="60" y="78"/>
                      <a:pt x="64" y="78"/>
                    </a:cubicBezTo>
                    <a:cubicBezTo>
                      <a:pt x="76" y="71"/>
                      <a:pt x="84" y="78"/>
                      <a:pt x="88" y="71"/>
                    </a:cubicBezTo>
                    <a:cubicBezTo>
                      <a:pt x="88" y="60"/>
                      <a:pt x="96" y="71"/>
                      <a:pt x="100" y="71"/>
                    </a:cubicBezTo>
                    <a:cubicBezTo>
                      <a:pt x="108" y="71"/>
                      <a:pt x="112" y="67"/>
                      <a:pt x="112" y="67"/>
                    </a:cubicBezTo>
                    <a:cubicBezTo>
                      <a:pt x="121" y="67"/>
                      <a:pt x="112" y="52"/>
                      <a:pt x="125" y="52"/>
                    </a:cubicBezTo>
                    <a:cubicBezTo>
                      <a:pt x="133" y="52"/>
                      <a:pt x="137" y="60"/>
                      <a:pt x="145" y="52"/>
                    </a:cubicBezTo>
                    <a:cubicBezTo>
                      <a:pt x="153" y="49"/>
                      <a:pt x="157" y="60"/>
                      <a:pt x="157" y="60"/>
                    </a:cubicBezTo>
                    <a:cubicBezTo>
                      <a:pt x="157" y="67"/>
                      <a:pt x="169" y="60"/>
                      <a:pt x="169" y="60"/>
                    </a:cubicBezTo>
                    <a:cubicBezTo>
                      <a:pt x="177" y="41"/>
                      <a:pt x="181" y="49"/>
                      <a:pt x="181" y="41"/>
                    </a:cubicBezTo>
                    <a:cubicBezTo>
                      <a:pt x="181" y="38"/>
                      <a:pt x="189" y="38"/>
                      <a:pt x="181" y="3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79" name="Freeform 131"/>
              <p:cNvSpPr>
                <a:spLocks/>
              </p:cNvSpPr>
              <p:nvPr/>
            </p:nvSpPr>
            <p:spPr bwMode="auto">
              <a:xfrm>
                <a:off x="3842" y="2490"/>
                <a:ext cx="263" cy="129"/>
              </a:xfrm>
              <a:custGeom>
                <a:avLst/>
                <a:gdLst/>
                <a:ahLst/>
                <a:cxnLst>
                  <a:cxn ang="0">
                    <a:pos x="181" y="30"/>
                  </a:cxn>
                  <a:cxn ang="0">
                    <a:pos x="165" y="19"/>
                  </a:cxn>
                  <a:cxn ang="0">
                    <a:pos x="121" y="15"/>
                  </a:cxn>
                  <a:cxn ang="0">
                    <a:pos x="100" y="26"/>
                  </a:cxn>
                  <a:cxn ang="0">
                    <a:pos x="96" y="19"/>
                  </a:cxn>
                  <a:cxn ang="0">
                    <a:pos x="76" y="15"/>
                  </a:cxn>
                  <a:cxn ang="0">
                    <a:pos x="72" y="15"/>
                  </a:cxn>
                  <a:cxn ang="0">
                    <a:pos x="64" y="15"/>
                  </a:cxn>
                  <a:cxn ang="0">
                    <a:pos x="36" y="38"/>
                  </a:cxn>
                  <a:cxn ang="0">
                    <a:pos x="12" y="49"/>
                  </a:cxn>
                  <a:cxn ang="0">
                    <a:pos x="12" y="78"/>
                  </a:cxn>
                  <a:cxn ang="0">
                    <a:pos x="40" y="89"/>
                  </a:cxn>
                  <a:cxn ang="0">
                    <a:pos x="64" y="82"/>
                  </a:cxn>
                  <a:cxn ang="0">
                    <a:pos x="64" y="78"/>
                  </a:cxn>
                  <a:cxn ang="0">
                    <a:pos x="88" y="71"/>
                  </a:cxn>
                  <a:cxn ang="0">
                    <a:pos x="100" y="71"/>
                  </a:cxn>
                  <a:cxn ang="0">
                    <a:pos x="112" y="67"/>
                  </a:cxn>
                  <a:cxn ang="0">
                    <a:pos x="125" y="52"/>
                  </a:cxn>
                  <a:cxn ang="0">
                    <a:pos x="145" y="52"/>
                  </a:cxn>
                  <a:cxn ang="0">
                    <a:pos x="157" y="60"/>
                  </a:cxn>
                  <a:cxn ang="0">
                    <a:pos x="169" y="60"/>
                  </a:cxn>
                  <a:cxn ang="0">
                    <a:pos x="181" y="41"/>
                  </a:cxn>
                  <a:cxn ang="0">
                    <a:pos x="181" y="30"/>
                  </a:cxn>
                </a:cxnLst>
                <a:rect l="0" t="0" r="r" b="b"/>
                <a:pathLst>
                  <a:path w="189" h="93">
                    <a:moveTo>
                      <a:pt x="181" y="30"/>
                    </a:moveTo>
                    <a:cubicBezTo>
                      <a:pt x="165" y="26"/>
                      <a:pt x="169" y="19"/>
                      <a:pt x="165" y="19"/>
                    </a:cubicBezTo>
                    <a:cubicBezTo>
                      <a:pt x="145" y="15"/>
                      <a:pt x="125" y="15"/>
                      <a:pt x="121" y="15"/>
                    </a:cubicBezTo>
                    <a:cubicBezTo>
                      <a:pt x="108" y="15"/>
                      <a:pt x="108" y="30"/>
                      <a:pt x="100" y="26"/>
                    </a:cubicBezTo>
                    <a:cubicBezTo>
                      <a:pt x="100" y="26"/>
                      <a:pt x="96" y="26"/>
                      <a:pt x="96" y="19"/>
                    </a:cubicBezTo>
                    <a:cubicBezTo>
                      <a:pt x="100" y="8"/>
                      <a:pt x="84" y="0"/>
                      <a:pt x="76" y="15"/>
                    </a:cubicBezTo>
                    <a:cubicBezTo>
                      <a:pt x="76" y="19"/>
                      <a:pt x="72" y="19"/>
                      <a:pt x="72" y="15"/>
                    </a:cubicBezTo>
                    <a:cubicBezTo>
                      <a:pt x="64" y="15"/>
                      <a:pt x="64" y="15"/>
                      <a:pt x="64" y="15"/>
                    </a:cubicBezTo>
                    <a:cubicBezTo>
                      <a:pt x="36" y="26"/>
                      <a:pt x="52" y="30"/>
                      <a:pt x="36" y="38"/>
                    </a:cubicBezTo>
                    <a:cubicBezTo>
                      <a:pt x="24" y="41"/>
                      <a:pt x="16" y="30"/>
                      <a:pt x="12" y="49"/>
                    </a:cubicBezTo>
                    <a:cubicBezTo>
                      <a:pt x="4" y="60"/>
                      <a:pt x="0" y="60"/>
                      <a:pt x="12" y="78"/>
                    </a:cubicBezTo>
                    <a:cubicBezTo>
                      <a:pt x="24" y="78"/>
                      <a:pt x="28" y="93"/>
                      <a:pt x="40" y="89"/>
                    </a:cubicBezTo>
                    <a:cubicBezTo>
                      <a:pt x="60" y="89"/>
                      <a:pt x="64" y="89"/>
                      <a:pt x="64" y="82"/>
                    </a:cubicBezTo>
                    <a:cubicBezTo>
                      <a:pt x="64" y="82"/>
                      <a:pt x="60" y="78"/>
                      <a:pt x="64" y="78"/>
                    </a:cubicBezTo>
                    <a:cubicBezTo>
                      <a:pt x="76" y="71"/>
                      <a:pt x="84" y="78"/>
                      <a:pt x="88" y="71"/>
                    </a:cubicBezTo>
                    <a:cubicBezTo>
                      <a:pt x="88" y="60"/>
                      <a:pt x="96" y="71"/>
                      <a:pt x="100" y="71"/>
                    </a:cubicBezTo>
                    <a:cubicBezTo>
                      <a:pt x="108" y="71"/>
                      <a:pt x="112" y="67"/>
                      <a:pt x="112" y="67"/>
                    </a:cubicBezTo>
                    <a:cubicBezTo>
                      <a:pt x="121" y="67"/>
                      <a:pt x="112" y="52"/>
                      <a:pt x="125" y="52"/>
                    </a:cubicBezTo>
                    <a:cubicBezTo>
                      <a:pt x="133" y="52"/>
                      <a:pt x="137" y="60"/>
                      <a:pt x="145" y="52"/>
                    </a:cubicBezTo>
                    <a:cubicBezTo>
                      <a:pt x="153" y="49"/>
                      <a:pt x="157" y="60"/>
                      <a:pt x="157" y="60"/>
                    </a:cubicBezTo>
                    <a:cubicBezTo>
                      <a:pt x="157" y="67"/>
                      <a:pt x="169" y="60"/>
                      <a:pt x="169" y="60"/>
                    </a:cubicBezTo>
                    <a:cubicBezTo>
                      <a:pt x="177" y="41"/>
                      <a:pt x="181" y="49"/>
                      <a:pt x="181" y="41"/>
                    </a:cubicBezTo>
                    <a:cubicBezTo>
                      <a:pt x="181" y="38"/>
                      <a:pt x="189" y="38"/>
                      <a:pt x="181" y="3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80" name="Freeform 132"/>
              <p:cNvSpPr>
                <a:spLocks/>
              </p:cNvSpPr>
              <p:nvPr/>
            </p:nvSpPr>
            <p:spPr bwMode="auto">
              <a:xfrm>
                <a:off x="3842" y="2490"/>
                <a:ext cx="263" cy="129"/>
              </a:xfrm>
              <a:custGeom>
                <a:avLst/>
                <a:gdLst/>
                <a:ahLst/>
                <a:cxnLst>
                  <a:cxn ang="0">
                    <a:pos x="181" y="30"/>
                  </a:cxn>
                  <a:cxn ang="0">
                    <a:pos x="165" y="19"/>
                  </a:cxn>
                  <a:cxn ang="0">
                    <a:pos x="121" y="15"/>
                  </a:cxn>
                  <a:cxn ang="0">
                    <a:pos x="100" y="26"/>
                  </a:cxn>
                  <a:cxn ang="0">
                    <a:pos x="96" y="19"/>
                  </a:cxn>
                  <a:cxn ang="0">
                    <a:pos x="76" y="15"/>
                  </a:cxn>
                  <a:cxn ang="0">
                    <a:pos x="72" y="15"/>
                  </a:cxn>
                  <a:cxn ang="0">
                    <a:pos x="64" y="15"/>
                  </a:cxn>
                  <a:cxn ang="0">
                    <a:pos x="36" y="38"/>
                  </a:cxn>
                  <a:cxn ang="0">
                    <a:pos x="12" y="49"/>
                  </a:cxn>
                  <a:cxn ang="0">
                    <a:pos x="12" y="78"/>
                  </a:cxn>
                  <a:cxn ang="0">
                    <a:pos x="40" y="89"/>
                  </a:cxn>
                  <a:cxn ang="0">
                    <a:pos x="64" y="82"/>
                  </a:cxn>
                  <a:cxn ang="0">
                    <a:pos x="64" y="78"/>
                  </a:cxn>
                  <a:cxn ang="0">
                    <a:pos x="88" y="71"/>
                  </a:cxn>
                  <a:cxn ang="0">
                    <a:pos x="100" y="71"/>
                  </a:cxn>
                  <a:cxn ang="0">
                    <a:pos x="112" y="67"/>
                  </a:cxn>
                  <a:cxn ang="0">
                    <a:pos x="125" y="52"/>
                  </a:cxn>
                  <a:cxn ang="0">
                    <a:pos x="145" y="52"/>
                  </a:cxn>
                  <a:cxn ang="0">
                    <a:pos x="157" y="60"/>
                  </a:cxn>
                  <a:cxn ang="0">
                    <a:pos x="169" y="60"/>
                  </a:cxn>
                  <a:cxn ang="0">
                    <a:pos x="181" y="41"/>
                  </a:cxn>
                  <a:cxn ang="0">
                    <a:pos x="181" y="30"/>
                  </a:cxn>
                </a:cxnLst>
                <a:rect l="0" t="0" r="r" b="b"/>
                <a:pathLst>
                  <a:path w="189" h="93">
                    <a:moveTo>
                      <a:pt x="181" y="30"/>
                    </a:moveTo>
                    <a:cubicBezTo>
                      <a:pt x="165" y="26"/>
                      <a:pt x="169" y="19"/>
                      <a:pt x="165" y="19"/>
                    </a:cubicBezTo>
                    <a:cubicBezTo>
                      <a:pt x="145" y="15"/>
                      <a:pt x="125" y="15"/>
                      <a:pt x="121" y="15"/>
                    </a:cubicBezTo>
                    <a:cubicBezTo>
                      <a:pt x="108" y="15"/>
                      <a:pt x="108" y="30"/>
                      <a:pt x="100" y="26"/>
                    </a:cubicBezTo>
                    <a:cubicBezTo>
                      <a:pt x="100" y="26"/>
                      <a:pt x="96" y="26"/>
                      <a:pt x="96" y="19"/>
                    </a:cubicBezTo>
                    <a:cubicBezTo>
                      <a:pt x="100" y="8"/>
                      <a:pt x="84" y="0"/>
                      <a:pt x="76" y="15"/>
                    </a:cubicBezTo>
                    <a:cubicBezTo>
                      <a:pt x="76" y="19"/>
                      <a:pt x="72" y="19"/>
                      <a:pt x="72" y="15"/>
                    </a:cubicBezTo>
                    <a:cubicBezTo>
                      <a:pt x="64" y="15"/>
                      <a:pt x="64" y="15"/>
                      <a:pt x="64" y="15"/>
                    </a:cubicBezTo>
                    <a:cubicBezTo>
                      <a:pt x="36" y="26"/>
                      <a:pt x="52" y="30"/>
                      <a:pt x="36" y="38"/>
                    </a:cubicBezTo>
                    <a:cubicBezTo>
                      <a:pt x="24" y="41"/>
                      <a:pt x="16" y="30"/>
                      <a:pt x="12" y="49"/>
                    </a:cubicBezTo>
                    <a:cubicBezTo>
                      <a:pt x="4" y="60"/>
                      <a:pt x="0" y="60"/>
                      <a:pt x="12" y="78"/>
                    </a:cubicBezTo>
                    <a:cubicBezTo>
                      <a:pt x="24" y="78"/>
                      <a:pt x="28" y="93"/>
                      <a:pt x="40" y="89"/>
                    </a:cubicBezTo>
                    <a:cubicBezTo>
                      <a:pt x="60" y="89"/>
                      <a:pt x="64" y="89"/>
                      <a:pt x="64" y="82"/>
                    </a:cubicBezTo>
                    <a:cubicBezTo>
                      <a:pt x="64" y="82"/>
                      <a:pt x="60" y="78"/>
                      <a:pt x="64" y="78"/>
                    </a:cubicBezTo>
                    <a:cubicBezTo>
                      <a:pt x="76" y="71"/>
                      <a:pt x="84" y="78"/>
                      <a:pt x="88" y="71"/>
                    </a:cubicBezTo>
                    <a:cubicBezTo>
                      <a:pt x="88" y="60"/>
                      <a:pt x="96" y="71"/>
                      <a:pt x="100" y="71"/>
                    </a:cubicBezTo>
                    <a:cubicBezTo>
                      <a:pt x="108" y="71"/>
                      <a:pt x="112" y="67"/>
                      <a:pt x="112" y="67"/>
                    </a:cubicBezTo>
                    <a:cubicBezTo>
                      <a:pt x="121" y="67"/>
                      <a:pt x="112" y="52"/>
                      <a:pt x="125" y="52"/>
                    </a:cubicBezTo>
                    <a:cubicBezTo>
                      <a:pt x="133" y="52"/>
                      <a:pt x="137" y="60"/>
                      <a:pt x="145" y="52"/>
                    </a:cubicBezTo>
                    <a:cubicBezTo>
                      <a:pt x="153" y="49"/>
                      <a:pt x="157" y="60"/>
                      <a:pt x="157" y="60"/>
                    </a:cubicBezTo>
                    <a:cubicBezTo>
                      <a:pt x="157" y="67"/>
                      <a:pt x="169" y="60"/>
                      <a:pt x="169" y="60"/>
                    </a:cubicBezTo>
                    <a:cubicBezTo>
                      <a:pt x="177" y="41"/>
                      <a:pt x="181" y="49"/>
                      <a:pt x="181" y="41"/>
                    </a:cubicBezTo>
                    <a:cubicBezTo>
                      <a:pt x="181" y="38"/>
                      <a:pt x="189" y="38"/>
                      <a:pt x="181" y="3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1" name="Freeform 133"/>
              <p:cNvSpPr>
                <a:spLocks/>
              </p:cNvSpPr>
              <p:nvPr/>
            </p:nvSpPr>
            <p:spPr bwMode="auto">
              <a:xfrm>
                <a:off x="3842" y="2490"/>
                <a:ext cx="263" cy="129"/>
              </a:xfrm>
              <a:custGeom>
                <a:avLst/>
                <a:gdLst/>
                <a:ahLst/>
                <a:cxnLst>
                  <a:cxn ang="0">
                    <a:pos x="181" y="30"/>
                  </a:cxn>
                  <a:cxn ang="0">
                    <a:pos x="165" y="19"/>
                  </a:cxn>
                  <a:cxn ang="0">
                    <a:pos x="121" y="15"/>
                  </a:cxn>
                  <a:cxn ang="0">
                    <a:pos x="100" y="26"/>
                  </a:cxn>
                  <a:cxn ang="0">
                    <a:pos x="96" y="19"/>
                  </a:cxn>
                  <a:cxn ang="0">
                    <a:pos x="76" y="15"/>
                  </a:cxn>
                  <a:cxn ang="0">
                    <a:pos x="72" y="15"/>
                  </a:cxn>
                  <a:cxn ang="0">
                    <a:pos x="64" y="15"/>
                  </a:cxn>
                  <a:cxn ang="0">
                    <a:pos x="36" y="38"/>
                  </a:cxn>
                  <a:cxn ang="0">
                    <a:pos x="12" y="49"/>
                  </a:cxn>
                  <a:cxn ang="0">
                    <a:pos x="12" y="78"/>
                  </a:cxn>
                  <a:cxn ang="0">
                    <a:pos x="40" y="89"/>
                  </a:cxn>
                  <a:cxn ang="0">
                    <a:pos x="64" y="82"/>
                  </a:cxn>
                  <a:cxn ang="0">
                    <a:pos x="64" y="78"/>
                  </a:cxn>
                  <a:cxn ang="0">
                    <a:pos x="88" y="71"/>
                  </a:cxn>
                  <a:cxn ang="0">
                    <a:pos x="100" y="71"/>
                  </a:cxn>
                  <a:cxn ang="0">
                    <a:pos x="112" y="67"/>
                  </a:cxn>
                  <a:cxn ang="0">
                    <a:pos x="125" y="52"/>
                  </a:cxn>
                  <a:cxn ang="0">
                    <a:pos x="145" y="52"/>
                  </a:cxn>
                  <a:cxn ang="0">
                    <a:pos x="157" y="60"/>
                  </a:cxn>
                  <a:cxn ang="0">
                    <a:pos x="169" y="60"/>
                  </a:cxn>
                  <a:cxn ang="0">
                    <a:pos x="181" y="41"/>
                  </a:cxn>
                  <a:cxn ang="0">
                    <a:pos x="181" y="30"/>
                  </a:cxn>
                </a:cxnLst>
                <a:rect l="0" t="0" r="r" b="b"/>
                <a:pathLst>
                  <a:path w="189" h="93">
                    <a:moveTo>
                      <a:pt x="181" y="30"/>
                    </a:moveTo>
                    <a:cubicBezTo>
                      <a:pt x="165" y="26"/>
                      <a:pt x="169" y="19"/>
                      <a:pt x="165" y="19"/>
                    </a:cubicBezTo>
                    <a:cubicBezTo>
                      <a:pt x="145" y="15"/>
                      <a:pt x="125" y="15"/>
                      <a:pt x="121" y="15"/>
                    </a:cubicBezTo>
                    <a:cubicBezTo>
                      <a:pt x="108" y="15"/>
                      <a:pt x="108" y="30"/>
                      <a:pt x="100" y="26"/>
                    </a:cubicBezTo>
                    <a:cubicBezTo>
                      <a:pt x="100" y="26"/>
                      <a:pt x="96" y="26"/>
                      <a:pt x="96" y="19"/>
                    </a:cubicBezTo>
                    <a:cubicBezTo>
                      <a:pt x="100" y="8"/>
                      <a:pt x="84" y="0"/>
                      <a:pt x="76" y="15"/>
                    </a:cubicBezTo>
                    <a:cubicBezTo>
                      <a:pt x="76" y="19"/>
                      <a:pt x="72" y="19"/>
                      <a:pt x="72" y="15"/>
                    </a:cubicBezTo>
                    <a:cubicBezTo>
                      <a:pt x="64" y="15"/>
                      <a:pt x="64" y="15"/>
                      <a:pt x="64" y="15"/>
                    </a:cubicBezTo>
                    <a:cubicBezTo>
                      <a:pt x="36" y="26"/>
                      <a:pt x="52" y="30"/>
                      <a:pt x="36" y="38"/>
                    </a:cubicBezTo>
                    <a:cubicBezTo>
                      <a:pt x="24" y="41"/>
                      <a:pt x="16" y="30"/>
                      <a:pt x="12" y="49"/>
                    </a:cubicBezTo>
                    <a:cubicBezTo>
                      <a:pt x="4" y="60"/>
                      <a:pt x="0" y="60"/>
                      <a:pt x="12" y="78"/>
                    </a:cubicBezTo>
                    <a:cubicBezTo>
                      <a:pt x="24" y="78"/>
                      <a:pt x="28" y="93"/>
                      <a:pt x="40" y="89"/>
                    </a:cubicBezTo>
                    <a:cubicBezTo>
                      <a:pt x="60" y="89"/>
                      <a:pt x="64" y="89"/>
                      <a:pt x="64" y="82"/>
                    </a:cubicBezTo>
                    <a:cubicBezTo>
                      <a:pt x="64" y="82"/>
                      <a:pt x="60" y="78"/>
                      <a:pt x="64" y="78"/>
                    </a:cubicBezTo>
                    <a:cubicBezTo>
                      <a:pt x="76" y="71"/>
                      <a:pt x="84" y="78"/>
                      <a:pt x="88" y="71"/>
                    </a:cubicBezTo>
                    <a:cubicBezTo>
                      <a:pt x="88" y="60"/>
                      <a:pt x="96" y="71"/>
                      <a:pt x="100" y="71"/>
                    </a:cubicBezTo>
                    <a:cubicBezTo>
                      <a:pt x="108" y="71"/>
                      <a:pt x="112" y="67"/>
                      <a:pt x="112" y="67"/>
                    </a:cubicBezTo>
                    <a:cubicBezTo>
                      <a:pt x="121" y="67"/>
                      <a:pt x="112" y="52"/>
                      <a:pt x="125" y="52"/>
                    </a:cubicBezTo>
                    <a:cubicBezTo>
                      <a:pt x="133" y="52"/>
                      <a:pt x="137" y="60"/>
                      <a:pt x="145" y="52"/>
                    </a:cubicBezTo>
                    <a:cubicBezTo>
                      <a:pt x="153" y="49"/>
                      <a:pt x="157" y="60"/>
                      <a:pt x="157" y="60"/>
                    </a:cubicBezTo>
                    <a:cubicBezTo>
                      <a:pt x="157" y="67"/>
                      <a:pt x="169" y="60"/>
                      <a:pt x="169" y="60"/>
                    </a:cubicBezTo>
                    <a:cubicBezTo>
                      <a:pt x="177" y="41"/>
                      <a:pt x="181" y="49"/>
                      <a:pt x="181" y="41"/>
                    </a:cubicBezTo>
                    <a:cubicBezTo>
                      <a:pt x="181" y="38"/>
                      <a:pt x="189" y="38"/>
                      <a:pt x="181" y="3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2" name="Freeform 134"/>
              <p:cNvSpPr>
                <a:spLocks/>
              </p:cNvSpPr>
              <p:nvPr/>
            </p:nvSpPr>
            <p:spPr bwMode="auto">
              <a:xfrm>
                <a:off x="3699" y="2662"/>
                <a:ext cx="134" cy="99"/>
              </a:xfrm>
              <a:custGeom>
                <a:avLst/>
                <a:gdLst/>
                <a:ahLst/>
                <a:cxnLst>
                  <a:cxn ang="0">
                    <a:pos x="84" y="0"/>
                  </a:cxn>
                  <a:cxn ang="0">
                    <a:pos x="96" y="19"/>
                  </a:cxn>
                  <a:cxn ang="0">
                    <a:pos x="92" y="19"/>
                  </a:cxn>
                  <a:cxn ang="0">
                    <a:pos x="92" y="26"/>
                  </a:cxn>
                  <a:cxn ang="0">
                    <a:pos x="68" y="38"/>
                  </a:cxn>
                  <a:cxn ang="0">
                    <a:pos x="72" y="49"/>
                  </a:cxn>
                  <a:cxn ang="0">
                    <a:pos x="60" y="64"/>
                  </a:cxn>
                  <a:cxn ang="0">
                    <a:pos x="48" y="64"/>
                  </a:cxn>
                  <a:cxn ang="0">
                    <a:pos x="36" y="60"/>
                  </a:cxn>
                  <a:cxn ang="0">
                    <a:pos x="4" y="64"/>
                  </a:cxn>
                  <a:cxn ang="0">
                    <a:pos x="4" y="60"/>
                  </a:cxn>
                  <a:cxn ang="0">
                    <a:pos x="4" y="49"/>
                  </a:cxn>
                  <a:cxn ang="0">
                    <a:pos x="4" y="38"/>
                  </a:cxn>
                  <a:cxn ang="0">
                    <a:pos x="0" y="30"/>
                  </a:cxn>
                  <a:cxn ang="0">
                    <a:pos x="4" y="19"/>
                  </a:cxn>
                  <a:cxn ang="0">
                    <a:pos x="28" y="26"/>
                  </a:cxn>
                  <a:cxn ang="0">
                    <a:pos x="40" y="26"/>
                  </a:cxn>
                  <a:cxn ang="0">
                    <a:pos x="60" y="11"/>
                  </a:cxn>
                  <a:cxn ang="0">
                    <a:pos x="72" y="11"/>
                  </a:cxn>
                  <a:cxn ang="0">
                    <a:pos x="84" y="8"/>
                  </a:cxn>
                  <a:cxn ang="0">
                    <a:pos x="84" y="0"/>
                  </a:cxn>
                </a:cxnLst>
                <a:rect l="0" t="0" r="r" b="b"/>
                <a:pathLst>
                  <a:path w="96" h="71">
                    <a:moveTo>
                      <a:pt x="84" y="0"/>
                    </a:moveTo>
                    <a:cubicBezTo>
                      <a:pt x="96" y="8"/>
                      <a:pt x="92" y="19"/>
                      <a:pt x="96" y="19"/>
                    </a:cubicBezTo>
                    <a:cubicBezTo>
                      <a:pt x="92" y="19"/>
                      <a:pt x="92" y="19"/>
                      <a:pt x="92" y="19"/>
                    </a:cubicBezTo>
                    <a:cubicBezTo>
                      <a:pt x="84" y="19"/>
                      <a:pt x="92" y="26"/>
                      <a:pt x="92" y="26"/>
                    </a:cubicBezTo>
                    <a:cubicBezTo>
                      <a:pt x="84" y="30"/>
                      <a:pt x="72" y="30"/>
                      <a:pt x="68" y="38"/>
                    </a:cubicBezTo>
                    <a:cubicBezTo>
                      <a:pt x="68" y="38"/>
                      <a:pt x="72" y="41"/>
                      <a:pt x="72" y="49"/>
                    </a:cubicBezTo>
                    <a:cubicBezTo>
                      <a:pt x="72" y="53"/>
                      <a:pt x="60" y="53"/>
                      <a:pt x="60" y="64"/>
                    </a:cubicBezTo>
                    <a:cubicBezTo>
                      <a:pt x="60" y="71"/>
                      <a:pt x="52" y="64"/>
                      <a:pt x="48" y="64"/>
                    </a:cubicBezTo>
                    <a:cubicBezTo>
                      <a:pt x="40" y="60"/>
                      <a:pt x="48" y="71"/>
                      <a:pt x="36" y="60"/>
                    </a:cubicBezTo>
                    <a:cubicBezTo>
                      <a:pt x="28" y="53"/>
                      <a:pt x="40" y="64"/>
                      <a:pt x="4" y="64"/>
                    </a:cubicBezTo>
                    <a:cubicBezTo>
                      <a:pt x="4" y="60"/>
                      <a:pt x="4" y="60"/>
                      <a:pt x="4" y="60"/>
                    </a:cubicBezTo>
                    <a:cubicBezTo>
                      <a:pt x="16" y="60"/>
                      <a:pt x="12" y="53"/>
                      <a:pt x="4" y="49"/>
                    </a:cubicBezTo>
                    <a:cubicBezTo>
                      <a:pt x="0" y="49"/>
                      <a:pt x="0" y="41"/>
                      <a:pt x="4" y="38"/>
                    </a:cubicBezTo>
                    <a:cubicBezTo>
                      <a:pt x="12" y="30"/>
                      <a:pt x="0" y="38"/>
                      <a:pt x="0" y="30"/>
                    </a:cubicBezTo>
                    <a:cubicBezTo>
                      <a:pt x="0" y="26"/>
                      <a:pt x="4" y="26"/>
                      <a:pt x="4" y="19"/>
                    </a:cubicBezTo>
                    <a:cubicBezTo>
                      <a:pt x="24" y="19"/>
                      <a:pt x="16" y="26"/>
                      <a:pt x="28" y="26"/>
                    </a:cubicBezTo>
                    <a:cubicBezTo>
                      <a:pt x="36" y="19"/>
                      <a:pt x="28" y="30"/>
                      <a:pt x="40" y="26"/>
                    </a:cubicBezTo>
                    <a:cubicBezTo>
                      <a:pt x="48" y="11"/>
                      <a:pt x="48" y="11"/>
                      <a:pt x="60" y="11"/>
                    </a:cubicBezTo>
                    <a:cubicBezTo>
                      <a:pt x="72" y="19"/>
                      <a:pt x="68" y="11"/>
                      <a:pt x="72" y="11"/>
                    </a:cubicBezTo>
                    <a:cubicBezTo>
                      <a:pt x="84" y="11"/>
                      <a:pt x="84" y="11"/>
                      <a:pt x="84" y="8"/>
                    </a:cubicBezTo>
                    <a:cubicBezTo>
                      <a:pt x="80" y="0"/>
                      <a:pt x="84" y="8"/>
                      <a:pt x="84" y="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83" name="Freeform 135"/>
              <p:cNvSpPr>
                <a:spLocks/>
              </p:cNvSpPr>
              <p:nvPr/>
            </p:nvSpPr>
            <p:spPr bwMode="auto">
              <a:xfrm>
                <a:off x="3699" y="2662"/>
                <a:ext cx="134" cy="99"/>
              </a:xfrm>
              <a:custGeom>
                <a:avLst/>
                <a:gdLst/>
                <a:ahLst/>
                <a:cxnLst>
                  <a:cxn ang="0">
                    <a:pos x="84" y="0"/>
                  </a:cxn>
                  <a:cxn ang="0">
                    <a:pos x="96" y="19"/>
                  </a:cxn>
                  <a:cxn ang="0">
                    <a:pos x="92" y="19"/>
                  </a:cxn>
                  <a:cxn ang="0">
                    <a:pos x="92" y="26"/>
                  </a:cxn>
                  <a:cxn ang="0">
                    <a:pos x="68" y="38"/>
                  </a:cxn>
                  <a:cxn ang="0">
                    <a:pos x="72" y="49"/>
                  </a:cxn>
                  <a:cxn ang="0">
                    <a:pos x="60" y="64"/>
                  </a:cxn>
                  <a:cxn ang="0">
                    <a:pos x="48" y="64"/>
                  </a:cxn>
                  <a:cxn ang="0">
                    <a:pos x="36" y="60"/>
                  </a:cxn>
                  <a:cxn ang="0">
                    <a:pos x="4" y="64"/>
                  </a:cxn>
                  <a:cxn ang="0">
                    <a:pos x="4" y="60"/>
                  </a:cxn>
                  <a:cxn ang="0">
                    <a:pos x="4" y="49"/>
                  </a:cxn>
                  <a:cxn ang="0">
                    <a:pos x="4" y="38"/>
                  </a:cxn>
                  <a:cxn ang="0">
                    <a:pos x="0" y="30"/>
                  </a:cxn>
                  <a:cxn ang="0">
                    <a:pos x="4" y="19"/>
                  </a:cxn>
                  <a:cxn ang="0">
                    <a:pos x="28" y="26"/>
                  </a:cxn>
                  <a:cxn ang="0">
                    <a:pos x="40" y="26"/>
                  </a:cxn>
                  <a:cxn ang="0">
                    <a:pos x="60" y="11"/>
                  </a:cxn>
                  <a:cxn ang="0">
                    <a:pos x="72" y="11"/>
                  </a:cxn>
                  <a:cxn ang="0">
                    <a:pos x="84" y="8"/>
                  </a:cxn>
                  <a:cxn ang="0">
                    <a:pos x="84" y="0"/>
                  </a:cxn>
                </a:cxnLst>
                <a:rect l="0" t="0" r="r" b="b"/>
                <a:pathLst>
                  <a:path w="96" h="71">
                    <a:moveTo>
                      <a:pt x="84" y="0"/>
                    </a:moveTo>
                    <a:cubicBezTo>
                      <a:pt x="96" y="8"/>
                      <a:pt x="92" y="19"/>
                      <a:pt x="96" y="19"/>
                    </a:cubicBezTo>
                    <a:cubicBezTo>
                      <a:pt x="92" y="19"/>
                      <a:pt x="92" y="19"/>
                      <a:pt x="92" y="19"/>
                    </a:cubicBezTo>
                    <a:cubicBezTo>
                      <a:pt x="84" y="19"/>
                      <a:pt x="92" y="26"/>
                      <a:pt x="92" y="26"/>
                    </a:cubicBezTo>
                    <a:cubicBezTo>
                      <a:pt x="84" y="30"/>
                      <a:pt x="72" y="30"/>
                      <a:pt x="68" y="38"/>
                    </a:cubicBezTo>
                    <a:cubicBezTo>
                      <a:pt x="68" y="38"/>
                      <a:pt x="72" y="41"/>
                      <a:pt x="72" y="49"/>
                    </a:cubicBezTo>
                    <a:cubicBezTo>
                      <a:pt x="72" y="53"/>
                      <a:pt x="60" y="53"/>
                      <a:pt x="60" y="64"/>
                    </a:cubicBezTo>
                    <a:cubicBezTo>
                      <a:pt x="60" y="71"/>
                      <a:pt x="52" y="64"/>
                      <a:pt x="48" y="64"/>
                    </a:cubicBezTo>
                    <a:cubicBezTo>
                      <a:pt x="40" y="60"/>
                      <a:pt x="48" y="71"/>
                      <a:pt x="36" y="60"/>
                    </a:cubicBezTo>
                    <a:cubicBezTo>
                      <a:pt x="28" y="53"/>
                      <a:pt x="40" y="64"/>
                      <a:pt x="4" y="64"/>
                    </a:cubicBezTo>
                    <a:cubicBezTo>
                      <a:pt x="4" y="60"/>
                      <a:pt x="4" y="60"/>
                      <a:pt x="4" y="60"/>
                    </a:cubicBezTo>
                    <a:cubicBezTo>
                      <a:pt x="16" y="60"/>
                      <a:pt x="12" y="53"/>
                      <a:pt x="4" y="49"/>
                    </a:cubicBezTo>
                    <a:cubicBezTo>
                      <a:pt x="0" y="49"/>
                      <a:pt x="0" y="41"/>
                      <a:pt x="4" y="38"/>
                    </a:cubicBezTo>
                    <a:cubicBezTo>
                      <a:pt x="12" y="30"/>
                      <a:pt x="0" y="38"/>
                      <a:pt x="0" y="30"/>
                    </a:cubicBezTo>
                    <a:cubicBezTo>
                      <a:pt x="0" y="26"/>
                      <a:pt x="4" y="26"/>
                      <a:pt x="4" y="19"/>
                    </a:cubicBezTo>
                    <a:cubicBezTo>
                      <a:pt x="24" y="19"/>
                      <a:pt x="16" y="26"/>
                      <a:pt x="28" y="26"/>
                    </a:cubicBezTo>
                    <a:cubicBezTo>
                      <a:pt x="36" y="19"/>
                      <a:pt x="28" y="30"/>
                      <a:pt x="40" y="26"/>
                    </a:cubicBezTo>
                    <a:cubicBezTo>
                      <a:pt x="48" y="11"/>
                      <a:pt x="48" y="11"/>
                      <a:pt x="60" y="11"/>
                    </a:cubicBezTo>
                    <a:cubicBezTo>
                      <a:pt x="72" y="19"/>
                      <a:pt x="68" y="11"/>
                      <a:pt x="72" y="11"/>
                    </a:cubicBezTo>
                    <a:cubicBezTo>
                      <a:pt x="84" y="11"/>
                      <a:pt x="84" y="11"/>
                      <a:pt x="84" y="8"/>
                    </a:cubicBezTo>
                    <a:cubicBezTo>
                      <a:pt x="80" y="0"/>
                      <a:pt x="84" y="8"/>
                      <a:pt x="84"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84" name="Freeform 136"/>
              <p:cNvSpPr>
                <a:spLocks/>
              </p:cNvSpPr>
              <p:nvPr/>
            </p:nvSpPr>
            <p:spPr bwMode="auto">
              <a:xfrm>
                <a:off x="3699" y="2662"/>
                <a:ext cx="134" cy="99"/>
              </a:xfrm>
              <a:custGeom>
                <a:avLst/>
                <a:gdLst/>
                <a:ahLst/>
                <a:cxnLst>
                  <a:cxn ang="0">
                    <a:pos x="84" y="0"/>
                  </a:cxn>
                  <a:cxn ang="0">
                    <a:pos x="96" y="19"/>
                  </a:cxn>
                  <a:cxn ang="0">
                    <a:pos x="92" y="19"/>
                  </a:cxn>
                  <a:cxn ang="0">
                    <a:pos x="92" y="26"/>
                  </a:cxn>
                  <a:cxn ang="0">
                    <a:pos x="68" y="38"/>
                  </a:cxn>
                  <a:cxn ang="0">
                    <a:pos x="72" y="49"/>
                  </a:cxn>
                  <a:cxn ang="0">
                    <a:pos x="60" y="64"/>
                  </a:cxn>
                  <a:cxn ang="0">
                    <a:pos x="48" y="64"/>
                  </a:cxn>
                  <a:cxn ang="0">
                    <a:pos x="36" y="60"/>
                  </a:cxn>
                  <a:cxn ang="0">
                    <a:pos x="4" y="64"/>
                  </a:cxn>
                  <a:cxn ang="0">
                    <a:pos x="4" y="60"/>
                  </a:cxn>
                  <a:cxn ang="0">
                    <a:pos x="4" y="49"/>
                  </a:cxn>
                  <a:cxn ang="0">
                    <a:pos x="4" y="38"/>
                  </a:cxn>
                  <a:cxn ang="0">
                    <a:pos x="0" y="30"/>
                  </a:cxn>
                  <a:cxn ang="0">
                    <a:pos x="4" y="19"/>
                  </a:cxn>
                  <a:cxn ang="0">
                    <a:pos x="28" y="26"/>
                  </a:cxn>
                  <a:cxn ang="0">
                    <a:pos x="40" y="26"/>
                  </a:cxn>
                  <a:cxn ang="0">
                    <a:pos x="60" y="11"/>
                  </a:cxn>
                  <a:cxn ang="0">
                    <a:pos x="72" y="11"/>
                  </a:cxn>
                  <a:cxn ang="0">
                    <a:pos x="84" y="8"/>
                  </a:cxn>
                  <a:cxn ang="0">
                    <a:pos x="84" y="0"/>
                  </a:cxn>
                </a:cxnLst>
                <a:rect l="0" t="0" r="r" b="b"/>
                <a:pathLst>
                  <a:path w="96" h="71">
                    <a:moveTo>
                      <a:pt x="84" y="0"/>
                    </a:moveTo>
                    <a:cubicBezTo>
                      <a:pt x="96" y="8"/>
                      <a:pt x="92" y="19"/>
                      <a:pt x="96" y="19"/>
                    </a:cubicBezTo>
                    <a:cubicBezTo>
                      <a:pt x="92" y="19"/>
                      <a:pt x="92" y="19"/>
                      <a:pt x="92" y="19"/>
                    </a:cubicBezTo>
                    <a:cubicBezTo>
                      <a:pt x="84" y="19"/>
                      <a:pt x="92" y="26"/>
                      <a:pt x="92" y="26"/>
                    </a:cubicBezTo>
                    <a:cubicBezTo>
                      <a:pt x="84" y="30"/>
                      <a:pt x="72" y="30"/>
                      <a:pt x="68" y="38"/>
                    </a:cubicBezTo>
                    <a:cubicBezTo>
                      <a:pt x="68" y="38"/>
                      <a:pt x="72" y="41"/>
                      <a:pt x="72" y="49"/>
                    </a:cubicBezTo>
                    <a:cubicBezTo>
                      <a:pt x="72" y="53"/>
                      <a:pt x="60" y="53"/>
                      <a:pt x="60" y="64"/>
                    </a:cubicBezTo>
                    <a:cubicBezTo>
                      <a:pt x="60" y="71"/>
                      <a:pt x="52" y="64"/>
                      <a:pt x="48" y="64"/>
                    </a:cubicBezTo>
                    <a:cubicBezTo>
                      <a:pt x="40" y="60"/>
                      <a:pt x="48" y="71"/>
                      <a:pt x="36" y="60"/>
                    </a:cubicBezTo>
                    <a:cubicBezTo>
                      <a:pt x="28" y="53"/>
                      <a:pt x="40" y="64"/>
                      <a:pt x="4" y="64"/>
                    </a:cubicBezTo>
                    <a:cubicBezTo>
                      <a:pt x="4" y="60"/>
                      <a:pt x="4" y="60"/>
                      <a:pt x="4" y="60"/>
                    </a:cubicBezTo>
                    <a:cubicBezTo>
                      <a:pt x="16" y="60"/>
                      <a:pt x="12" y="53"/>
                      <a:pt x="4" y="49"/>
                    </a:cubicBezTo>
                    <a:cubicBezTo>
                      <a:pt x="0" y="49"/>
                      <a:pt x="0" y="41"/>
                      <a:pt x="4" y="38"/>
                    </a:cubicBezTo>
                    <a:cubicBezTo>
                      <a:pt x="12" y="30"/>
                      <a:pt x="0" y="38"/>
                      <a:pt x="0" y="30"/>
                    </a:cubicBezTo>
                    <a:cubicBezTo>
                      <a:pt x="0" y="26"/>
                      <a:pt x="4" y="26"/>
                      <a:pt x="4" y="19"/>
                    </a:cubicBezTo>
                    <a:cubicBezTo>
                      <a:pt x="24" y="19"/>
                      <a:pt x="16" y="26"/>
                      <a:pt x="28" y="26"/>
                    </a:cubicBezTo>
                    <a:cubicBezTo>
                      <a:pt x="36" y="19"/>
                      <a:pt x="28" y="30"/>
                      <a:pt x="40" y="26"/>
                    </a:cubicBezTo>
                    <a:cubicBezTo>
                      <a:pt x="48" y="11"/>
                      <a:pt x="48" y="11"/>
                      <a:pt x="60" y="11"/>
                    </a:cubicBezTo>
                    <a:cubicBezTo>
                      <a:pt x="72" y="19"/>
                      <a:pt x="68" y="11"/>
                      <a:pt x="72" y="11"/>
                    </a:cubicBezTo>
                    <a:cubicBezTo>
                      <a:pt x="84" y="11"/>
                      <a:pt x="84" y="11"/>
                      <a:pt x="84" y="8"/>
                    </a:cubicBezTo>
                    <a:cubicBezTo>
                      <a:pt x="80" y="0"/>
                      <a:pt x="84" y="8"/>
                      <a:pt x="84" y="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5" name="Freeform 137"/>
              <p:cNvSpPr>
                <a:spLocks/>
              </p:cNvSpPr>
              <p:nvPr/>
            </p:nvSpPr>
            <p:spPr bwMode="auto">
              <a:xfrm>
                <a:off x="3699" y="2662"/>
                <a:ext cx="134" cy="99"/>
              </a:xfrm>
              <a:custGeom>
                <a:avLst/>
                <a:gdLst/>
                <a:ahLst/>
                <a:cxnLst>
                  <a:cxn ang="0">
                    <a:pos x="84" y="0"/>
                  </a:cxn>
                  <a:cxn ang="0">
                    <a:pos x="96" y="19"/>
                  </a:cxn>
                  <a:cxn ang="0">
                    <a:pos x="92" y="19"/>
                  </a:cxn>
                  <a:cxn ang="0">
                    <a:pos x="92" y="26"/>
                  </a:cxn>
                  <a:cxn ang="0">
                    <a:pos x="68" y="38"/>
                  </a:cxn>
                  <a:cxn ang="0">
                    <a:pos x="72" y="49"/>
                  </a:cxn>
                  <a:cxn ang="0">
                    <a:pos x="60" y="64"/>
                  </a:cxn>
                  <a:cxn ang="0">
                    <a:pos x="48" y="64"/>
                  </a:cxn>
                  <a:cxn ang="0">
                    <a:pos x="36" y="60"/>
                  </a:cxn>
                  <a:cxn ang="0">
                    <a:pos x="4" y="64"/>
                  </a:cxn>
                  <a:cxn ang="0">
                    <a:pos x="4" y="60"/>
                  </a:cxn>
                  <a:cxn ang="0">
                    <a:pos x="4" y="49"/>
                  </a:cxn>
                  <a:cxn ang="0">
                    <a:pos x="4" y="38"/>
                  </a:cxn>
                  <a:cxn ang="0">
                    <a:pos x="0" y="30"/>
                  </a:cxn>
                  <a:cxn ang="0">
                    <a:pos x="4" y="19"/>
                  </a:cxn>
                  <a:cxn ang="0">
                    <a:pos x="28" y="26"/>
                  </a:cxn>
                  <a:cxn ang="0">
                    <a:pos x="40" y="26"/>
                  </a:cxn>
                  <a:cxn ang="0">
                    <a:pos x="60" y="11"/>
                  </a:cxn>
                  <a:cxn ang="0">
                    <a:pos x="72" y="11"/>
                  </a:cxn>
                  <a:cxn ang="0">
                    <a:pos x="84" y="8"/>
                  </a:cxn>
                  <a:cxn ang="0">
                    <a:pos x="84" y="0"/>
                  </a:cxn>
                </a:cxnLst>
                <a:rect l="0" t="0" r="r" b="b"/>
                <a:pathLst>
                  <a:path w="96" h="71">
                    <a:moveTo>
                      <a:pt x="84" y="0"/>
                    </a:moveTo>
                    <a:cubicBezTo>
                      <a:pt x="96" y="8"/>
                      <a:pt x="92" y="19"/>
                      <a:pt x="96" y="19"/>
                    </a:cubicBezTo>
                    <a:cubicBezTo>
                      <a:pt x="92" y="19"/>
                      <a:pt x="92" y="19"/>
                      <a:pt x="92" y="19"/>
                    </a:cubicBezTo>
                    <a:cubicBezTo>
                      <a:pt x="84" y="19"/>
                      <a:pt x="92" y="26"/>
                      <a:pt x="92" y="26"/>
                    </a:cubicBezTo>
                    <a:cubicBezTo>
                      <a:pt x="84" y="30"/>
                      <a:pt x="72" y="30"/>
                      <a:pt x="68" y="38"/>
                    </a:cubicBezTo>
                    <a:cubicBezTo>
                      <a:pt x="68" y="38"/>
                      <a:pt x="72" y="41"/>
                      <a:pt x="72" y="49"/>
                    </a:cubicBezTo>
                    <a:cubicBezTo>
                      <a:pt x="72" y="53"/>
                      <a:pt x="60" y="53"/>
                      <a:pt x="60" y="64"/>
                    </a:cubicBezTo>
                    <a:cubicBezTo>
                      <a:pt x="60" y="71"/>
                      <a:pt x="52" y="64"/>
                      <a:pt x="48" y="64"/>
                    </a:cubicBezTo>
                    <a:cubicBezTo>
                      <a:pt x="40" y="60"/>
                      <a:pt x="48" y="71"/>
                      <a:pt x="36" y="60"/>
                    </a:cubicBezTo>
                    <a:cubicBezTo>
                      <a:pt x="28" y="53"/>
                      <a:pt x="40" y="64"/>
                      <a:pt x="4" y="64"/>
                    </a:cubicBezTo>
                    <a:cubicBezTo>
                      <a:pt x="4" y="60"/>
                      <a:pt x="4" y="60"/>
                      <a:pt x="4" y="60"/>
                    </a:cubicBezTo>
                    <a:cubicBezTo>
                      <a:pt x="16" y="60"/>
                      <a:pt x="12" y="53"/>
                      <a:pt x="4" y="49"/>
                    </a:cubicBezTo>
                    <a:cubicBezTo>
                      <a:pt x="0" y="49"/>
                      <a:pt x="0" y="41"/>
                      <a:pt x="4" y="38"/>
                    </a:cubicBezTo>
                    <a:cubicBezTo>
                      <a:pt x="12" y="30"/>
                      <a:pt x="0" y="38"/>
                      <a:pt x="0" y="30"/>
                    </a:cubicBezTo>
                    <a:cubicBezTo>
                      <a:pt x="0" y="26"/>
                      <a:pt x="4" y="26"/>
                      <a:pt x="4" y="19"/>
                    </a:cubicBezTo>
                    <a:cubicBezTo>
                      <a:pt x="24" y="19"/>
                      <a:pt x="16" y="26"/>
                      <a:pt x="28" y="26"/>
                    </a:cubicBezTo>
                    <a:cubicBezTo>
                      <a:pt x="36" y="19"/>
                      <a:pt x="28" y="30"/>
                      <a:pt x="40" y="26"/>
                    </a:cubicBezTo>
                    <a:cubicBezTo>
                      <a:pt x="48" y="11"/>
                      <a:pt x="48" y="11"/>
                      <a:pt x="60" y="11"/>
                    </a:cubicBezTo>
                    <a:cubicBezTo>
                      <a:pt x="72" y="19"/>
                      <a:pt x="68" y="11"/>
                      <a:pt x="72" y="11"/>
                    </a:cubicBezTo>
                    <a:cubicBezTo>
                      <a:pt x="84" y="11"/>
                      <a:pt x="84" y="11"/>
                      <a:pt x="84" y="8"/>
                    </a:cubicBezTo>
                    <a:cubicBezTo>
                      <a:pt x="80" y="0"/>
                      <a:pt x="84" y="8"/>
                      <a:pt x="84" y="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6" name="Freeform 138"/>
              <p:cNvSpPr>
                <a:spLocks/>
              </p:cNvSpPr>
              <p:nvPr/>
            </p:nvSpPr>
            <p:spPr bwMode="auto">
              <a:xfrm>
                <a:off x="3699" y="2686"/>
                <a:ext cx="271" cy="253"/>
              </a:xfrm>
              <a:custGeom>
                <a:avLst/>
                <a:gdLst/>
                <a:ahLst/>
                <a:cxnLst>
                  <a:cxn ang="0">
                    <a:pos x="175" y="72"/>
                  </a:cxn>
                  <a:cxn ang="0">
                    <a:pos x="163" y="65"/>
                  </a:cxn>
                  <a:cxn ang="0">
                    <a:pos x="143" y="65"/>
                  </a:cxn>
                  <a:cxn ang="0">
                    <a:pos x="119" y="61"/>
                  </a:cxn>
                  <a:cxn ang="0">
                    <a:pos x="95" y="61"/>
                  </a:cxn>
                  <a:cxn ang="0">
                    <a:pos x="83" y="65"/>
                  </a:cxn>
                  <a:cxn ang="0">
                    <a:pos x="79" y="80"/>
                  </a:cxn>
                  <a:cxn ang="0">
                    <a:pos x="83" y="95"/>
                  </a:cxn>
                  <a:cxn ang="0">
                    <a:pos x="83" y="102"/>
                  </a:cxn>
                  <a:cxn ang="0">
                    <a:pos x="115" y="133"/>
                  </a:cxn>
                  <a:cxn ang="0">
                    <a:pos x="127" y="144"/>
                  </a:cxn>
                  <a:cxn ang="0">
                    <a:pos x="131" y="155"/>
                  </a:cxn>
                  <a:cxn ang="0">
                    <a:pos x="139" y="159"/>
                  </a:cxn>
                  <a:cxn ang="0">
                    <a:pos x="155" y="171"/>
                  </a:cxn>
                  <a:cxn ang="0">
                    <a:pos x="167" y="182"/>
                  </a:cxn>
                  <a:cxn ang="0">
                    <a:pos x="155" y="178"/>
                  </a:cxn>
                  <a:cxn ang="0">
                    <a:pos x="131" y="167"/>
                  </a:cxn>
                  <a:cxn ang="0">
                    <a:pos x="127" y="155"/>
                  </a:cxn>
                  <a:cxn ang="0">
                    <a:pos x="91" y="133"/>
                  </a:cxn>
                  <a:cxn ang="0">
                    <a:pos x="67" y="114"/>
                  </a:cxn>
                  <a:cxn ang="0">
                    <a:pos x="51" y="91"/>
                  </a:cxn>
                  <a:cxn ang="0">
                    <a:pos x="36" y="53"/>
                  </a:cxn>
                  <a:cxn ang="0">
                    <a:pos x="16" y="80"/>
                  </a:cxn>
                  <a:cxn ang="0">
                    <a:pos x="4" y="50"/>
                  </a:cxn>
                  <a:cxn ang="0">
                    <a:pos x="36" y="42"/>
                  </a:cxn>
                  <a:cxn ang="0">
                    <a:pos x="48" y="50"/>
                  </a:cxn>
                  <a:cxn ang="0">
                    <a:pos x="60" y="50"/>
                  </a:cxn>
                  <a:cxn ang="0">
                    <a:pos x="72" y="31"/>
                  </a:cxn>
                  <a:cxn ang="0">
                    <a:pos x="67" y="19"/>
                  </a:cxn>
                  <a:cxn ang="0">
                    <a:pos x="91" y="8"/>
                  </a:cxn>
                  <a:cxn ang="0">
                    <a:pos x="91" y="0"/>
                  </a:cxn>
                  <a:cxn ang="0">
                    <a:pos x="95" y="0"/>
                  </a:cxn>
                  <a:cxn ang="0">
                    <a:pos x="127" y="27"/>
                  </a:cxn>
                  <a:cxn ang="0">
                    <a:pos x="155" y="38"/>
                  </a:cxn>
                  <a:cxn ang="0">
                    <a:pos x="167" y="31"/>
                  </a:cxn>
                  <a:cxn ang="0">
                    <a:pos x="175" y="53"/>
                  </a:cxn>
                  <a:cxn ang="0">
                    <a:pos x="187" y="61"/>
                  </a:cxn>
                  <a:cxn ang="0">
                    <a:pos x="175" y="72"/>
                  </a:cxn>
                </a:cxnLst>
                <a:rect l="0" t="0" r="r" b="b"/>
                <a:pathLst>
                  <a:path w="195" h="182">
                    <a:moveTo>
                      <a:pt x="175" y="72"/>
                    </a:moveTo>
                    <a:cubicBezTo>
                      <a:pt x="163" y="80"/>
                      <a:pt x="167" y="61"/>
                      <a:pt x="163" y="65"/>
                    </a:cubicBezTo>
                    <a:cubicBezTo>
                      <a:pt x="155" y="65"/>
                      <a:pt x="151" y="61"/>
                      <a:pt x="143" y="65"/>
                    </a:cubicBezTo>
                    <a:cubicBezTo>
                      <a:pt x="131" y="72"/>
                      <a:pt x="127" y="61"/>
                      <a:pt x="119" y="61"/>
                    </a:cubicBezTo>
                    <a:cubicBezTo>
                      <a:pt x="115" y="65"/>
                      <a:pt x="103" y="53"/>
                      <a:pt x="95" y="61"/>
                    </a:cubicBezTo>
                    <a:cubicBezTo>
                      <a:pt x="91" y="65"/>
                      <a:pt x="91" y="72"/>
                      <a:pt x="83" y="65"/>
                    </a:cubicBezTo>
                    <a:cubicBezTo>
                      <a:pt x="72" y="50"/>
                      <a:pt x="67" y="80"/>
                      <a:pt x="79" y="80"/>
                    </a:cubicBezTo>
                    <a:cubicBezTo>
                      <a:pt x="83" y="84"/>
                      <a:pt x="83" y="91"/>
                      <a:pt x="83" y="95"/>
                    </a:cubicBezTo>
                    <a:cubicBezTo>
                      <a:pt x="91" y="95"/>
                      <a:pt x="79" y="102"/>
                      <a:pt x="83" y="102"/>
                    </a:cubicBezTo>
                    <a:cubicBezTo>
                      <a:pt x="91" y="102"/>
                      <a:pt x="107" y="133"/>
                      <a:pt x="115" y="133"/>
                    </a:cubicBezTo>
                    <a:cubicBezTo>
                      <a:pt x="119" y="137"/>
                      <a:pt x="115" y="144"/>
                      <a:pt x="127" y="144"/>
                    </a:cubicBezTo>
                    <a:cubicBezTo>
                      <a:pt x="131" y="148"/>
                      <a:pt x="131" y="155"/>
                      <a:pt x="131" y="155"/>
                    </a:cubicBezTo>
                    <a:cubicBezTo>
                      <a:pt x="131" y="159"/>
                      <a:pt x="139" y="155"/>
                      <a:pt x="139" y="159"/>
                    </a:cubicBezTo>
                    <a:cubicBezTo>
                      <a:pt x="143" y="167"/>
                      <a:pt x="151" y="171"/>
                      <a:pt x="155" y="171"/>
                    </a:cubicBezTo>
                    <a:cubicBezTo>
                      <a:pt x="155" y="178"/>
                      <a:pt x="175" y="178"/>
                      <a:pt x="167" y="182"/>
                    </a:cubicBezTo>
                    <a:cubicBezTo>
                      <a:pt x="163" y="178"/>
                      <a:pt x="163" y="178"/>
                      <a:pt x="155" y="178"/>
                    </a:cubicBezTo>
                    <a:cubicBezTo>
                      <a:pt x="151" y="182"/>
                      <a:pt x="155" y="171"/>
                      <a:pt x="131" y="167"/>
                    </a:cubicBezTo>
                    <a:cubicBezTo>
                      <a:pt x="107" y="155"/>
                      <a:pt x="107" y="148"/>
                      <a:pt x="127" y="155"/>
                    </a:cubicBezTo>
                    <a:cubicBezTo>
                      <a:pt x="115" y="144"/>
                      <a:pt x="103" y="133"/>
                      <a:pt x="91" y="133"/>
                    </a:cubicBezTo>
                    <a:cubicBezTo>
                      <a:pt x="72" y="137"/>
                      <a:pt x="91" y="133"/>
                      <a:pt x="67" y="114"/>
                    </a:cubicBezTo>
                    <a:cubicBezTo>
                      <a:pt x="40" y="95"/>
                      <a:pt x="67" y="106"/>
                      <a:pt x="51" y="91"/>
                    </a:cubicBezTo>
                    <a:cubicBezTo>
                      <a:pt x="36" y="80"/>
                      <a:pt x="51" y="72"/>
                      <a:pt x="36" y="53"/>
                    </a:cubicBezTo>
                    <a:cubicBezTo>
                      <a:pt x="24" y="50"/>
                      <a:pt x="24" y="65"/>
                      <a:pt x="16" y="80"/>
                    </a:cubicBezTo>
                    <a:cubicBezTo>
                      <a:pt x="16" y="91"/>
                      <a:pt x="0" y="53"/>
                      <a:pt x="4" y="50"/>
                    </a:cubicBezTo>
                    <a:cubicBezTo>
                      <a:pt x="40" y="50"/>
                      <a:pt x="28" y="38"/>
                      <a:pt x="36" y="42"/>
                    </a:cubicBezTo>
                    <a:cubicBezTo>
                      <a:pt x="48" y="53"/>
                      <a:pt x="40" y="42"/>
                      <a:pt x="48" y="50"/>
                    </a:cubicBezTo>
                    <a:cubicBezTo>
                      <a:pt x="51" y="50"/>
                      <a:pt x="60" y="53"/>
                      <a:pt x="60" y="50"/>
                    </a:cubicBezTo>
                    <a:cubicBezTo>
                      <a:pt x="60" y="38"/>
                      <a:pt x="72" y="38"/>
                      <a:pt x="72" y="31"/>
                    </a:cubicBezTo>
                    <a:cubicBezTo>
                      <a:pt x="72" y="27"/>
                      <a:pt x="67" y="19"/>
                      <a:pt x="67" y="19"/>
                    </a:cubicBezTo>
                    <a:cubicBezTo>
                      <a:pt x="72" y="15"/>
                      <a:pt x="83" y="15"/>
                      <a:pt x="91" y="8"/>
                    </a:cubicBezTo>
                    <a:cubicBezTo>
                      <a:pt x="91" y="8"/>
                      <a:pt x="83" y="0"/>
                      <a:pt x="91" y="0"/>
                    </a:cubicBezTo>
                    <a:cubicBezTo>
                      <a:pt x="95" y="0"/>
                      <a:pt x="95" y="0"/>
                      <a:pt x="95" y="0"/>
                    </a:cubicBezTo>
                    <a:cubicBezTo>
                      <a:pt x="127" y="19"/>
                      <a:pt x="119" y="27"/>
                      <a:pt x="127" y="27"/>
                    </a:cubicBezTo>
                    <a:cubicBezTo>
                      <a:pt x="131" y="27"/>
                      <a:pt x="143" y="38"/>
                      <a:pt x="155" y="38"/>
                    </a:cubicBezTo>
                    <a:cubicBezTo>
                      <a:pt x="163" y="38"/>
                      <a:pt x="163" y="27"/>
                      <a:pt x="167" y="31"/>
                    </a:cubicBezTo>
                    <a:cubicBezTo>
                      <a:pt x="175" y="38"/>
                      <a:pt x="175" y="50"/>
                      <a:pt x="175" y="53"/>
                    </a:cubicBezTo>
                    <a:cubicBezTo>
                      <a:pt x="187" y="61"/>
                      <a:pt x="195" y="53"/>
                      <a:pt x="187" y="61"/>
                    </a:cubicBezTo>
                    <a:cubicBezTo>
                      <a:pt x="187" y="65"/>
                      <a:pt x="183" y="61"/>
                      <a:pt x="175" y="72"/>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87" name="Freeform 139"/>
              <p:cNvSpPr>
                <a:spLocks/>
              </p:cNvSpPr>
              <p:nvPr/>
            </p:nvSpPr>
            <p:spPr bwMode="auto">
              <a:xfrm>
                <a:off x="3699" y="2686"/>
                <a:ext cx="271" cy="253"/>
              </a:xfrm>
              <a:custGeom>
                <a:avLst/>
                <a:gdLst/>
                <a:ahLst/>
                <a:cxnLst>
                  <a:cxn ang="0">
                    <a:pos x="175" y="72"/>
                  </a:cxn>
                  <a:cxn ang="0">
                    <a:pos x="163" y="65"/>
                  </a:cxn>
                  <a:cxn ang="0">
                    <a:pos x="143" y="65"/>
                  </a:cxn>
                  <a:cxn ang="0">
                    <a:pos x="119" y="61"/>
                  </a:cxn>
                  <a:cxn ang="0">
                    <a:pos x="95" y="61"/>
                  </a:cxn>
                  <a:cxn ang="0">
                    <a:pos x="83" y="65"/>
                  </a:cxn>
                  <a:cxn ang="0">
                    <a:pos x="79" y="80"/>
                  </a:cxn>
                  <a:cxn ang="0">
                    <a:pos x="83" y="95"/>
                  </a:cxn>
                  <a:cxn ang="0">
                    <a:pos x="83" y="102"/>
                  </a:cxn>
                  <a:cxn ang="0">
                    <a:pos x="115" y="133"/>
                  </a:cxn>
                  <a:cxn ang="0">
                    <a:pos x="127" y="144"/>
                  </a:cxn>
                  <a:cxn ang="0">
                    <a:pos x="131" y="155"/>
                  </a:cxn>
                  <a:cxn ang="0">
                    <a:pos x="139" y="159"/>
                  </a:cxn>
                  <a:cxn ang="0">
                    <a:pos x="155" y="171"/>
                  </a:cxn>
                  <a:cxn ang="0">
                    <a:pos x="167" y="182"/>
                  </a:cxn>
                  <a:cxn ang="0">
                    <a:pos x="155" y="178"/>
                  </a:cxn>
                  <a:cxn ang="0">
                    <a:pos x="131" y="167"/>
                  </a:cxn>
                  <a:cxn ang="0">
                    <a:pos x="127" y="155"/>
                  </a:cxn>
                  <a:cxn ang="0">
                    <a:pos x="91" y="133"/>
                  </a:cxn>
                  <a:cxn ang="0">
                    <a:pos x="67" y="114"/>
                  </a:cxn>
                  <a:cxn ang="0">
                    <a:pos x="51" y="91"/>
                  </a:cxn>
                  <a:cxn ang="0">
                    <a:pos x="36" y="53"/>
                  </a:cxn>
                  <a:cxn ang="0">
                    <a:pos x="16" y="80"/>
                  </a:cxn>
                  <a:cxn ang="0">
                    <a:pos x="4" y="50"/>
                  </a:cxn>
                  <a:cxn ang="0">
                    <a:pos x="36" y="42"/>
                  </a:cxn>
                  <a:cxn ang="0">
                    <a:pos x="48" y="50"/>
                  </a:cxn>
                  <a:cxn ang="0">
                    <a:pos x="60" y="50"/>
                  </a:cxn>
                  <a:cxn ang="0">
                    <a:pos x="72" y="31"/>
                  </a:cxn>
                  <a:cxn ang="0">
                    <a:pos x="67" y="19"/>
                  </a:cxn>
                  <a:cxn ang="0">
                    <a:pos x="91" y="8"/>
                  </a:cxn>
                  <a:cxn ang="0">
                    <a:pos x="91" y="0"/>
                  </a:cxn>
                  <a:cxn ang="0">
                    <a:pos x="95" y="0"/>
                  </a:cxn>
                  <a:cxn ang="0">
                    <a:pos x="127" y="27"/>
                  </a:cxn>
                  <a:cxn ang="0">
                    <a:pos x="155" y="38"/>
                  </a:cxn>
                  <a:cxn ang="0">
                    <a:pos x="167" y="31"/>
                  </a:cxn>
                  <a:cxn ang="0">
                    <a:pos x="175" y="53"/>
                  </a:cxn>
                  <a:cxn ang="0">
                    <a:pos x="187" y="61"/>
                  </a:cxn>
                  <a:cxn ang="0">
                    <a:pos x="175" y="72"/>
                  </a:cxn>
                </a:cxnLst>
                <a:rect l="0" t="0" r="r" b="b"/>
                <a:pathLst>
                  <a:path w="195" h="182">
                    <a:moveTo>
                      <a:pt x="175" y="72"/>
                    </a:moveTo>
                    <a:cubicBezTo>
                      <a:pt x="163" y="80"/>
                      <a:pt x="167" y="61"/>
                      <a:pt x="163" y="65"/>
                    </a:cubicBezTo>
                    <a:cubicBezTo>
                      <a:pt x="155" y="65"/>
                      <a:pt x="151" y="61"/>
                      <a:pt x="143" y="65"/>
                    </a:cubicBezTo>
                    <a:cubicBezTo>
                      <a:pt x="131" y="72"/>
                      <a:pt x="127" y="61"/>
                      <a:pt x="119" y="61"/>
                    </a:cubicBezTo>
                    <a:cubicBezTo>
                      <a:pt x="115" y="65"/>
                      <a:pt x="103" y="53"/>
                      <a:pt x="95" y="61"/>
                    </a:cubicBezTo>
                    <a:cubicBezTo>
                      <a:pt x="91" y="65"/>
                      <a:pt x="91" y="72"/>
                      <a:pt x="83" y="65"/>
                    </a:cubicBezTo>
                    <a:cubicBezTo>
                      <a:pt x="72" y="50"/>
                      <a:pt x="67" y="80"/>
                      <a:pt x="79" y="80"/>
                    </a:cubicBezTo>
                    <a:cubicBezTo>
                      <a:pt x="83" y="84"/>
                      <a:pt x="83" y="91"/>
                      <a:pt x="83" y="95"/>
                    </a:cubicBezTo>
                    <a:cubicBezTo>
                      <a:pt x="91" y="95"/>
                      <a:pt x="79" y="102"/>
                      <a:pt x="83" y="102"/>
                    </a:cubicBezTo>
                    <a:cubicBezTo>
                      <a:pt x="91" y="102"/>
                      <a:pt x="107" y="133"/>
                      <a:pt x="115" y="133"/>
                    </a:cubicBezTo>
                    <a:cubicBezTo>
                      <a:pt x="119" y="137"/>
                      <a:pt x="115" y="144"/>
                      <a:pt x="127" y="144"/>
                    </a:cubicBezTo>
                    <a:cubicBezTo>
                      <a:pt x="131" y="148"/>
                      <a:pt x="131" y="155"/>
                      <a:pt x="131" y="155"/>
                    </a:cubicBezTo>
                    <a:cubicBezTo>
                      <a:pt x="131" y="159"/>
                      <a:pt x="139" y="155"/>
                      <a:pt x="139" y="159"/>
                    </a:cubicBezTo>
                    <a:cubicBezTo>
                      <a:pt x="143" y="167"/>
                      <a:pt x="151" y="171"/>
                      <a:pt x="155" y="171"/>
                    </a:cubicBezTo>
                    <a:cubicBezTo>
                      <a:pt x="155" y="178"/>
                      <a:pt x="175" y="178"/>
                      <a:pt x="167" y="182"/>
                    </a:cubicBezTo>
                    <a:cubicBezTo>
                      <a:pt x="163" y="178"/>
                      <a:pt x="163" y="178"/>
                      <a:pt x="155" y="178"/>
                    </a:cubicBezTo>
                    <a:cubicBezTo>
                      <a:pt x="151" y="182"/>
                      <a:pt x="155" y="171"/>
                      <a:pt x="131" y="167"/>
                    </a:cubicBezTo>
                    <a:cubicBezTo>
                      <a:pt x="107" y="155"/>
                      <a:pt x="107" y="148"/>
                      <a:pt x="127" y="155"/>
                    </a:cubicBezTo>
                    <a:cubicBezTo>
                      <a:pt x="115" y="144"/>
                      <a:pt x="103" y="133"/>
                      <a:pt x="91" y="133"/>
                    </a:cubicBezTo>
                    <a:cubicBezTo>
                      <a:pt x="72" y="137"/>
                      <a:pt x="91" y="133"/>
                      <a:pt x="67" y="114"/>
                    </a:cubicBezTo>
                    <a:cubicBezTo>
                      <a:pt x="40" y="95"/>
                      <a:pt x="67" y="106"/>
                      <a:pt x="51" y="91"/>
                    </a:cubicBezTo>
                    <a:cubicBezTo>
                      <a:pt x="36" y="80"/>
                      <a:pt x="51" y="72"/>
                      <a:pt x="36" y="53"/>
                    </a:cubicBezTo>
                    <a:cubicBezTo>
                      <a:pt x="24" y="50"/>
                      <a:pt x="24" y="65"/>
                      <a:pt x="16" y="80"/>
                    </a:cubicBezTo>
                    <a:cubicBezTo>
                      <a:pt x="16" y="91"/>
                      <a:pt x="0" y="53"/>
                      <a:pt x="4" y="50"/>
                    </a:cubicBezTo>
                    <a:cubicBezTo>
                      <a:pt x="40" y="50"/>
                      <a:pt x="28" y="38"/>
                      <a:pt x="36" y="42"/>
                    </a:cubicBezTo>
                    <a:cubicBezTo>
                      <a:pt x="48" y="53"/>
                      <a:pt x="40" y="42"/>
                      <a:pt x="48" y="50"/>
                    </a:cubicBezTo>
                    <a:cubicBezTo>
                      <a:pt x="51" y="50"/>
                      <a:pt x="60" y="53"/>
                      <a:pt x="60" y="50"/>
                    </a:cubicBezTo>
                    <a:cubicBezTo>
                      <a:pt x="60" y="38"/>
                      <a:pt x="72" y="38"/>
                      <a:pt x="72" y="31"/>
                    </a:cubicBezTo>
                    <a:cubicBezTo>
                      <a:pt x="72" y="27"/>
                      <a:pt x="67" y="19"/>
                      <a:pt x="67" y="19"/>
                    </a:cubicBezTo>
                    <a:cubicBezTo>
                      <a:pt x="72" y="15"/>
                      <a:pt x="83" y="15"/>
                      <a:pt x="91" y="8"/>
                    </a:cubicBezTo>
                    <a:cubicBezTo>
                      <a:pt x="91" y="8"/>
                      <a:pt x="83" y="0"/>
                      <a:pt x="91" y="0"/>
                    </a:cubicBezTo>
                    <a:cubicBezTo>
                      <a:pt x="95" y="0"/>
                      <a:pt x="95" y="0"/>
                      <a:pt x="95" y="0"/>
                    </a:cubicBezTo>
                    <a:cubicBezTo>
                      <a:pt x="127" y="19"/>
                      <a:pt x="119" y="27"/>
                      <a:pt x="127" y="27"/>
                    </a:cubicBezTo>
                    <a:cubicBezTo>
                      <a:pt x="131" y="27"/>
                      <a:pt x="143" y="38"/>
                      <a:pt x="155" y="38"/>
                    </a:cubicBezTo>
                    <a:cubicBezTo>
                      <a:pt x="163" y="38"/>
                      <a:pt x="163" y="27"/>
                      <a:pt x="167" y="31"/>
                    </a:cubicBezTo>
                    <a:cubicBezTo>
                      <a:pt x="175" y="38"/>
                      <a:pt x="175" y="50"/>
                      <a:pt x="175" y="53"/>
                    </a:cubicBezTo>
                    <a:cubicBezTo>
                      <a:pt x="187" y="61"/>
                      <a:pt x="195" y="53"/>
                      <a:pt x="187" y="61"/>
                    </a:cubicBezTo>
                    <a:cubicBezTo>
                      <a:pt x="187" y="65"/>
                      <a:pt x="183" y="61"/>
                      <a:pt x="175" y="72"/>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88" name="Freeform 140"/>
              <p:cNvSpPr>
                <a:spLocks/>
              </p:cNvSpPr>
              <p:nvPr/>
            </p:nvSpPr>
            <p:spPr bwMode="auto">
              <a:xfrm>
                <a:off x="3699" y="2686"/>
                <a:ext cx="271" cy="253"/>
              </a:xfrm>
              <a:custGeom>
                <a:avLst/>
                <a:gdLst/>
                <a:ahLst/>
                <a:cxnLst>
                  <a:cxn ang="0">
                    <a:pos x="175" y="72"/>
                  </a:cxn>
                  <a:cxn ang="0">
                    <a:pos x="163" y="65"/>
                  </a:cxn>
                  <a:cxn ang="0">
                    <a:pos x="143" y="65"/>
                  </a:cxn>
                  <a:cxn ang="0">
                    <a:pos x="119" y="61"/>
                  </a:cxn>
                  <a:cxn ang="0">
                    <a:pos x="95" y="61"/>
                  </a:cxn>
                  <a:cxn ang="0">
                    <a:pos x="83" y="65"/>
                  </a:cxn>
                  <a:cxn ang="0">
                    <a:pos x="79" y="80"/>
                  </a:cxn>
                  <a:cxn ang="0">
                    <a:pos x="83" y="95"/>
                  </a:cxn>
                  <a:cxn ang="0">
                    <a:pos x="83" y="102"/>
                  </a:cxn>
                  <a:cxn ang="0">
                    <a:pos x="115" y="133"/>
                  </a:cxn>
                  <a:cxn ang="0">
                    <a:pos x="127" y="144"/>
                  </a:cxn>
                  <a:cxn ang="0">
                    <a:pos x="131" y="155"/>
                  </a:cxn>
                  <a:cxn ang="0">
                    <a:pos x="139" y="159"/>
                  </a:cxn>
                  <a:cxn ang="0">
                    <a:pos x="155" y="171"/>
                  </a:cxn>
                  <a:cxn ang="0">
                    <a:pos x="167" y="182"/>
                  </a:cxn>
                  <a:cxn ang="0">
                    <a:pos x="155" y="178"/>
                  </a:cxn>
                  <a:cxn ang="0">
                    <a:pos x="131" y="167"/>
                  </a:cxn>
                  <a:cxn ang="0">
                    <a:pos x="127" y="155"/>
                  </a:cxn>
                  <a:cxn ang="0">
                    <a:pos x="91" y="133"/>
                  </a:cxn>
                  <a:cxn ang="0">
                    <a:pos x="67" y="114"/>
                  </a:cxn>
                  <a:cxn ang="0">
                    <a:pos x="51" y="91"/>
                  </a:cxn>
                  <a:cxn ang="0">
                    <a:pos x="36" y="53"/>
                  </a:cxn>
                  <a:cxn ang="0">
                    <a:pos x="16" y="80"/>
                  </a:cxn>
                  <a:cxn ang="0">
                    <a:pos x="4" y="50"/>
                  </a:cxn>
                  <a:cxn ang="0">
                    <a:pos x="36" y="42"/>
                  </a:cxn>
                  <a:cxn ang="0">
                    <a:pos x="48" y="50"/>
                  </a:cxn>
                  <a:cxn ang="0">
                    <a:pos x="60" y="50"/>
                  </a:cxn>
                  <a:cxn ang="0">
                    <a:pos x="72" y="31"/>
                  </a:cxn>
                  <a:cxn ang="0">
                    <a:pos x="67" y="19"/>
                  </a:cxn>
                  <a:cxn ang="0">
                    <a:pos x="91" y="8"/>
                  </a:cxn>
                  <a:cxn ang="0">
                    <a:pos x="91" y="0"/>
                  </a:cxn>
                  <a:cxn ang="0">
                    <a:pos x="95" y="0"/>
                  </a:cxn>
                  <a:cxn ang="0">
                    <a:pos x="127" y="27"/>
                  </a:cxn>
                  <a:cxn ang="0">
                    <a:pos x="155" y="38"/>
                  </a:cxn>
                  <a:cxn ang="0">
                    <a:pos x="167" y="31"/>
                  </a:cxn>
                  <a:cxn ang="0">
                    <a:pos x="175" y="53"/>
                  </a:cxn>
                  <a:cxn ang="0">
                    <a:pos x="187" y="61"/>
                  </a:cxn>
                  <a:cxn ang="0">
                    <a:pos x="175" y="72"/>
                  </a:cxn>
                </a:cxnLst>
                <a:rect l="0" t="0" r="r" b="b"/>
                <a:pathLst>
                  <a:path w="195" h="182">
                    <a:moveTo>
                      <a:pt x="175" y="72"/>
                    </a:moveTo>
                    <a:cubicBezTo>
                      <a:pt x="163" y="80"/>
                      <a:pt x="167" y="61"/>
                      <a:pt x="163" y="65"/>
                    </a:cubicBezTo>
                    <a:cubicBezTo>
                      <a:pt x="155" y="65"/>
                      <a:pt x="151" y="61"/>
                      <a:pt x="143" y="65"/>
                    </a:cubicBezTo>
                    <a:cubicBezTo>
                      <a:pt x="131" y="72"/>
                      <a:pt x="127" y="61"/>
                      <a:pt x="119" y="61"/>
                    </a:cubicBezTo>
                    <a:cubicBezTo>
                      <a:pt x="115" y="65"/>
                      <a:pt x="103" y="53"/>
                      <a:pt x="95" y="61"/>
                    </a:cubicBezTo>
                    <a:cubicBezTo>
                      <a:pt x="91" y="65"/>
                      <a:pt x="91" y="72"/>
                      <a:pt x="83" y="65"/>
                    </a:cubicBezTo>
                    <a:cubicBezTo>
                      <a:pt x="72" y="50"/>
                      <a:pt x="67" y="80"/>
                      <a:pt x="79" y="80"/>
                    </a:cubicBezTo>
                    <a:cubicBezTo>
                      <a:pt x="83" y="84"/>
                      <a:pt x="83" y="91"/>
                      <a:pt x="83" y="95"/>
                    </a:cubicBezTo>
                    <a:cubicBezTo>
                      <a:pt x="91" y="95"/>
                      <a:pt x="79" y="102"/>
                      <a:pt x="83" y="102"/>
                    </a:cubicBezTo>
                    <a:cubicBezTo>
                      <a:pt x="91" y="102"/>
                      <a:pt x="107" y="133"/>
                      <a:pt x="115" y="133"/>
                    </a:cubicBezTo>
                    <a:cubicBezTo>
                      <a:pt x="119" y="137"/>
                      <a:pt x="115" y="144"/>
                      <a:pt x="127" y="144"/>
                    </a:cubicBezTo>
                    <a:cubicBezTo>
                      <a:pt x="131" y="148"/>
                      <a:pt x="131" y="155"/>
                      <a:pt x="131" y="155"/>
                    </a:cubicBezTo>
                    <a:cubicBezTo>
                      <a:pt x="131" y="159"/>
                      <a:pt x="139" y="155"/>
                      <a:pt x="139" y="159"/>
                    </a:cubicBezTo>
                    <a:cubicBezTo>
                      <a:pt x="143" y="167"/>
                      <a:pt x="151" y="171"/>
                      <a:pt x="155" y="171"/>
                    </a:cubicBezTo>
                    <a:cubicBezTo>
                      <a:pt x="155" y="178"/>
                      <a:pt x="175" y="178"/>
                      <a:pt x="167" y="182"/>
                    </a:cubicBezTo>
                    <a:cubicBezTo>
                      <a:pt x="163" y="178"/>
                      <a:pt x="163" y="178"/>
                      <a:pt x="155" y="178"/>
                    </a:cubicBezTo>
                    <a:cubicBezTo>
                      <a:pt x="151" y="182"/>
                      <a:pt x="155" y="171"/>
                      <a:pt x="131" y="167"/>
                    </a:cubicBezTo>
                    <a:cubicBezTo>
                      <a:pt x="107" y="155"/>
                      <a:pt x="107" y="148"/>
                      <a:pt x="127" y="155"/>
                    </a:cubicBezTo>
                    <a:cubicBezTo>
                      <a:pt x="115" y="144"/>
                      <a:pt x="103" y="133"/>
                      <a:pt x="91" y="133"/>
                    </a:cubicBezTo>
                    <a:cubicBezTo>
                      <a:pt x="72" y="137"/>
                      <a:pt x="91" y="133"/>
                      <a:pt x="67" y="114"/>
                    </a:cubicBezTo>
                    <a:cubicBezTo>
                      <a:pt x="40" y="95"/>
                      <a:pt x="67" y="106"/>
                      <a:pt x="51" y="91"/>
                    </a:cubicBezTo>
                    <a:cubicBezTo>
                      <a:pt x="36" y="80"/>
                      <a:pt x="51" y="72"/>
                      <a:pt x="36" y="53"/>
                    </a:cubicBezTo>
                    <a:cubicBezTo>
                      <a:pt x="24" y="50"/>
                      <a:pt x="24" y="65"/>
                      <a:pt x="16" y="80"/>
                    </a:cubicBezTo>
                    <a:cubicBezTo>
                      <a:pt x="16" y="91"/>
                      <a:pt x="0" y="53"/>
                      <a:pt x="4" y="50"/>
                    </a:cubicBezTo>
                    <a:cubicBezTo>
                      <a:pt x="40" y="50"/>
                      <a:pt x="28" y="38"/>
                      <a:pt x="36" y="42"/>
                    </a:cubicBezTo>
                    <a:cubicBezTo>
                      <a:pt x="48" y="53"/>
                      <a:pt x="40" y="42"/>
                      <a:pt x="48" y="50"/>
                    </a:cubicBezTo>
                    <a:cubicBezTo>
                      <a:pt x="51" y="50"/>
                      <a:pt x="60" y="53"/>
                      <a:pt x="60" y="50"/>
                    </a:cubicBezTo>
                    <a:cubicBezTo>
                      <a:pt x="60" y="38"/>
                      <a:pt x="72" y="38"/>
                      <a:pt x="72" y="31"/>
                    </a:cubicBezTo>
                    <a:cubicBezTo>
                      <a:pt x="72" y="27"/>
                      <a:pt x="67" y="19"/>
                      <a:pt x="67" y="19"/>
                    </a:cubicBezTo>
                    <a:cubicBezTo>
                      <a:pt x="72" y="15"/>
                      <a:pt x="83" y="15"/>
                      <a:pt x="91" y="8"/>
                    </a:cubicBezTo>
                    <a:cubicBezTo>
                      <a:pt x="91" y="8"/>
                      <a:pt x="83" y="0"/>
                      <a:pt x="91" y="0"/>
                    </a:cubicBezTo>
                    <a:cubicBezTo>
                      <a:pt x="95" y="0"/>
                      <a:pt x="95" y="0"/>
                      <a:pt x="95" y="0"/>
                    </a:cubicBezTo>
                    <a:cubicBezTo>
                      <a:pt x="127" y="19"/>
                      <a:pt x="119" y="27"/>
                      <a:pt x="127" y="27"/>
                    </a:cubicBezTo>
                    <a:cubicBezTo>
                      <a:pt x="131" y="27"/>
                      <a:pt x="143" y="38"/>
                      <a:pt x="155" y="38"/>
                    </a:cubicBezTo>
                    <a:cubicBezTo>
                      <a:pt x="163" y="38"/>
                      <a:pt x="163" y="27"/>
                      <a:pt x="167" y="31"/>
                    </a:cubicBezTo>
                    <a:cubicBezTo>
                      <a:pt x="175" y="38"/>
                      <a:pt x="175" y="50"/>
                      <a:pt x="175" y="53"/>
                    </a:cubicBezTo>
                    <a:cubicBezTo>
                      <a:pt x="187" y="61"/>
                      <a:pt x="195" y="53"/>
                      <a:pt x="187" y="61"/>
                    </a:cubicBezTo>
                    <a:cubicBezTo>
                      <a:pt x="187" y="65"/>
                      <a:pt x="183" y="61"/>
                      <a:pt x="175" y="72"/>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9" name="Freeform 141"/>
              <p:cNvSpPr>
                <a:spLocks/>
              </p:cNvSpPr>
              <p:nvPr/>
            </p:nvSpPr>
            <p:spPr bwMode="auto">
              <a:xfrm>
                <a:off x="3699" y="2686"/>
                <a:ext cx="271" cy="253"/>
              </a:xfrm>
              <a:custGeom>
                <a:avLst/>
                <a:gdLst/>
                <a:ahLst/>
                <a:cxnLst>
                  <a:cxn ang="0">
                    <a:pos x="175" y="72"/>
                  </a:cxn>
                  <a:cxn ang="0">
                    <a:pos x="163" y="65"/>
                  </a:cxn>
                  <a:cxn ang="0">
                    <a:pos x="143" y="65"/>
                  </a:cxn>
                  <a:cxn ang="0">
                    <a:pos x="119" y="61"/>
                  </a:cxn>
                  <a:cxn ang="0">
                    <a:pos x="95" y="61"/>
                  </a:cxn>
                  <a:cxn ang="0">
                    <a:pos x="83" y="65"/>
                  </a:cxn>
                  <a:cxn ang="0">
                    <a:pos x="79" y="80"/>
                  </a:cxn>
                  <a:cxn ang="0">
                    <a:pos x="83" y="95"/>
                  </a:cxn>
                  <a:cxn ang="0">
                    <a:pos x="83" y="102"/>
                  </a:cxn>
                  <a:cxn ang="0">
                    <a:pos x="115" y="133"/>
                  </a:cxn>
                  <a:cxn ang="0">
                    <a:pos x="127" y="144"/>
                  </a:cxn>
                  <a:cxn ang="0">
                    <a:pos x="131" y="155"/>
                  </a:cxn>
                  <a:cxn ang="0">
                    <a:pos x="139" y="159"/>
                  </a:cxn>
                  <a:cxn ang="0">
                    <a:pos x="155" y="171"/>
                  </a:cxn>
                  <a:cxn ang="0">
                    <a:pos x="167" y="182"/>
                  </a:cxn>
                  <a:cxn ang="0">
                    <a:pos x="155" y="178"/>
                  </a:cxn>
                  <a:cxn ang="0">
                    <a:pos x="131" y="167"/>
                  </a:cxn>
                  <a:cxn ang="0">
                    <a:pos x="127" y="155"/>
                  </a:cxn>
                  <a:cxn ang="0">
                    <a:pos x="91" y="133"/>
                  </a:cxn>
                  <a:cxn ang="0">
                    <a:pos x="67" y="114"/>
                  </a:cxn>
                  <a:cxn ang="0">
                    <a:pos x="51" y="91"/>
                  </a:cxn>
                  <a:cxn ang="0">
                    <a:pos x="36" y="53"/>
                  </a:cxn>
                  <a:cxn ang="0">
                    <a:pos x="16" y="80"/>
                  </a:cxn>
                  <a:cxn ang="0">
                    <a:pos x="4" y="50"/>
                  </a:cxn>
                  <a:cxn ang="0">
                    <a:pos x="36" y="42"/>
                  </a:cxn>
                  <a:cxn ang="0">
                    <a:pos x="48" y="50"/>
                  </a:cxn>
                  <a:cxn ang="0">
                    <a:pos x="60" y="50"/>
                  </a:cxn>
                  <a:cxn ang="0">
                    <a:pos x="72" y="31"/>
                  </a:cxn>
                  <a:cxn ang="0">
                    <a:pos x="67" y="19"/>
                  </a:cxn>
                  <a:cxn ang="0">
                    <a:pos x="91" y="8"/>
                  </a:cxn>
                  <a:cxn ang="0">
                    <a:pos x="91" y="0"/>
                  </a:cxn>
                  <a:cxn ang="0">
                    <a:pos x="95" y="0"/>
                  </a:cxn>
                  <a:cxn ang="0">
                    <a:pos x="127" y="27"/>
                  </a:cxn>
                  <a:cxn ang="0">
                    <a:pos x="155" y="38"/>
                  </a:cxn>
                  <a:cxn ang="0">
                    <a:pos x="167" y="31"/>
                  </a:cxn>
                  <a:cxn ang="0">
                    <a:pos x="175" y="53"/>
                  </a:cxn>
                  <a:cxn ang="0">
                    <a:pos x="187" y="61"/>
                  </a:cxn>
                  <a:cxn ang="0">
                    <a:pos x="175" y="72"/>
                  </a:cxn>
                </a:cxnLst>
                <a:rect l="0" t="0" r="r" b="b"/>
                <a:pathLst>
                  <a:path w="195" h="182">
                    <a:moveTo>
                      <a:pt x="175" y="72"/>
                    </a:moveTo>
                    <a:cubicBezTo>
                      <a:pt x="163" y="80"/>
                      <a:pt x="167" y="61"/>
                      <a:pt x="163" y="65"/>
                    </a:cubicBezTo>
                    <a:cubicBezTo>
                      <a:pt x="155" y="65"/>
                      <a:pt x="151" y="61"/>
                      <a:pt x="143" y="65"/>
                    </a:cubicBezTo>
                    <a:cubicBezTo>
                      <a:pt x="131" y="72"/>
                      <a:pt x="127" y="61"/>
                      <a:pt x="119" y="61"/>
                    </a:cubicBezTo>
                    <a:cubicBezTo>
                      <a:pt x="115" y="65"/>
                      <a:pt x="103" y="53"/>
                      <a:pt x="95" y="61"/>
                    </a:cubicBezTo>
                    <a:cubicBezTo>
                      <a:pt x="91" y="65"/>
                      <a:pt x="91" y="72"/>
                      <a:pt x="83" y="65"/>
                    </a:cubicBezTo>
                    <a:cubicBezTo>
                      <a:pt x="72" y="50"/>
                      <a:pt x="67" y="80"/>
                      <a:pt x="79" y="80"/>
                    </a:cubicBezTo>
                    <a:cubicBezTo>
                      <a:pt x="83" y="84"/>
                      <a:pt x="83" y="91"/>
                      <a:pt x="83" y="95"/>
                    </a:cubicBezTo>
                    <a:cubicBezTo>
                      <a:pt x="91" y="95"/>
                      <a:pt x="79" y="102"/>
                      <a:pt x="83" y="102"/>
                    </a:cubicBezTo>
                    <a:cubicBezTo>
                      <a:pt x="91" y="102"/>
                      <a:pt x="107" y="133"/>
                      <a:pt x="115" y="133"/>
                    </a:cubicBezTo>
                    <a:cubicBezTo>
                      <a:pt x="119" y="137"/>
                      <a:pt x="115" y="144"/>
                      <a:pt x="127" y="144"/>
                    </a:cubicBezTo>
                    <a:cubicBezTo>
                      <a:pt x="131" y="148"/>
                      <a:pt x="131" y="155"/>
                      <a:pt x="131" y="155"/>
                    </a:cubicBezTo>
                    <a:cubicBezTo>
                      <a:pt x="131" y="159"/>
                      <a:pt x="139" y="155"/>
                      <a:pt x="139" y="159"/>
                    </a:cubicBezTo>
                    <a:cubicBezTo>
                      <a:pt x="143" y="167"/>
                      <a:pt x="151" y="171"/>
                      <a:pt x="155" y="171"/>
                    </a:cubicBezTo>
                    <a:cubicBezTo>
                      <a:pt x="155" y="178"/>
                      <a:pt x="175" y="178"/>
                      <a:pt x="167" y="182"/>
                    </a:cubicBezTo>
                    <a:cubicBezTo>
                      <a:pt x="163" y="178"/>
                      <a:pt x="163" y="178"/>
                      <a:pt x="155" y="178"/>
                    </a:cubicBezTo>
                    <a:cubicBezTo>
                      <a:pt x="151" y="182"/>
                      <a:pt x="155" y="171"/>
                      <a:pt x="131" y="167"/>
                    </a:cubicBezTo>
                    <a:cubicBezTo>
                      <a:pt x="107" y="155"/>
                      <a:pt x="107" y="148"/>
                      <a:pt x="127" y="155"/>
                    </a:cubicBezTo>
                    <a:cubicBezTo>
                      <a:pt x="115" y="144"/>
                      <a:pt x="103" y="133"/>
                      <a:pt x="91" y="133"/>
                    </a:cubicBezTo>
                    <a:cubicBezTo>
                      <a:pt x="72" y="137"/>
                      <a:pt x="91" y="133"/>
                      <a:pt x="67" y="114"/>
                    </a:cubicBezTo>
                    <a:cubicBezTo>
                      <a:pt x="40" y="95"/>
                      <a:pt x="67" y="106"/>
                      <a:pt x="51" y="91"/>
                    </a:cubicBezTo>
                    <a:cubicBezTo>
                      <a:pt x="36" y="80"/>
                      <a:pt x="51" y="72"/>
                      <a:pt x="36" y="53"/>
                    </a:cubicBezTo>
                    <a:cubicBezTo>
                      <a:pt x="24" y="50"/>
                      <a:pt x="24" y="65"/>
                      <a:pt x="16" y="80"/>
                    </a:cubicBezTo>
                    <a:cubicBezTo>
                      <a:pt x="16" y="91"/>
                      <a:pt x="0" y="53"/>
                      <a:pt x="4" y="50"/>
                    </a:cubicBezTo>
                    <a:cubicBezTo>
                      <a:pt x="40" y="50"/>
                      <a:pt x="28" y="38"/>
                      <a:pt x="36" y="42"/>
                    </a:cubicBezTo>
                    <a:cubicBezTo>
                      <a:pt x="48" y="53"/>
                      <a:pt x="40" y="42"/>
                      <a:pt x="48" y="50"/>
                    </a:cubicBezTo>
                    <a:cubicBezTo>
                      <a:pt x="51" y="50"/>
                      <a:pt x="60" y="53"/>
                      <a:pt x="60" y="50"/>
                    </a:cubicBezTo>
                    <a:cubicBezTo>
                      <a:pt x="60" y="38"/>
                      <a:pt x="72" y="38"/>
                      <a:pt x="72" y="31"/>
                    </a:cubicBezTo>
                    <a:cubicBezTo>
                      <a:pt x="72" y="27"/>
                      <a:pt x="67" y="19"/>
                      <a:pt x="67" y="19"/>
                    </a:cubicBezTo>
                    <a:cubicBezTo>
                      <a:pt x="72" y="15"/>
                      <a:pt x="83" y="15"/>
                      <a:pt x="91" y="8"/>
                    </a:cubicBezTo>
                    <a:cubicBezTo>
                      <a:pt x="91" y="8"/>
                      <a:pt x="83" y="0"/>
                      <a:pt x="91" y="0"/>
                    </a:cubicBezTo>
                    <a:cubicBezTo>
                      <a:pt x="95" y="0"/>
                      <a:pt x="95" y="0"/>
                      <a:pt x="95" y="0"/>
                    </a:cubicBezTo>
                    <a:cubicBezTo>
                      <a:pt x="127" y="19"/>
                      <a:pt x="119" y="27"/>
                      <a:pt x="127" y="27"/>
                    </a:cubicBezTo>
                    <a:cubicBezTo>
                      <a:pt x="131" y="27"/>
                      <a:pt x="143" y="38"/>
                      <a:pt x="155" y="38"/>
                    </a:cubicBezTo>
                    <a:cubicBezTo>
                      <a:pt x="163" y="38"/>
                      <a:pt x="163" y="27"/>
                      <a:pt x="167" y="31"/>
                    </a:cubicBezTo>
                    <a:cubicBezTo>
                      <a:pt x="175" y="38"/>
                      <a:pt x="175" y="50"/>
                      <a:pt x="175" y="53"/>
                    </a:cubicBezTo>
                    <a:cubicBezTo>
                      <a:pt x="187" y="61"/>
                      <a:pt x="195" y="53"/>
                      <a:pt x="187" y="61"/>
                    </a:cubicBezTo>
                    <a:cubicBezTo>
                      <a:pt x="187" y="65"/>
                      <a:pt x="183" y="61"/>
                      <a:pt x="175" y="72"/>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0" name="Freeform 142"/>
              <p:cNvSpPr>
                <a:spLocks/>
              </p:cNvSpPr>
              <p:nvPr/>
            </p:nvSpPr>
            <p:spPr bwMode="auto">
              <a:xfrm>
                <a:off x="3787" y="2751"/>
                <a:ext cx="189" cy="171"/>
              </a:xfrm>
              <a:custGeom>
                <a:avLst/>
                <a:gdLst/>
                <a:ahLst/>
                <a:cxnLst>
                  <a:cxn ang="0">
                    <a:pos x="116" y="82"/>
                  </a:cxn>
                  <a:cxn ang="0">
                    <a:pos x="132" y="82"/>
                  </a:cxn>
                  <a:cxn ang="0">
                    <a:pos x="116" y="67"/>
                  </a:cxn>
                  <a:cxn ang="0">
                    <a:pos x="132" y="67"/>
                  </a:cxn>
                  <a:cxn ang="0">
                    <a:pos x="116" y="41"/>
                  </a:cxn>
                  <a:cxn ang="0">
                    <a:pos x="112" y="26"/>
                  </a:cxn>
                  <a:cxn ang="0">
                    <a:pos x="100" y="18"/>
                  </a:cxn>
                  <a:cxn ang="0">
                    <a:pos x="80" y="18"/>
                  </a:cxn>
                  <a:cxn ang="0">
                    <a:pos x="56" y="15"/>
                  </a:cxn>
                  <a:cxn ang="0">
                    <a:pos x="32" y="15"/>
                  </a:cxn>
                  <a:cxn ang="0">
                    <a:pos x="20" y="18"/>
                  </a:cxn>
                  <a:cxn ang="0">
                    <a:pos x="12" y="30"/>
                  </a:cxn>
                  <a:cxn ang="0">
                    <a:pos x="20" y="48"/>
                  </a:cxn>
                  <a:cxn ang="0">
                    <a:pos x="20" y="56"/>
                  </a:cxn>
                  <a:cxn ang="0">
                    <a:pos x="52" y="82"/>
                  </a:cxn>
                  <a:cxn ang="0">
                    <a:pos x="64" y="97"/>
                  </a:cxn>
                  <a:cxn ang="0">
                    <a:pos x="68" y="108"/>
                  </a:cxn>
                  <a:cxn ang="0">
                    <a:pos x="76" y="112"/>
                  </a:cxn>
                  <a:cxn ang="0">
                    <a:pos x="92" y="123"/>
                  </a:cxn>
                  <a:cxn ang="0">
                    <a:pos x="100" y="108"/>
                  </a:cxn>
                  <a:cxn ang="0">
                    <a:pos x="104" y="97"/>
                  </a:cxn>
                  <a:cxn ang="0">
                    <a:pos x="112" y="97"/>
                  </a:cxn>
                  <a:cxn ang="0">
                    <a:pos x="116" y="82"/>
                  </a:cxn>
                </a:cxnLst>
                <a:rect l="0" t="0" r="r" b="b"/>
                <a:pathLst>
                  <a:path w="136" h="123">
                    <a:moveTo>
                      <a:pt x="116" y="82"/>
                    </a:moveTo>
                    <a:cubicBezTo>
                      <a:pt x="124" y="78"/>
                      <a:pt x="124" y="82"/>
                      <a:pt x="132" y="82"/>
                    </a:cubicBezTo>
                    <a:cubicBezTo>
                      <a:pt x="132" y="78"/>
                      <a:pt x="116" y="67"/>
                      <a:pt x="116" y="67"/>
                    </a:cubicBezTo>
                    <a:cubicBezTo>
                      <a:pt x="124" y="60"/>
                      <a:pt x="124" y="71"/>
                      <a:pt x="132" y="67"/>
                    </a:cubicBezTo>
                    <a:cubicBezTo>
                      <a:pt x="136" y="60"/>
                      <a:pt x="112" y="56"/>
                      <a:pt x="116" y="41"/>
                    </a:cubicBezTo>
                    <a:cubicBezTo>
                      <a:pt x="124" y="26"/>
                      <a:pt x="132" y="26"/>
                      <a:pt x="112" y="26"/>
                    </a:cubicBezTo>
                    <a:cubicBezTo>
                      <a:pt x="100" y="30"/>
                      <a:pt x="104" y="15"/>
                      <a:pt x="100" y="18"/>
                    </a:cubicBezTo>
                    <a:cubicBezTo>
                      <a:pt x="92" y="18"/>
                      <a:pt x="88" y="15"/>
                      <a:pt x="80" y="18"/>
                    </a:cubicBezTo>
                    <a:cubicBezTo>
                      <a:pt x="68" y="26"/>
                      <a:pt x="64" y="15"/>
                      <a:pt x="56" y="15"/>
                    </a:cubicBezTo>
                    <a:cubicBezTo>
                      <a:pt x="52" y="18"/>
                      <a:pt x="36" y="7"/>
                      <a:pt x="32" y="15"/>
                    </a:cubicBezTo>
                    <a:cubicBezTo>
                      <a:pt x="24" y="18"/>
                      <a:pt x="24" y="26"/>
                      <a:pt x="20" y="18"/>
                    </a:cubicBezTo>
                    <a:cubicBezTo>
                      <a:pt x="8" y="0"/>
                      <a:pt x="0" y="30"/>
                      <a:pt x="12" y="30"/>
                    </a:cubicBezTo>
                    <a:cubicBezTo>
                      <a:pt x="20" y="37"/>
                      <a:pt x="20" y="41"/>
                      <a:pt x="20" y="48"/>
                    </a:cubicBezTo>
                    <a:cubicBezTo>
                      <a:pt x="24" y="48"/>
                      <a:pt x="12" y="56"/>
                      <a:pt x="20" y="56"/>
                    </a:cubicBezTo>
                    <a:cubicBezTo>
                      <a:pt x="24" y="56"/>
                      <a:pt x="44" y="82"/>
                      <a:pt x="52" y="82"/>
                    </a:cubicBezTo>
                    <a:cubicBezTo>
                      <a:pt x="56" y="90"/>
                      <a:pt x="52" y="97"/>
                      <a:pt x="64" y="97"/>
                    </a:cubicBezTo>
                    <a:cubicBezTo>
                      <a:pt x="68" y="101"/>
                      <a:pt x="68" y="108"/>
                      <a:pt x="68" y="108"/>
                    </a:cubicBezTo>
                    <a:cubicBezTo>
                      <a:pt x="68" y="112"/>
                      <a:pt x="76" y="108"/>
                      <a:pt x="76" y="112"/>
                    </a:cubicBezTo>
                    <a:cubicBezTo>
                      <a:pt x="80" y="120"/>
                      <a:pt x="88" y="123"/>
                      <a:pt x="92" y="123"/>
                    </a:cubicBezTo>
                    <a:cubicBezTo>
                      <a:pt x="104" y="120"/>
                      <a:pt x="88" y="112"/>
                      <a:pt x="100" y="108"/>
                    </a:cubicBezTo>
                    <a:cubicBezTo>
                      <a:pt x="104" y="101"/>
                      <a:pt x="100" y="97"/>
                      <a:pt x="104" y="97"/>
                    </a:cubicBezTo>
                    <a:cubicBezTo>
                      <a:pt x="112" y="90"/>
                      <a:pt x="112" y="101"/>
                      <a:pt x="112" y="97"/>
                    </a:cubicBezTo>
                    <a:cubicBezTo>
                      <a:pt x="116" y="97"/>
                      <a:pt x="100" y="78"/>
                      <a:pt x="116" y="82"/>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91" name="Freeform 143"/>
              <p:cNvSpPr>
                <a:spLocks/>
              </p:cNvSpPr>
              <p:nvPr/>
            </p:nvSpPr>
            <p:spPr bwMode="auto">
              <a:xfrm>
                <a:off x="3787" y="2751"/>
                <a:ext cx="189" cy="171"/>
              </a:xfrm>
              <a:custGeom>
                <a:avLst/>
                <a:gdLst/>
                <a:ahLst/>
                <a:cxnLst>
                  <a:cxn ang="0">
                    <a:pos x="116" y="82"/>
                  </a:cxn>
                  <a:cxn ang="0">
                    <a:pos x="132" y="82"/>
                  </a:cxn>
                  <a:cxn ang="0">
                    <a:pos x="116" y="67"/>
                  </a:cxn>
                  <a:cxn ang="0">
                    <a:pos x="132" y="67"/>
                  </a:cxn>
                  <a:cxn ang="0">
                    <a:pos x="116" y="41"/>
                  </a:cxn>
                  <a:cxn ang="0">
                    <a:pos x="112" y="26"/>
                  </a:cxn>
                  <a:cxn ang="0">
                    <a:pos x="100" y="18"/>
                  </a:cxn>
                  <a:cxn ang="0">
                    <a:pos x="80" y="18"/>
                  </a:cxn>
                  <a:cxn ang="0">
                    <a:pos x="56" y="15"/>
                  </a:cxn>
                  <a:cxn ang="0">
                    <a:pos x="32" y="15"/>
                  </a:cxn>
                  <a:cxn ang="0">
                    <a:pos x="20" y="18"/>
                  </a:cxn>
                  <a:cxn ang="0">
                    <a:pos x="12" y="30"/>
                  </a:cxn>
                  <a:cxn ang="0">
                    <a:pos x="20" y="48"/>
                  </a:cxn>
                  <a:cxn ang="0">
                    <a:pos x="20" y="56"/>
                  </a:cxn>
                  <a:cxn ang="0">
                    <a:pos x="52" y="82"/>
                  </a:cxn>
                  <a:cxn ang="0">
                    <a:pos x="64" y="97"/>
                  </a:cxn>
                  <a:cxn ang="0">
                    <a:pos x="68" y="108"/>
                  </a:cxn>
                  <a:cxn ang="0">
                    <a:pos x="76" y="112"/>
                  </a:cxn>
                  <a:cxn ang="0">
                    <a:pos x="92" y="123"/>
                  </a:cxn>
                  <a:cxn ang="0">
                    <a:pos x="100" y="108"/>
                  </a:cxn>
                  <a:cxn ang="0">
                    <a:pos x="104" y="97"/>
                  </a:cxn>
                  <a:cxn ang="0">
                    <a:pos x="112" y="97"/>
                  </a:cxn>
                  <a:cxn ang="0">
                    <a:pos x="116" y="82"/>
                  </a:cxn>
                </a:cxnLst>
                <a:rect l="0" t="0" r="r" b="b"/>
                <a:pathLst>
                  <a:path w="136" h="123">
                    <a:moveTo>
                      <a:pt x="116" y="82"/>
                    </a:moveTo>
                    <a:cubicBezTo>
                      <a:pt x="124" y="78"/>
                      <a:pt x="124" y="82"/>
                      <a:pt x="132" y="82"/>
                    </a:cubicBezTo>
                    <a:cubicBezTo>
                      <a:pt x="132" y="78"/>
                      <a:pt x="116" y="67"/>
                      <a:pt x="116" y="67"/>
                    </a:cubicBezTo>
                    <a:cubicBezTo>
                      <a:pt x="124" y="60"/>
                      <a:pt x="124" y="71"/>
                      <a:pt x="132" y="67"/>
                    </a:cubicBezTo>
                    <a:cubicBezTo>
                      <a:pt x="136" y="60"/>
                      <a:pt x="112" y="56"/>
                      <a:pt x="116" y="41"/>
                    </a:cubicBezTo>
                    <a:cubicBezTo>
                      <a:pt x="124" y="26"/>
                      <a:pt x="132" y="26"/>
                      <a:pt x="112" y="26"/>
                    </a:cubicBezTo>
                    <a:cubicBezTo>
                      <a:pt x="100" y="30"/>
                      <a:pt x="104" y="15"/>
                      <a:pt x="100" y="18"/>
                    </a:cubicBezTo>
                    <a:cubicBezTo>
                      <a:pt x="92" y="18"/>
                      <a:pt x="88" y="15"/>
                      <a:pt x="80" y="18"/>
                    </a:cubicBezTo>
                    <a:cubicBezTo>
                      <a:pt x="68" y="26"/>
                      <a:pt x="64" y="15"/>
                      <a:pt x="56" y="15"/>
                    </a:cubicBezTo>
                    <a:cubicBezTo>
                      <a:pt x="52" y="18"/>
                      <a:pt x="36" y="7"/>
                      <a:pt x="32" y="15"/>
                    </a:cubicBezTo>
                    <a:cubicBezTo>
                      <a:pt x="24" y="18"/>
                      <a:pt x="24" y="26"/>
                      <a:pt x="20" y="18"/>
                    </a:cubicBezTo>
                    <a:cubicBezTo>
                      <a:pt x="8" y="0"/>
                      <a:pt x="0" y="30"/>
                      <a:pt x="12" y="30"/>
                    </a:cubicBezTo>
                    <a:cubicBezTo>
                      <a:pt x="20" y="37"/>
                      <a:pt x="20" y="41"/>
                      <a:pt x="20" y="48"/>
                    </a:cubicBezTo>
                    <a:cubicBezTo>
                      <a:pt x="24" y="48"/>
                      <a:pt x="12" y="56"/>
                      <a:pt x="20" y="56"/>
                    </a:cubicBezTo>
                    <a:cubicBezTo>
                      <a:pt x="24" y="56"/>
                      <a:pt x="44" y="82"/>
                      <a:pt x="52" y="82"/>
                    </a:cubicBezTo>
                    <a:cubicBezTo>
                      <a:pt x="56" y="90"/>
                      <a:pt x="52" y="97"/>
                      <a:pt x="64" y="97"/>
                    </a:cubicBezTo>
                    <a:cubicBezTo>
                      <a:pt x="68" y="101"/>
                      <a:pt x="68" y="108"/>
                      <a:pt x="68" y="108"/>
                    </a:cubicBezTo>
                    <a:cubicBezTo>
                      <a:pt x="68" y="112"/>
                      <a:pt x="76" y="108"/>
                      <a:pt x="76" y="112"/>
                    </a:cubicBezTo>
                    <a:cubicBezTo>
                      <a:pt x="80" y="120"/>
                      <a:pt x="88" y="123"/>
                      <a:pt x="92" y="123"/>
                    </a:cubicBezTo>
                    <a:cubicBezTo>
                      <a:pt x="104" y="120"/>
                      <a:pt x="88" y="112"/>
                      <a:pt x="100" y="108"/>
                    </a:cubicBezTo>
                    <a:cubicBezTo>
                      <a:pt x="104" y="101"/>
                      <a:pt x="100" y="97"/>
                      <a:pt x="104" y="97"/>
                    </a:cubicBezTo>
                    <a:cubicBezTo>
                      <a:pt x="112" y="90"/>
                      <a:pt x="112" y="101"/>
                      <a:pt x="112" y="97"/>
                    </a:cubicBezTo>
                    <a:cubicBezTo>
                      <a:pt x="116" y="97"/>
                      <a:pt x="100" y="78"/>
                      <a:pt x="116" y="82"/>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92" name="Freeform 144"/>
              <p:cNvSpPr>
                <a:spLocks/>
              </p:cNvSpPr>
              <p:nvPr/>
            </p:nvSpPr>
            <p:spPr bwMode="auto">
              <a:xfrm>
                <a:off x="3787" y="2751"/>
                <a:ext cx="189" cy="171"/>
              </a:xfrm>
              <a:custGeom>
                <a:avLst/>
                <a:gdLst/>
                <a:ahLst/>
                <a:cxnLst>
                  <a:cxn ang="0">
                    <a:pos x="116" y="82"/>
                  </a:cxn>
                  <a:cxn ang="0">
                    <a:pos x="132" y="82"/>
                  </a:cxn>
                  <a:cxn ang="0">
                    <a:pos x="116" y="67"/>
                  </a:cxn>
                  <a:cxn ang="0">
                    <a:pos x="132" y="67"/>
                  </a:cxn>
                  <a:cxn ang="0">
                    <a:pos x="116" y="41"/>
                  </a:cxn>
                  <a:cxn ang="0">
                    <a:pos x="112" y="26"/>
                  </a:cxn>
                  <a:cxn ang="0">
                    <a:pos x="100" y="18"/>
                  </a:cxn>
                  <a:cxn ang="0">
                    <a:pos x="80" y="18"/>
                  </a:cxn>
                  <a:cxn ang="0">
                    <a:pos x="56" y="15"/>
                  </a:cxn>
                  <a:cxn ang="0">
                    <a:pos x="32" y="15"/>
                  </a:cxn>
                  <a:cxn ang="0">
                    <a:pos x="20" y="18"/>
                  </a:cxn>
                  <a:cxn ang="0">
                    <a:pos x="12" y="30"/>
                  </a:cxn>
                  <a:cxn ang="0">
                    <a:pos x="20" y="48"/>
                  </a:cxn>
                  <a:cxn ang="0">
                    <a:pos x="20" y="56"/>
                  </a:cxn>
                  <a:cxn ang="0">
                    <a:pos x="52" y="82"/>
                  </a:cxn>
                  <a:cxn ang="0">
                    <a:pos x="64" y="97"/>
                  </a:cxn>
                  <a:cxn ang="0">
                    <a:pos x="68" y="108"/>
                  </a:cxn>
                  <a:cxn ang="0">
                    <a:pos x="76" y="112"/>
                  </a:cxn>
                  <a:cxn ang="0">
                    <a:pos x="92" y="123"/>
                  </a:cxn>
                  <a:cxn ang="0">
                    <a:pos x="100" y="108"/>
                  </a:cxn>
                  <a:cxn ang="0">
                    <a:pos x="104" y="97"/>
                  </a:cxn>
                  <a:cxn ang="0">
                    <a:pos x="112" y="97"/>
                  </a:cxn>
                  <a:cxn ang="0">
                    <a:pos x="116" y="82"/>
                  </a:cxn>
                </a:cxnLst>
                <a:rect l="0" t="0" r="r" b="b"/>
                <a:pathLst>
                  <a:path w="136" h="123">
                    <a:moveTo>
                      <a:pt x="116" y="82"/>
                    </a:moveTo>
                    <a:cubicBezTo>
                      <a:pt x="124" y="78"/>
                      <a:pt x="124" y="82"/>
                      <a:pt x="132" y="82"/>
                    </a:cubicBezTo>
                    <a:cubicBezTo>
                      <a:pt x="132" y="78"/>
                      <a:pt x="116" y="67"/>
                      <a:pt x="116" y="67"/>
                    </a:cubicBezTo>
                    <a:cubicBezTo>
                      <a:pt x="124" y="60"/>
                      <a:pt x="124" y="71"/>
                      <a:pt x="132" y="67"/>
                    </a:cubicBezTo>
                    <a:cubicBezTo>
                      <a:pt x="136" y="60"/>
                      <a:pt x="112" y="56"/>
                      <a:pt x="116" y="41"/>
                    </a:cubicBezTo>
                    <a:cubicBezTo>
                      <a:pt x="124" y="26"/>
                      <a:pt x="132" y="26"/>
                      <a:pt x="112" y="26"/>
                    </a:cubicBezTo>
                    <a:cubicBezTo>
                      <a:pt x="100" y="30"/>
                      <a:pt x="104" y="15"/>
                      <a:pt x="100" y="18"/>
                    </a:cubicBezTo>
                    <a:cubicBezTo>
                      <a:pt x="92" y="18"/>
                      <a:pt x="88" y="15"/>
                      <a:pt x="80" y="18"/>
                    </a:cubicBezTo>
                    <a:cubicBezTo>
                      <a:pt x="68" y="26"/>
                      <a:pt x="64" y="15"/>
                      <a:pt x="56" y="15"/>
                    </a:cubicBezTo>
                    <a:cubicBezTo>
                      <a:pt x="52" y="18"/>
                      <a:pt x="36" y="7"/>
                      <a:pt x="32" y="15"/>
                    </a:cubicBezTo>
                    <a:cubicBezTo>
                      <a:pt x="24" y="18"/>
                      <a:pt x="24" y="26"/>
                      <a:pt x="20" y="18"/>
                    </a:cubicBezTo>
                    <a:cubicBezTo>
                      <a:pt x="8" y="0"/>
                      <a:pt x="0" y="30"/>
                      <a:pt x="12" y="30"/>
                    </a:cubicBezTo>
                    <a:cubicBezTo>
                      <a:pt x="20" y="37"/>
                      <a:pt x="20" y="41"/>
                      <a:pt x="20" y="48"/>
                    </a:cubicBezTo>
                    <a:cubicBezTo>
                      <a:pt x="24" y="48"/>
                      <a:pt x="12" y="56"/>
                      <a:pt x="20" y="56"/>
                    </a:cubicBezTo>
                    <a:cubicBezTo>
                      <a:pt x="24" y="56"/>
                      <a:pt x="44" y="82"/>
                      <a:pt x="52" y="82"/>
                    </a:cubicBezTo>
                    <a:cubicBezTo>
                      <a:pt x="56" y="90"/>
                      <a:pt x="52" y="97"/>
                      <a:pt x="64" y="97"/>
                    </a:cubicBezTo>
                    <a:cubicBezTo>
                      <a:pt x="68" y="101"/>
                      <a:pt x="68" y="108"/>
                      <a:pt x="68" y="108"/>
                    </a:cubicBezTo>
                    <a:cubicBezTo>
                      <a:pt x="68" y="112"/>
                      <a:pt x="76" y="108"/>
                      <a:pt x="76" y="112"/>
                    </a:cubicBezTo>
                    <a:cubicBezTo>
                      <a:pt x="80" y="120"/>
                      <a:pt x="88" y="123"/>
                      <a:pt x="92" y="123"/>
                    </a:cubicBezTo>
                    <a:cubicBezTo>
                      <a:pt x="104" y="120"/>
                      <a:pt x="88" y="112"/>
                      <a:pt x="100" y="108"/>
                    </a:cubicBezTo>
                    <a:cubicBezTo>
                      <a:pt x="104" y="101"/>
                      <a:pt x="100" y="97"/>
                      <a:pt x="104" y="97"/>
                    </a:cubicBezTo>
                    <a:cubicBezTo>
                      <a:pt x="112" y="90"/>
                      <a:pt x="112" y="101"/>
                      <a:pt x="112" y="97"/>
                    </a:cubicBezTo>
                    <a:cubicBezTo>
                      <a:pt x="116" y="97"/>
                      <a:pt x="100" y="78"/>
                      <a:pt x="116" y="82"/>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3" name="Freeform 145"/>
              <p:cNvSpPr>
                <a:spLocks/>
              </p:cNvSpPr>
              <p:nvPr/>
            </p:nvSpPr>
            <p:spPr bwMode="auto">
              <a:xfrm>
                <a:off x="3787" y="2751"/>
                <a:ext cx="189" cy="171"/>
              </a:xfrm>
              <a:custGeom>
                <a:avLst/>
                <a:gdLst/>
                <a:ahLst/>
                <a:cxnLst>
                  <a:cxn ang="0">
                    <a:pos x="116" y="82"/>
                  </a:cxn>
                  <a:cxn ang="0">
                    <a:pos x="132" y="82"/>
                  </a:cxn>
                  <a:cxn ang="0">
                    <a:pos x="116" y="67"/>
                  </a:cxn>
                  <a:cxn ang="0">
                    <a:pos x="132" y="67"/>
                  </a:cxn>
                  <a:cxn ang="0">
                    <a:pos x="116" y="41"/>
                  </a:cxn>
                  <a:cxn ang="0">
                    <a:pos x="112" y="26"/>
                  </a:cxn>
                  <a:cxn ang="0">
                    <a:pos x="100" y="18"/>
                  </a:cxn>
                  <a:cxn ang="0">
                    <a:pos x="80" y="18"/>
                  </a:cxn>
                  <a:cxn ang="0">
                    <a:pos x="56" y="15"/>
                  </a:cxn>
                  <a:cxn ang="0">
                    <a:pos x="32" y="15"/>
                  </a:cxn>
                  <a:cxn ang="0">
                    <a:pos x="20" y="18"/>
                  </a:cxn>
                  <a:cxn ang="0">
                    <a:pos x="12" y="30"/>
                  </a:cxn>
                  <a:cxn ang="0">
                    <a:pos x="20" y="48"/>
                  </a:cxn>
                  <a:cxn ang="0">
                    <a:pos x="20" y="56"/>
                  </a:cxn>
                  <a:cxn ang="0">
                    <a:pos x="52" y="82"/>
                  </a:cxn>
                  <a:cxn ang="0">
                    <a:pos x="64" y="97"/>
                  </a:cxn>
                  <a:cxn ang="0">
                    <a:pos x="68" y="108"/>
                  </a:cxn>
                  <a:cxn ang="0">
                    <a:pos x="76" y="112"/>
                  </a:cxn>
                  <a:cxn ang="0">
                    <a:pos x="92" y="123"/>
                  </a:cxn>
                  <a:cxn ang="0">
                    <a:pos x="100" y="108"/>
                  </a:cxn>
                  <a:cxn ang="0">
                    <a:pos x="104" y="97"/>
                  </a:cxn>
                  <a:cxn ang="0">
                    <a:pos x="112" y="97"/>
                  </a:cxn>
                  <a:cxn ang="0">
                    <a:pos x="116" y="82"/>
                  </a:cxn>
                </a:cxnLst>
                <a:rect l="0" t="0" r="r" b="b"/>
                <a:pathLst>
                  <a:path w="136" h="123">
                    <a:moveTo>
                      <a:pt x="116" y="82"/>
                    </a:moveTo>
                    <a:cubicBezTo>
                      <a:pt x="124" y="78"/>
                      <a:pt x="124" y="82"/>
                      <a:pt x="132" y="82"/>
                    </a:cubicBezTo>
                    <a:cubicBezTo>
                      <a:pt x="132" y="78"/>
                      <a:pt x="116" y="67"/>
                      <a:pt x="116" y="67"/>
                    </a:cubicBezTo>
                    <a:cubicBezTo>
                      <a:pt x="124" y="60"/>
                      <a:pt x="124" y="71"/>
                      <a:pt x="132" y="67"/>
                    </a:cubicBezTo>
                    <a:cubicBezTo>
                      <a:pt x="136" y="60"/>
                      <a:pt x="112" y="56"/>
                      <a:pt x="116" y="41"/>
                    </a:cubicBezTo>
                    <a:cubicBezTo>
                      <a:pt x="124" y="26"/>
                      <a:pt x="132" y="26"/>
                      <a:pt x="112" y="26"/>
                    </a:cubicBezTo>
                    <a:cubicBezTo>
                      <a:pt x="100" y="30"/>
                      <a:pt x="104" y="15"/>
                      <a:pt x="100" y="18"/>
                    </a:cubicBezTo>
                    <a:cubicBezTo>
                      <a:pt x="92" y="18"/>
                      <a:pt x="88" y="15"/>
                      <a:pt x="80" y="18"/>
                    </a:cubicBezTo>
                    <a:cubicBezTo>
                      <a:pt x="68" y="26"/>
                      <a:pt x="64" y="15"/>
                      <a:pt x="56" y="15"/>
                    </a:cubicBezTo>
                    <a:cubicBezTo>
                      <a:pt x="52" y="18"/>
                      <a:pt x="36" y="7"/>
                      <a:pt x="32" y="15"/>
                    </a:cubicBezTo>
                    <a:cubicBezTo>
                      <a:pt x="24" y="18"/>
                      <a:pt x="24" y="26"/>
                      <a:pt x="20" y="18"/>
                    </a:cubicBezTo>
                    <a:cubicBezTo>
                      <a:pt x="8" y="0"/>
                      <a:pt x="0" y="30"/>
                      <a:pt x="12" y="30"/>
                    </a:cubicBezTo>
                    <a:cubicBezTo>
                      <a:pt x="20" y="37"/>
                      <a:pt x="20" y="41"/>
                      <a:pt x="20" y="48"/>
                    </a:cubicBezTo>
                    <a:cubicBezTo>
                      <a:pt x="24" y="48"/>
                      <a:pt x="12" y="56"/>
                      <a:pt x="20" y="56"/>
                    </a:cubicBezTo>
                    <a:cubicBezTo>
                      <a:pt x="24" y="56"/>
                      <a:pt x="44" y="82"/>
                      <a:pt x="52" y="82"/>
                    </a:cubicBezTo>
                    <a:cubicBezTo>
                      <a:pt x="56" y="90"/>
                      <a:pt x="52" y="97"/>
                      <a:pt x="64" y="97"/>
                    </a:cubicBezTo>
                    <a:cubicBezTo>
                      <a:pt x="68" y="101"/>
                      <a:pt x="68" y="108"/>
                      <a:pt x="68" y="108"/>
                    </a:cubicBezTo>
                    <a:cubicBezTo>
                      <a:pt x="68" y="112"/>
                      <a:pt x="76" y="108"/>
                      <a:pt x="76" y="112"/>
                    </a:cubicBezTo>
                    <a:cubicBezTo>
                      <a:pt x="80" y="120"/>
                      <a:pt x="88" y="123"/>
                      <a:pt x="92" y="123"/>
                    </a:cubicBezTo>
                    <a:cubicBezTo>
                      <a:pt x="104" y="120"/>
                      <a:pt x="88" y="112"/>
                      <a:pt x="100" y="108"/>
                    </a:cubicBezTo>
                    <a:cubicBezTo>
                      <a:pt x="104" y="101"/>
                      <a:pt x="100" y="97"/>
                      <a:pt x="104" y="97"/>
                    </a:cubicBezTo>
                    <a:cubicBezTo>
                      <a:pt x="112" y="90"/>
                      <a:pt x="112" y="101"/>
                      <a:pt x="112" y="97"/>
                    </a:cubicBezTo>
                    <a:cubicBezTo>
                      <a:pt x="116" y="97"/>
                      <a:pt x="100" y="78"/>
                      <a:pt x="116" y="82"/>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4" name="Freeform 146"/>
              <p:cNvSpPr>
                <a:spLocks/>
              </p:cNvSpPr>
              <p:nvPr/>
            </p:nvSpPr>
            <p:spPr bwMode="auto">
              <a:xfrm>
                <a:off x="3910" y="2858"/>
                <a:ext cx="95" cy="105"/>
              </a:xfrm>
              <a:custGeom>
                <a:avLst/>
                <a:gdLst/>
                <a:ahLst/>
                <a:cxnLst>
                  <a:cxn ang="0">
                    <a:pos x="28" y="4"/>
                  </a:cxn>
                  <a:cxn ang="0">
                    <a:pos x="68" y="34"/>
                  </a:cxn>
                  <a:cxn ang="0">
                    <a:pos x="56" y="41"/>
                  </a:cxn>
                  <a:cxn ang="0">
                    <a:pos x="60" y="45"/>
                  </a:cxn>
                  <a:cxn ang="0">
                    <a:pos x="48" y="45"/>
                  </a:cxn>
                  <a:cxn ang="0">
                    <a:pos x="36" y="56"/>
                  </a:cxn>
                  <a:cxn ang="0">
                    <a:pos x="36" y="75"/>
                  </a:cxn>
                  <a:cxn ang="0">
                    <a:pos x="24" y="64"/>
                  </a:cxn>
                  <a:cxn ang="0">
                    <a:pos x="16" y="56"/>
                  </a:cxn>
                  <a:cxn ang="0">
                    <a:pos x="4" y="45"/>
                  </a:cxn>
                  <a:cxn ang="0">
                    <a:pos x="12" y="30"/>
                  </a:cxn>
                  <a:cxn ang="0">
                    <a:pos x="16" y="19"/>
                  </a:cxn>
                  <a:cxn ang="0">
                    <a:pos x="24" y="19"/>
                  </a:cxn>
                  <a:cxn ang="0">
                    <a:pos x="28" y="4"/>
                  </a:cxn>
                </a:cxnLst>
                <a:rect l="0" t="0" r="r" b="b"/>
                <a:pathLst>
                  <a:path w="68" h="75">
                    <a:moveTo>
                      <a:pt x="28" y="4"/>
                    </a:moveTo>
                    <a:cubicBezTo>
                      <a:pt x="40" y="23"/>
                      <a:pt x="68" y="30"/>
                      <a:pt x="68" y="34"/>
                    </a:cubicBezTo>
                    <a:cubicBezTo>
                      <a:pt x="68" y="41"/>
                      <a:pt x="48" y="41"/>
                      <a:pt x="56" y="41"/>
                    </a:cubicBezTo>
                    <a:cubicBezTo>
                      <a:pt x="60" y="45"/>
                      <a:pt x="56" y="45"/>
                      <a:pt x="60" y="45"/>
                    </a:cubicBezTo>
                    <a:cubicBezTo>
                      <a:pt x="48" y="53"/>
                      <a:pt x="48" y="53"/>
                      <a:pt x="48" y="45"/>
                    </a:cubicBezTo>
                    <a:cubicBezTo>
                      <a:pt x="48" y="34"/>
                      <a:pt x="40" y="53"/>
                      <a:pt x="36" y="56"/>
                    </a:cubicBezTo>
                    <a:cubicBezTo>
                      <a:pt x="28" y="68"/>
                      <a:pt x="40" y="64"/>
                      <a:pt x="36" y="75"/>
                    </a:cubicBezTo>
                    <a:cubicBezTo>
                      <a:pt x="24" y="75"/>
                      <a:pt x="28" y="75"/>
                      <a:pt x="24" y="64"/>
                    </a:cubicBezTo>
                    <a:cubicBezTo>
                      <a:pt x="24" y="56"/>
                      <a:pt x="16" y="56"/>
                      <a:pt x="16" y="56"/>
                    </a:cubicBezTo>
                    <a:cubicBezTo>
                      <a:pt x="24" y="53"/>
                      <a:pt x="4" y="53"/>
                      <a:pt x="4" y="45"/>
                    </a:cubicBezTo>
                    <a:cubicBezTo>
                      <a:pt x="16" y="41"/>
                      <a:pt x="0" y="34"/>
                      <a:pt x="12" y="30"/>
                    </a:cubicBezTo>
                    <a:cubicBezTo>
                      <a:pt x="16" y="23"/>
                      <a:pt x="12" y="19"/>
                      <a:pt x="16" y="19"/>
                    </a:cubicBezTo>
                    <a:cubicBezTo>
                      <a:pt x="24" y="11"/>
                      <a:pt x="24" y="23"/>
                      <a:pt x="24" y="19"/>
                    </a:cubicBezTo>
                    <a:cubicBezTo>
                      <a:pt x="28" y="19"/>
                      <a:pt x="12" y="0"/>
                      <a:pt x="28"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95" name="Freeform 147"/>
              <p:cNvSpPr>
                <a:spLocks/>
              </p:cNvSpPr>
              <p:nvPr/>
            </p:nvSpPr>
            <p:spPr bwMode="auto">
              <a:xfrm>
                <a:off x="3910" y="2858"/>
                <a:ext cx="95" cy="105"/>
              </a:xfrm>
              <a:custGeom>
                <a:avLst/>
                <a:gdLst/>
                <a:ahLst/>
                <a:cxnLst>
                  <a:cxn ang="0">
                    <a:pos x="28" y="4"/>
                  </a:cxn>
                  <a:cxn ang="0">
                    <a:pos x="68" y="34"/>
                  </a:cxn>
                  <a:cxn ang="0">
                    <a:pos x="56" y="41"/>
                  </a:cxn>
                  <a:cxn ang="0">
                    <a:pos x="60" y="45"/>
                  </a:cxn>
                  <a:cxn ang="0">
                    <a:pos x="48" y="45"/>
                  </a:cxn>
                  <a:cxn ang="0">
                    <a:pos x="36" y="56"/>
                  </a:cxn>
                  <a:cxn ang="0">
                    <a:pos x="36" y="75"/>
                  </a:cxn>
                  <a:cxn ang="0">
                    <a:pos x="24" y="64"/>
                  </a:cxn>
                  <a:cxn ang="0">
                    <a:pos x="16" y="56"/>
                  </a:cxn>
                  <a:cxn ang="0">
                    <a:pos x="4" y="45"/>
                  </a:cxn>
                  <a:cxn ang="0">
                    <a:pos x="12" y="30"/>
                  </a:cxn>
                  <a:cxn ang="0">
                    <a:pos x="16" y="19"/>
                  </a:cxn>
                  <a:cxn ang="0">
                    <a:pos x="24" y="19"/>
                  </a:cxn>
                  <a:cxn ang="0">
                    <a:pos x="28" y="4"/>
                  </a:cxn>
                </a:cxnLst>
                <a:rect l="0" t="0" r="r" b="b"/>
                <a:pathLst>
                  <a:path w="68" h="75">
                    <a:moveTo>
                      <a:pt x="28" y="4"/>
                    </a:moveTo>
                    <a:cubicBezTo>
                      <a:pt x="40" y="23"/>
                      <a:pt x="68" y="30"/>
                      <a:pt x="68" y="34"/>
                    </a:cubicBezTo>
                    <a:cubicBezTo>
                      <a:pt x="68" y="41"/>
                      <a:pt x="48" y="41"/>
                      <a:pt x="56" y="41"/>
                    </a:cubicBezTo>
                    <a:cubicBezTo>
                      <a:pt x="60" y="45"/>
                      <a:pt x="56" y="45"/>
                      <a:pt x="60" y="45"/>
                    </a:cubicBezTo>
                    <a:cubicBezTo>
                      <a:pt x="48" y="53"/>
                      <a:pt x="48" y="53"/>
                      <a:pt x="48" y="45"/>
                    </a:cubicBezTo>
                    <a:cubicBezTo>
                      <a:pt x="48" y="34"/>
                      <a:pt x="40" y="53"/>
                      <a:pt x="36" y="56"/>
                    </a:cubicBezTo>
                    <a:cubicBezTo>
                      <a:pt x="28" y="68"/>
                      <a:pt x="40" y="64"/>
                      <a:pt x="36" y="75"/>
                    </a:cubicBezTo>
                    <a:cubicBezTo>
                      <a:pt x="24" y="75"/>
                      <a:pt x="28" y="75"/>
                      <a:pt x="24" y="64"/>
                    </a:cubicBezTo>
                    <a:cubicBezTo>
                      <a:pt x="24" y="56"/>
                      <a:pt x="16" y="56"/>
                      <a:pt x="16" y="56"/>
                    </a:cubicBezTo>
                    <a:cubicBezTo>
                      <a:pt x="24" y="53"/>
                      <a:pt x="4" y="53"/>
                      <a:pt x="4" y="45"/>
                    </a:cubicBezTo>
                    <a:cubicBezTo>
                      <a:pt x="16" y="41"/>
                      <a:pt x="0" y="34"/>
                      <a:pt x="12" y="30"/>
                    </a:cubicBezTo>
                    <a:cubicBezTo>
                      <a:pt x="16" y="23"/>
                      <a:pt x="12" y="19"/>
                      <a:pt x="16" y="19"/>
                    </a:cubicBezTo>
                    <a:cubicBezTo>
                      <a:pt x="24" y="11"/>
                      <a:pt x="24" y="23"/>
                      <a:pt x="24" y="19"/>
                    </a:cubicBezTo>
                    <a:cubicBezTo>
                      <a:pt x="28" y="19"/>
                      <a:pt x="12" y="0"/>
                      <a:pt x="28"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96" name="Freeform 148"/>
              <p:cNvSpPr>
                <a:spLocks/>
              </p:cNvSpPr>
              <p:nvPr/>
            </p:nvSpPr>
            <p:spPr bwMode="auto">
              <a:xfrm>
                <a:off x="3910" y="2858"/>
                <a:ext cx="95" cy="105"/>
              </a:xfrm>
              <a:custGeom>
                <a:avLst/>
                <a:gdLst/>
                <a:ahLst/>
                <a:cxnLst>
                  <a:cxn ang="0">
                    <a:pos x="28" y="4"/>
                  </a:cxn>
                  <a:cxn ang="0">
                    <a:pos x="68" y="34"/>
                  </a:cxn>
                  <a:cxn ang="0">
                    <a:pos x="56" y="41"/>
                  </a:cxn>
                  <a:cxn ang="0">
                    <a:pos x="60" y="45"/>
                  </a:cxn>
                  <a:cxn ang="0">
                    <a:pos x="48" y="45"/>
                  </a:cxn>
                  <a:cxn ang="0">
                    <a:pos x="36" y="56"/>
                  </a:cxn>
                  <a:cxn ang="0">
                    <a:pos x="36" y="75"/>
                  </a:cxn>
                  <a:cxn ang="0">
                    <a:pos x="24" y="64"/>
                  </a:cxn>
                  <a:cxn ang="0">
                    <a:pos x="16" y="56"/>
                  </a:cxn>
                  <a:cxn ang="0">
                    <a:pos x="4" y="45"/>
                  </a:cxn>
                  <a:cxn ang="0">
                    <a:pos x="12" y="30"/>
                  </a:cxn>
                  <a:cxn ang="0">
                    <a:pos x="16" y="19"/>
                  </a:cxn>
                  <a:cxn ang="0">
                    <a:pos x="24" y="19"/>
                  </a:cxn>
                  <a:cxn ang="0">
                    <a:pos x="28" y="4"/>
                  </a:cxn>
                </a:cxnLst>
                <a:rect l="0" t="0" r="r" b="b"/>
                <a:pathLst>
                  <a:path w="68" h="75">
                    <a:moveTo>
                      <a:pt x="28" y="4"/>
                    </a:moveTo>
                    <a:cubicBezTo>
                      <a:pt x="40" y="23"/>
                      <a:pt x="68" y="30"/>
                      <a:pt x="68" y="34"/>
                    </a:cubicBezTo>
                    <a:cubicBezTo>
                      <a:pt x="68" y="41"/>
                      <a:pt x="48" y="41"/>
                      <a:pt x="56" y="41"/>
                    </a:cubicBezTo>
                    <a:cubicBezTo>
                      <a:pt x="60" y="45"/>
                      <a:pt x="56" y="45"/>
                      <a:pt x="60" y="45"/>
                    </a:cubicBezTo>
                    <a:cubicBezTo>
                      <a:pt x="48" y="53"/>
                      <a:pt x="48" y="53"/>
                      <a:pt x="48" y="45"/>
                    </a:cubicBezTo>
                    <a:cubicBezTo>
                      <a:pt x="48" y="34"/>
                      <a:pt x="40" y="53"/>
                      <a:pt x="36" y="56"/>
                    </a:cubicBezTo>
                    <a:cubicBezTo>
                      <a:pt x="28" y="68"/>
                      <a:pt x="40" y="64"/>
                      <a:pt x="36" y="75"/>
                    </a:cubicBezTo>
                    <a:cubicBezTo>
                      <a:pt x="24" y="75"/>
                      <a:pt x="28" y="75"/>
                      <a:pt x="24" y="64"/>
                    </a:cubicBezTo>
                    <a:cubicBezTo>
                      <a:pt x="24" y="56"/>
                      <a:pt x="16" y="56"/>
                      <a:pt x="16" y="56"/>
                    </a:cubicBezTo>
                    <a:cubicBezTo>
                      <a:pt x="24" y="53"/>
                      <a:pt x="4" y="53"/>
                      <a:pt x="4" y="45"/>
                    </a:cubicBezTo>
                    <a:cubicBezTo>
                      <a:pt x="16" y="41"/>
                      <a:pt x="0" y="34"/>
                      <a:pt x="12" y="30"/>
                    </a:cubicBezTo>
                    <a:cubicBezTo>
                      <a:pt x="16" y="23"/>
                      <a:pt x="12" y="19"/>
                      <a:pt x="16" y="19"/>
                    </a:cubicBezTo>
                    <a:cubicBezTo>
                      <a:pt x="24" y="11"/>
                      <a:pt x="24" y="23"/>
                      <a:pt x="24" y="19"/>
                    </a:cubicBezTo>
                    <a:cubicBezTo>
                      <a:pt x="28" y="19"/>
                      <a:pt x="12" y="0"/>
                      <a:pt x="28" y="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7" name="Freeform 149"/>
              <p:cNvSpPr>
                <a:spLocks/>
              </p:cNvSpPr>
              <p:nvPr/>
            </p:nvSpPr>
            <p:spPr bwMode="auto">
              <a:xfrm>
                <a:off x="3910" y="2858"/>
                <a:ext cx="95" cy="105"/>
              </a:xfrm>
              <a:custGeom>
                <a:avLst/>
                <a:gdLst/>
                <a:ahLst/>
                <a:cxnLst>
                  <a:cxn ang="0">
                    <a:pos x="28" y="4"/>
                  </a:cxn>
                  <a:cxn ang="0">
                    <a:pos x="68" y="34"/>
                  </a:cxn>
                  <a:cxn ang="0">
                    <a:pos x="56" y="41"/>
                  </a:cxn>
                  <a:cxn ang="0">
                    <a:pos x="60" y="45"/>
                  </a:cxn>
                  <a:cxn ang="0">
                    <a:pos x="48" y="45"/>
                  </a:cxn>
                  <a:cxn ang="0">
                    <a:pos x="36" y="56"/>
                  </a:cxn>
                  <a:cxn ang="0">
                    <a:pos x="36" y="75"/>
                  </a:cxn>
                  <a:cxn ang="0">
                    <a:pos x="24" y="64"/>
                  </a:cxn>
                  <a:cxn ang="0">
                    <a:pos x="16" y="56"/>
                  </a:cxn>
                  <a:cxn ang="0">
                    <a:pos x="4" y="45"/>
                  </a:cxn>
                  <a:cxn ang="0">
                    <a:pos x="12" y="30"/>
                  </a:cxn>
                  <a:cxn ang="0">
                    <a:pos x="16" y="19"/>
                  </a:cxn>
                  <a:cxn ang="0">
                    <a:pos x="24" y="19"/>
                  </a:cxn>
                  <a:cxn ang="0">
                    <a:pos x="28" y="4"/>
                  </a:cxn>
                </a:cxnLst>
                <a:rect l="0" t="0" r="r" b="b"/>
                <a:pathLst>
                  <a:path w="68" h="75">
                    <a:moveTo>
                      <a:pt x="28" y="4"/>
                    </a:moveTo>
                    <a:cubicBezTo>
                      <a:pt x="40" y="23"/>
                      <a:pt x="68" y="30"/>
                      <a:pt x="68" y="34"/>
                    </a:cubicBezTo>
                    <a:cubicBezTo>
                      <a:pt x="68" y="41"/>
                      <a:pt x="48" y="41"/>
                      <a:pt x="56" y="41"/>
                    </a:cubicBezTo>
                    <a:cubicBezTo>
                      <a:pt x="60" y="45"/>
                      <a:pt x="56" y="45"/>
                      <a:pt x="60" y="45"/>
                    </a:cubicBezTo>
                    <a:cubicBezTo>
                      <a:pt x="48" y="53"/>
                      <a:pt x="48" y="53"/>
                      <a:pt x="48" y="45"/>
                    </a:cubicBezTo>
                    <a:cubicBezTo>
                      <a:pt x="48" y="34"/>
                      <a:pt x="40" y="53"/>
                      <a:pt x="36" y="56"/>
                    </a:cubicBezTo>
                    <a:cubicBezTo>
                      <a:pt x="28" y="68"/>
                      <a:pt x="40" y="64"/>
                      <a:pt x="36" y="75"/>
                    </a:cubicBezTo>
                    <a:cubicBezTo>
                      <a:pt x="24" y="75"/>
                      <a:pt x="28" y="75"/>
                      <a:pt x="24" y="64"/>
                    </a:cubicBezTo>
                    <a:cubicBezTo>
                      <a:pt x="24" y="56"/>
                      <a:pt x="16" y="56"/>
                      <a:pt x="16" y="56"/>
                    </a:cubicBezTo>
                    <a:cubicBezTo>
                      <a:pt x="24" y="53"/>
                      <a:pt x="4" y="53"/>
                      <a:pt x="4" y="45"/>
                    </a:cubicBezTo>
                    <a:cubicBezTo>
                      <a:pt x="16" y="41"/>
                      <a:pt x="0" y="34"/>
                      <a:pt x="12" y="30"/>
                    </a:cubicBezTo>
                    <a:cubicBezTo>
                      <a:pt x="16" y="23"/>
                      <a:pt x="12" y="19"/>
                      <a:pt x="16" y="19"/>
                    </a:cubicBezTo>
                    <a:cubicBezTo>
                      <a:pt x="24" y="11"/>
                      <a:pt x="24" y="23"/>
                      <a:pt x="24" y="19"/>
                    </a:cubicBezTo>
                    <a:cubicBezTo>
                      <a:pt x="28" y="19"/>
                      <a:pt x="12" y="0"/>
                      <a:pt x="28" y="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8" name="Freeform 150"/>
              <p:cNvSpPr>
                <a:spLocks noEditPoints="1"/>
              </p:cNvSpPr>
              <p:nvPr/>
            </p:nvSpPr>
            <p:spPr bwMode="auto">
              <a:xfrm>
                <a:off x="3462" y="1976"/>
                <a:ext cx="319" cy="211"/>
              </a:xfrm>
              <a:custGeom>
                <a:avLst/>
                <a:gdLst/>
                <a:ahLst/>
                <a:cxnLst>
                  <a:cxn ang="0">
                    <a:pos x="139" y="134"/>
                  </a:cxn>
                  <a:cxn ang="0">
                    <a:pos x="127" y="145"/>
                  </a:cxn>
                  <a:cxn ang="0">
                    <a:pos x="127" y="134"/>
                  </a:cxn>
                  <a:cxn ang="0">
                    <a:pos x="131" y="123"/>
                  </a:cxn>
                  <a:cxn ang="0">
                    <a:pos x="139" y="104"/>
                  </a:cxn>
                  <a:cxn ang="0">
                    <a:pos x="131" y="82"/>
                  </a:cxn>
                  <a:cxn ang="0">
                    <a:pos x="119" y="100"/>
                  </a:cxn>
                  <a:cxn ang="0">
                    <a:pos x="115" y="89"/>
                  </a:cxn>
                  <a:cxn ang="0">
                    <a:pos x="103" y="100"/>
                  </a:cxn>
                  <a:cxn ang="0">
                    <a:pos x="95" y="104"/>
                  </a:cxn>
                  <a:cxn ang="0">
                    <a:pos x="103" y="123"/>
                  </a:cxn>
                  <a:cxn ang="0">
                    <a:pos x="115" y="130"/>
                  </a:cxn>
                  <a:cxn ang="0">
                    <a:pos x="115" y="134"/>
                  </a:cxn>
                  <a:cxn ang="0">
                    <a:pos x="127" y="152"/>
                  </a:cxn>
                  <a:cxn ang="0">
                    <a:pos x="115" y="152"/>
                  </a:cxn>
                  <a:cxn ang="0">
                    <a:pos x="115" y="141"/>
                  </a:cxn>
                  <a:cxn ang="0">
                    <a:pos x="95" y="141"/>
                  </a:cxn>
                  <a:cxn ang="0">
                    <a:pos x="91" y="130"/>
                  </a:cxn>
                  <a:cxn ang="0">
                    <a:pos x="79" y="145"/>
                  </a:cxn>
                  <a:cxn ang="0">
                    <a:pos x="79" y="100"/>
                  </a:cxn>
                  <a:cxn ang="0">
                    <a:pos x="79" y="100"/>
                  </a:cxn>
                  <a:cxn ang="0">
                    <a:pos x="79" y="104"/>
                  </a:cxn>
                  <a:cxn ang="0">
                    <a:pos x="51" y="111"/>
                  </a:cxn>
                  <a:cxn ang="0">
                    <a:pos x="59" y="123"/>
                  </a:cxn>
                  <a:cxn ang="0">
                    <a:pos x="63" y="130"/>
                  </a:cxn>
                  <a:cxn ang="0">
                    <a:pos x="83" y="111"/>
                  </a:cxn>
                  <a:cxn ang="0">
                    <a:pos x="95" y="26"/>
                  </a:cxn>
                  <a:cxn ang="0">
                    <a:pos x="210" y="115"/>
                  </a:cxn>
                  <a:cxn ang="0">
                    <a:pos x="210" y="115"/>
                  </a:cxn>
                  <a:cxn ang="0">
                    <a:pos x="16" y="123"/>
                  </a:cxn>
                  <a:cxn ang="0">
                    <a:pos x="4" y="111"/>
                  </a:cxn>
                  <a:cxn ang="0">
                    <a:pos x="0" y="71"/>
                  </a:cxn>
                  <a:cxn ang="0">
                    <a:pos x="63" y="11"/>
                  </a:cxn>
                  <a:cxn ang="0">
                    <a:pos x="79" y="18"/>
                  </a:cxn>
                  <a:cxn ang="0">
                    <a:pos x="71" y="41"/>
                  </a:cxn>
                  <a:cxn ang="0">
                    <a:pos x="79" y="63"/>
                  </a:cxn>
                  <a:cxn ang="0">
                    <a:pos x="83" y="78"/>
                  </a:cxn>
                  <a:cxn ang="0">
                    <a:pos x="71" y="71"/>
                  </a:cxn>
                  <a:cxn ang="0">
                    <a:pos x="59" y="93"/>
                  </a:cxn>
                  <a:cxn ang="0">
                    <a:pos x="47" y="111"/>
                  </a:cxn>
                  <a:cxn ang="0">
                    <a:pos x="47" y="130"/>
                  </a:cxn>
                  <a:cxn ang="0">
                    <a:pos x="59" y="141"/>
                  </a:cxn>
                  <a:cxn ang="0">
                    <a:pos x="39" y="141"/>
                  </a:cxn>
                  <a:cxn ang="0">
                    <a:pos x="16" y="141"/>
                  </a:cxn>
                </a:cxnLst>
                <a:rect l="0" t="0" r="r" b="b"/>
                <a:pathLst>
                  <a:path w="230" h="152">
                    <a:moveTo>
                      <a:pt x="131" y="134"/>
                    </a:moveTo>
                    <a:cubicBezTo>
                      <a:pt x="131" y="134"/>
                      <a:pt x="131" y="130"/>
                      <a:pt x="139" y="134"/>
                    </a:cubicBezTo>
                    <a:cubicBezTo>
                      <a:pt x="143" y="134"/>
                      <a:pt x="127" y="141"/>
                      <a:pt x="131" y="134"/>
                    </a:cubicBezTo>
                    <a:moveTo>
                      <a:pt x="127" y="145"/>
                    </a:moveTo>
                    <a:cubicBezTo>
                      <a:pt x="131" y="141"/>
                      <a:pt x="127" y="141"/>
                      <a:pt x="127" y="141"/>
                    </a:cubicBezTo>
                    <a:cubicBezTo>
                      <a:pt x="119" y="134"/>
                      <a:pt x="119" y="134"/>
                      <a:pt x="127" y="134"/>
                    </a:cubicBezTo>
                    <a:cubicBezTo>
                      <a:pt x="127" y="134"/>
                      <a:pt x="131" y="134"/>
                      <a:pt x="127" y="130"/>
                    </a:cubicBezTo>
                    <a:cubicBezTo>
                      <a:pt x="127" y="123"/>
                      <a:pt x="127" y="123"/>
                      <a:pt x="131" y="123"/>
                    </a:cubicBezTo>
                    <a:cubicBezTo>
                      <a:pt x="139" y="123"/>
                      <a:pt x="139" y="115"/>
                      <a:pt x="131" y="115"/>
                    </a:cubicBezTo>
                    <a:cubicBezTo>
                      <a:pt x="127" y="111"/>
                      <a:pt x="131" y="104"/>
                      <a:pt x="139" y="104"/>
                    </a:cubicBezTo>
                    <a:cubicBezTo>
                      <a:pt x="143" y="104"/>
                      <a:pt x="139" y="93"/>
                      <a:pt x="143" y="89"/>
                    </a:cubicBezTo>
                    <a:cubicBezTo>
                      <a:pt x="143" y="82"/>
                      <a:pt x="139" y="82"/>
                      <a:pt x="131" y="82"/>
                    </a:cubicBezTo>
                    <a:cubicBezTo>
                      <a:pt x="127" y="78"/>
                      <a:pt x="119" y="89"/>
                      <a:pt x="119" y="89"/>
                    </a:cubicBezTo>
                    <a:cubicBezTo>
                      <a:pt x="119" y="100"/>
                      <a:pt x="119" y="100"/>
                      <a:pt x="119" y="100"/>
                    </a:cubicBezTo>
                    <a:cubicBezTo>
                      <a:pt x="119" y="104"/>
                      <a:pt x="115" y="100"/>
                      <a:pt x="115" y="93"/>
                    </a:cubicBezTo>
                    <a:cubicBezTo>
                      <a:pt x="115" y="93"/>
                      <a:pt x="119" y="89"/>
                      <a:pt x="115" y="89"/>
                    </a:cubicBezTo>
                    <a:cubicBezTo>
                      <a:pt x="107" y="93"/>
                      <a:pt x="103" y="89"/>
                      <a:pt x="103" y="89"/>
                    </a:cubicBezTo>
                    <a:cubicBezTo>
                      <a:pt x="95" y="89"/>
                      <a:pt x="115" y="89"/>
                      <a:pt x="103" y="100"/>
                    </a:cubicBezTo>
                    <a:cubicBezTo>
                      <a:pt x="91" y="100"/>
                      <a:pt x="91" y="100"/>
                      <a:pt x="91" y="100"/>
                    </a:cubicBezTo>
                    <a:cubicBezTo>
                      <a:pt x="83" y="100"/>
                      <a:pt x="95" y="104"/>
                      <a:pt x="95" y="104"/>
                    </a:cubicBezTo>
                    <a:cubicBezTo>
                      <a:pt x="95" y="111"/>
                      <a:pt x="103" y="111"/>
                      <a:pt x="95" y="115"/>
                    </a:cubicBezTo>
                    <a:cubicBezTo>
                      <a:pt x="91" y="115"/>
                      <a:pt x="103" y="115"/>
                      <a:pt x="103" y="123"/>
                    </a:cubicBezTo>
                    <a:cubicBezTo>
                      <a:pt x="103" y="130"/>
                      <a:pt x="103" y="123"/>
                      <a:pt x="107" y="123"/>
                    </a:cubicBezTo>
                    <a:cubicBezTo>
                      <a:pt x="115" y="130"/>
                      <a:pt x="115" y="123"/>
                      <a:pt x="115" y="130"/>
                    </a:cubicBezTo>
                    <a:cubicBezTo>
                      <a:pt x="115" y="134"/>
                      <a:pt x="115" y="130"/>
                      <a:pt x="115" y="130"/>
                    </a:cubicBezTo>
                    <a:cubicBezTo>
                      <a:pt x="107" y="134"/>
                      <a:pt x="119" y="134"/>
                      <a:pt x="115" y="134"/>
                    </a:cubicBezTo>
                    <a:cubicBezTo>
                      <a:pt x="115" y="134"/>
                      <a:pt x="115" y="141"/>
                      <a:pt x="119" y="141"/>
                    </a:cubicBezTo>
                    <a:cubicBezTo>
                      <a:pt x="119" y="145"/>
                      <a:pt x="119" y="152"/>
                      <a:pt x="127" y="152"/>
                    </a:cubicBezTo>
                    <a:lnTo>
                      <a:pt x="127" y="145"/>
                    </a:lnTo>
                    <a:close/>
                    <a:moveTo>
                      <a:pt x="115" y="152"/>
                    </a:moveTo>
                    <a:cubicBezTo>
                      <a:pt x="119" y="152"/>
                      <a:pt x="119" y="145"/>
                      <a:pt x="119" y="145"/>
                    </a:cubicBezTo>
                    <a:cubicBezTo>
                      <a:pt x="115" y="141"/>
                      <a:pt x="115" y="134"/>
                      <a:pt x="115" y="141"/>
                    </a:cubicBezTo>
                    <a:cubicBezTo>
                      <a:pt x="115" y="141"/>
                      <a:pt x="107" y="141"/>
                      <a:pt x="103" y="134"/>
                    </a:cubicBezTo>
                    <a:cubicBezTo>
                      <a:pt x="95" y="134"/>
                      <a:pt x="95" y="141"/>
                      <a:pt x="95" y="141"/>
                    </a:cubicBezTo>
                    <a:cubicBezTo>
                      <a:pt x="91" y="145"/>
                      <a:pt x="107" y="152"/>
                      <a:pt x="115" y="152"/>
                    </a:cubicBezTo>
                    <a:moveTo>
                      <a:pt x="91" y="130"/>
                    </a:moveTo>
                    <a:cubicBezTo>
                      <a:pt x="91" y="130"/>
                      <a:pt x="83" y="130"/>
                      <a:pt x="83" y="134"/>
                    </a:cubicBezTo>
                    <a:cubicBezTo>
                      <a:pt x="83" y="134"/>
                      <a:pt x="79" y="141"/>
                      <a:pt x="79" y="145"/>
                    </a:cubicBezTo>
                    <a:cubicBezTo>
                      <a:pt x="83" y="152"/>
                      <a:pt x="83" y="134"/>
                      <a:pt x="91" y="130"/>
                    </a:cubicBezTo>
                    <a:moveTo>
                      <a:pt x="79" y="100"/>
                    </a:moveTo>
                    <a:cubicBezTo>
                      <a:pt x="79" y="89"/>
                      <a:pt x="79" y="89"/>
                      <a:pt x="79" y="89"/>
                    </a:cubicBezTo>
                    <a:cubicBezTo>
                      <a:pt x="83" y="93"/>
                      <a:pt x="79" y="100"/>
                      <a:pt x="79" y="100"/>
                    </a:cubicBezTo>
                    <a:moveTo>
                      <a:pt x="83" y="111"/>
                    </a:moveTo>
                    <a:cubicBezTo>
                      <a:pt x="79" y="104"/>
                      <a:pt x="79" y="104"/>
                      <a:pt x="79" y="104"/>
                    </a:cubicBezTo>
                    <a:cubicBezTo>
                      <a:pt x="79" y="111"/>
                      <a:pt x="79" y="111"/>
                      <a:pt x="71" y="104"/>
                    </a:cubicBezTo>
                    <a:cubicBezTo>
                      <a:pt x="71" y="104"/>
                      <a:pt x="59" y="111"/>
                      <a:pt x="51" y="111"/>
                    </a:cubicBezTo>
                    <a:cubicBezTo>
                      <a:pt x="51" y="104"/>
                      <a:pt x="47" y="111"/>
                      <a:pt x="51" y="111"/>
                    </a:cubicBezTo>
                    <a:cubicBezTo>
                      <a:pt x="59" y="115"/>
                      <a:pt x="59" y="115"/>
                      <a:pt x="59" y="123"/>
                    </a:cubicBezTo>
                    <a:cubicBezTo>
                      <a:pt x="59" y="130"/>
                      <a:pt x="59" y="123"/>
                      <a:pt x="63" y="123"/>
                    </a:cubicBezTo>
                    <a:cubicBezTo>
                      <a:pt x="63" y="130"/>
                      <a:pt x="59" y="130"/>
                      <a:pt x="63" y="130"/>
                    </a:cubicBezTo>
                    <a:cubicBezTo>
                      <a:pt x="79" y="130"/>
                      <a:pt x="79" y="134"/>
                      <a:pt x="83" y="130"/>
                    </a:cubicBezTo>
                    <a:cubicBezTo>
                      <a:pt x="91" y="123"/>
                      <a:pt x="83" y="115"/>
                      <a:pt x="83" y="111"/>
                    </a:cubicBezTo>
                    <a:moveTo>
                      <a:pt x="91" y="26"/>
                    </a:moveTo>
                    <a:cubicBezTo>
                      <a:pt x="95" y="26"/>
                      <a:pt x="95" y="26"/>
                      <a:pt x="95" y="26"/>
                    </a:cubicBezTo>
                    <a:cubicBezTo>
                      <a:pt x="95" y="29"/>
                      <a:pt x="91" y="29"/>
                      <a:pt x="91" y="26"/>
                    </a:cubicBezTo>
                    <a:moveTo>
                      <a:pt x="210" y="115"/>
                    </a:moveTo>
                    <a:cubicBezTo>
                      <a:pt x="218" y="115"/>
                      <a:pt x="230" y="130"/>
                      <a:pt x="222" y="134"/>
                    </a:cubicBezTo>
                    <a:cubicBezTo>
                      <a:pt x="210" y="134"/>
                      <a:pt x="206" y="123"/>
                      <a:pt x="210" y="115"/>
                    </a:cubicBezTo>
                    <a:moveTo>
                      <a:pt x="12" y="130"/>
                    </a:moveTo>
                    <a:cubicBezTo>
                      <a:pt x="12" y="115"/>
                      <a:pt x="16" y="134"/>
                      <a:pt x="16" y="123"/>
                    </a:cubicBezTo>
                    <a:cubicBezTo>
                      <a:pt x="16" y="111"/>
                      <a:pt x="12" y="115"/>
                      <a:pt x="12" y="111"/>
                    </a:cubicBezTo>
                    <a:cubicBezTo>
                      <a:pt x="4" y="104"/>
                      <a:pt x="12" y="115"/>
                      <a:pt x="4" y="111"/>
                    </a:cubicBezTo>
                    <a:cubicBezTo>
                      <a:pt x="0" y="104"/>
                      <a:pt x="0" y="111"/>
                      <a:pt x="0" y="104"/>
                    </a:cubicBezTo>
                    <a:cubicBezTo>
                      <a:pt x="4" y="93"/>
                      <a:pt x="0" y="89"/>
                      <a:pt x="0" y="71"/>
                    </a:cubicBezTo>
                    <a:cubicBezTo>
                      <a:pt x="4" y="52"/>
                      <a:pt x="4" y="29"/>
                      <a:pt x="28" y="29"/>
                    </a:cubicBezTo>
                    <a:cubicBezTo>
                      <a:pt x="51" y="37"/>
                      <a:pt x="51" y="11"/>
                      <a:pt x="63" y="11"/>
                    </a:cubicBezTo>
                    <a:cubicBezTo>
                      <a:pt x="79" y="11"/>
                      <a:pt x="79" y="0"/>
                      <a:pt x="79" y="0"/>
                    </a:cubicBezTo>
                    <a:cubicBezTo>
                      <a:pt x="83" y="7"/>
                      <a:pt x="71" y="7"/>
                      <a:pt x="79" y="18"/>
                    </a:cubicBezTo>
                    <a:cubicBezTo>
                      <a:pt x="79" y="29"/>
                      <a:pt x="79" y="29"/>
                      <a:pt x="79" y="29"/>
                    </a:cubicBezTo>
                    <a:cubicBezTo>
                      <a:pt x="71" y="37"/>
                      <a:pt x="71" y="37"/>
                      <a:pt x="71" y="41"/>
                    </a:cubicBezTo>
                    <a:cubicBezTo>
                      <a:pt x="63" y="48"/>
                      <a:pt x="79" y="52"/>
                      <a:pt x="71" y="59"/>
                    </a:cubicBezTo>
                    <a:cubicBezTo>
                      <a:pt x="63" y="63"/>
                      <a:pt x="71" y="59"/>
                      <a:pt x="79" y="63"/>
                    </a:cubicBezTo>
                    <a:cubicBezTo>
                      <a:pt x="79" y="63"/>
                      <a:pt x="95" y="59"/>
                      <a:pt x="91" y="71"/>
                    </a:cubicBezTo>
                    <a:cubicBezTo>
                      <a:pt x="91" y="78"/>
                      <a:pt x="83" y="82"/>
                      <a:pt x="83" y="78"/>
                    </a:cubicBezTo>
                    <a:cubicBezTo>
                      <a:pt x="79" y="78"/>
                      <a:pt x="79" y="82"/>
                      <a:pt x="79" y="82"/>
                    </a:cubicBezTo>
                    <a:cubicBezTo>
                      <a:pt x="71" y="78"/>
                      <a:pt x="79" y="71"/>
                      <a:pt x="71" y="71"/>
                    </a:cubicBezTo>
                    <a:cubicBezTo>
                      <a:pt x="63" y="71"/>
                      <a:pt x="71" y="89"/>
                      <a:pt x="63" y="93"/>
                    </a:cubicBezTo>
                    <a:cubicBezTo>
                      <a:pt x="63" y="100"/>
                      <a:pt x="51" y="89"/>
                      <a:pt x="59" y="93"/>
                    </a:cubicBezTo>
                    <a:cubicBezTo>
                      <a:pt x="63" y="100"/>
                      <a:pt x="51" y="100"/>
                      <a:pt x="51" y="104"/>
                    </a:cubicBezTo>
                    <a:cubicBezTo>
                      <a:pt x="59" y="104"/>
                      <a:pt x="39" y="104"/>
                      <a:pt x="47" y="111"/>
                    </a:cubicBezTo>
                    <a:cubicBezTo>
                      <a:pt x="47" y="115"/>
                      <a:pt x="47" y="115"/>
                      <a:pt x="47" y="115"/>
                    </a:cubicBezTo>
                    <a:cubicBezTo>
                      <a:pt x="51" y="123"/>
                      <a:pt x="39" y="123"/>
                      <a:pt x="47" y="130"/>
                    </a:cubicBezTo>
                    <a:cubicBezTo>
                      <a:pt x="47" y="134"/>
                      <a:pt x="47" y="130"/>
                      <a:pt x="59" y="134"/>
                    </a:cubicBezTo>
                    <a:cubicBezTo>
                      <a:pt x="63" y="141"/>
                      <a:pt x="59" y="141"/>
                      <a:pt x="59" y="141"/>
                    </a:cubicBezTo>
                    <a:cubicBezTo>
                      <a:pt x="51" y="134"/>
                      <a:pt x="51" y="141"/>
                      <a:pt x="51" y="141"/>
                    </a:cubicBezTo>
                    <a:cubicBezTo>
                      <a:pt x="47" y="141"/>
                      <a:pt x="47" y="134"/>
                      <a:pt x="39" y="141"/>
                    </a:cubicBezTo>
                    <a:cubicBezTo>
                      <a:pt x="28" y="141"/>
                      <a:pt x="28" y="141"/>
                      <a:pt x="28" y="141"/>
                    </a:cubicBezTo>
                    <a:cubicBezTo>
                      <a:pt x="24" y="134"/>
                      <a:pt x="24" y="141"/>
                      <a:pt x="16" y="141"/>
                    </a:cubicBezTo>
                    <a:cubicBezTo>
                      <a:pt x="16" y="115"/>
                      <a:pt x="12" y="134"/>
                      <a:pt x="12" y="13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99" name="Freeform 151"/>
              <p:cNvSpPr>
                <a:spLocks noEditPoints="1"/>
              </p:cNvSpPr>
              <p:nvPr/>
            </p:nvSpPr>
            <p:spPr bwMode="auto">
              <a:xfrm>
                <a:off x="3462" y="1976"/>
                <a:ext cx="319" cy="211"/>
              </a:xfrm>
              <a:custGeom>
                <a:avLst/>
                <a:gdLst/>
                <a:ahLst/>
                <a:cxnLst>
                  <a:cxn ang="0">
                    <a:pos x="139" y="134"/>
                  </a:cxn>
                  <a:cxn ang="0">
                    <a:pos x="127" y="145"/>
                  </a:cxn>
                  <a:cxn ang="0">
                    <a:pos x="127" y="134"/>
                  </a:cxn>
                  <a:cxn ang="0">
                    <a:pos x="131" y="123"/>
                  </a:cxn>
                  <a:cxn ang="0">
                    <a:pos x="139" y="104"/>
                  </a:cxn>
                  <a:cxn ang="0">
                    <a:pos x="131" y="82"/>
                  </a:cxn>
                  <a:cxn ang="0">
                    <a:pos x="119" y="100"/>
                  </a:cxn>
                  <a:cxn ang="0">
                    <a:pos x="115" y="89"/>
                  </a:cxn>
                  <a:cxn ang="0">
                    <a:pos x="103" y="100"/>
                  </a:cxn>
                  <a:cxn ang="0">
                    <a:pos x="95" y="104"/>
                  </a:cxn>
                  <a:cxn ang="0">
                    <a:pos x="103" y="123"/>
                  </a:cxn>
                  <a:cxn ang="0">
                    <a:pos x="115" y="130"/>
                  </a:cxn>
                  <a:cxn ang="0">
                    <a:pos x="115" y="134"/>
                  </a:cxn>
                  <a:cxn ang="0">
                    <a:pos x="127" y="152"/>
                  </a:cxn>
                  <a:cxn ang="0">
                    <a:pos x="115" y="152"/>
                  </a:cxn>
                  <a:cxn ang="0">
                    <a:pos x="115" y="141"/>
                  </a:cxn>
                  <a:cxn ang="0">
                    <a:pos x="95" y="141"/>
                  </a:cxn>
                  <a:cxn ang="0">
                    <a:pos x="91" y="130"/>
                  </a:cxn>
                  <a:cxn ang="0">
                    <a:pos x="79" y="145"/>
                  </a:cxn>
                  <a:cxn ang="0">
                    <a:pos x="79" y="100"/>
                  </a:cxn>
                  <a:cxn ang="0">
                    <a:pos x="79" y="100"/>
                  </a:cxn>
                  <a:cxn ang="0">
                    <a:pos x="79" y="104"/>
                  </a:cxn>
                  <a:cxn ang="0">
                    <a:pos x="51" y="111"/>
                  </a:cxn>
                  <a:cxn ang="0">
                    <a:pos x="59" y="123"/>
                  </a:cxn>
                  <a:cxn ang="0">
                    <a:pos x="63" y="130"/>
                  </a:cxn>
                  <a:cxn ang="0">
                    <a:pos x="83" y="111"/>
                  </a:cxn>
                  <a:cxn ang="0">
                    <a:pos x="95" y="26"/>
                  </a:cxn>
                  <a:cxn ang="0">
                    <a:pos x="210" y="115"/>
                  </a:cxn>
                  <a:cxn ang="0">
                    <a:pos x="210" y="115"/>
                  </a:cxn>
                  <a:cxn ang="0">
                    <a:pos x="16" y="123"/>
                  </a:cxn>
                  <a:cxn ang="0">
                    <a:pos x="4" y="111"/>
                  </a:cxn>
                  <a:cxn ang="0">
                    <a:pos x="0" y="71"/>
                  </a:cxn>
                  <a:cxn ang="0">
                    <a:pos x="63" y="11"/>
                  </a:cxn>
                  <a:cxn ang="0">
                    <a:pos x="79" y="18"/>
                  </a:cxn>
                  <a:cxn ang="0">
                    <a:pos x="71" y="41"/>
                  </a:cxn>
                  <a:cxn ang="0">
                    <a:pos x="79" y="63"/>
                  </a:cxn>
                  <a:cxn ang="0">
                    <a:pos x="83" y="78"/>
                  </a:cxn>
                  <a:cxn ang="0">
                    <a:pos x="71" y="71"/>
                  </a:cxn>
                  <a:cxn ang="0">
                    <a:pos x="59" y="93"/>
                  </a:cxn>
                  <a:cxn ang="0">
                    <a:pos x="47" y="111"/>
                  </a:cxn>
                  <a:cxn ang="0">
                    <a:pos x="47" y="130"/>
                  </a:cxn>
                  <a:cxn ang="0">
                    <a:pos x="59" y="141"/>
                  </a:cxn>
                  <a:cxn ang="0">
                    <a:pos x="39" y="141"/>
                  </a:cxn>
                  <a:cxn ang="0">
                    <a:pos x="16" y="141"/>
                  </a:cxn>
                </a:cxnLst>
                <a:rect l="0" t="0" r="r" b="b"/>
                <a:pathLst>
                  <a:path w="230" h="152">
                    <a:moveTo>
                      <a:pt x="131" y="134"/>
                    </a:moveTo>
                    <a:cubicBezTo>
                      <a:pt x="131" y="134"/>
                      <a:pt x="131" y="130"/>
                      <a:pt x="139" y="134"/>
                    </a:cubicBezTo>
                    <a:cubicBezTo>
                      <a:pt x="143" y="134"/>
                      <a:pt x="127" y="141"/>
                      <a:pt x="131" y="134"/>
                    </a:cubicBezTo>
                    <a:moveTo>
                      <a:pt x="127" y="145"/>
                    </a:moveTo>
                    <a:cubicBezTo>
                      <a:pt x="131" y="141"/>
                      <a:pt x="127" y="141"/>
                      <a:pt x="127" y="141"/>
                    </a:cubicBezTo>
                    <a:cubicBezTo>
                      <a:pt x="119" y="134"/>
                      <a:pt x="119" y="134"/>
                      <a:pt x="127" y="134"/>
                    </a:cubicBezTo>
                    <a:cubicBezTo>
                      <a:pt x="127" y="134"/>
                      <a:pt x="131" y="134"/>
                      <a:pt x="127" y="130"/>
                    </a:cubicBezTo>
                    <a:cubicBezTo>
                      <a:pt x="127" y="123"/>
                      <a:pt x="127" y="123"/>
                      <a:pt x="131" y="123"/>
                    </a:cubicBezTo>
                    <a:cubicBezTo>
                      <a:pt x="139" y="123"/>
                      <a:pt x="139" y="115"/>
                      <a:pt x="131" y="115"/>
                    </a:cubicBezTo>
                    <a:cubicBezTo>
                      <a:pt x="127" y="111"/>
                      <a:pt x="131" y="104"/>
                      <a:pt x="139" y="104"/>
                    </a:cubicBezTo>
                    <a:cubicBezTo>
                      <a:pt x="143" y="104"/>
                      <a:pt x="139" y="93"/>
                      <a:pt x="143" y="89"/>
                    </a:cubicBezTo>
                    <a:cubicBezTo>
                      <a:pt x="143" y="82"/>
                      <a:pt x="139" y="82"/>
                      <a:pt x="131" y="82"/>
                    </a:cubicBezTo>
                    <a:cubicBezTo>
                      <a:pt x="127" y="78"/>
                      <a:pt x="119" y="89"/>
                      <a:pt x="119" y="89"/>
                    </a:cubicBezTo>
                    <a:cubicBezTo>
                      <a:pt x="119" y="100"/>
                      <a:pt x="119" y="100"/>
                      <a:pt x="119" y="100"/>
                    </a:cubicBezTo>
                    <a:cubicBezTo>
                      <a:pt x="119" y="104"/>
                      <a:pt x="115" y="100"/>
                      <a:pt x="115" y="93"/>
                    </a:cubicBezTo>
                    <a:cubicBezTo>
                      <a:pt x="115" y="93"/>
                      <a:pt x="119" y="89"/>
                      <a:pt x="115" y="89"/>
                    </a:cubicBezTo>
                    <a:cubicBezTo>
                      <a:pt x="107" y="93"/>
                      <a:pt x="103" y="89"/>
                      <a:pt x="103" y="89"/>
                    </a:cubicBezTo>
                    <a:cubicBezTo>
                      <a:pt x="95" y="89"/>
                      <a:pt x="115" y="89"/>
                      <a:pt x="103" y="100"/>
                    </a:cubicBezTo>
                    <a:cubicBezTo>
                      <a:pt x="91" y="100"/>
                      <a:pt x="91" y="100"/>
                      <a:pt x="91" y="100"/>
                    </a:cubicBezTo>
                    <a:cubicBezTo>
                      <a:pt x="83" y="100"/>
                      <a:pt x="95" y="104"/>
                      <a:pt x="95" y="104"/>
                    </a:cubicBezTo>
                    <a:cubicBezTo>
                      <a:pt x="95" y="111"/>
                      <a:pt x="103" y="111"/>
                      <a:pt x="95" y="115"/>
                    </a:cubicBezTo>
                    <a:cubicBezTo>
                      <a:pt x="91" y="115"/>
                      <a:pt x="103" y="115"/>
                      <a:pt x="103" y="123"/>
                    </a:cubicBezTo>
                    <a:cubicBezTo>
                      <a:pt x="103" y="130"/>
                      <a:pt x="103" y="123"/>
                      <a:pt x="107" y="123"/>
                    </a:cubicBezTo>
                    <a:cubicBezTo>
                      <a:pt x="115" y="130"/>
                      <a:pt x="115" y="123"/>
                      <a:pt x="115" y="130"/>
                    </a:cubicBezTo>
                    <a:cubicBezTo>
                      <a:pt x="115" y="134"/>
                      <a:pt x="115" y="130"/>
                      <a:pt x="115" y="130"/>
                    </a:cubicBezTo>
                    <a:cubicBezTo>
                      <a:pt x="107" y="134"/>
                      <a:pt x="119" y="134"/>
                      <a:pt x="115" y="134"/>
                    </a:cubicBezTo>
                    <a:cubicBezTo>
                      <a:pt x="115" y="134"/>
                      <a:pt x="115" y="141"/>
                      <a:pt x="119" y="141"/>
                    </a:cubicBezTo>
                    <a:cubicBezTo>
                      <a:pt x="119" y="145"/>
                      <a:pt x="119" y="152"/>
                      <a:pt x="127" y="152"/>
                    </a:cubicBezTo>
                    <a:lnTo>
                      <a:pt x="127" y="145"/>
                    </a:lnTo>
                    <a:close/>
                    <a:moveTo>
                      <a:pt x="115" y="152"/>
                    </a:moveTo>
                    <a:cubicBezTo>
                      <a:pt x="119" y="152"/>
                      <a:pt x="119" y="145"/>
                      <a:pt x="119" y="145"/>
                    </a:cubicBezTo>
                    <a:cubicBezTo>
                      <a:pt x="115" y="141"/>
                      <a:pt x="115" y="134"/>
                      <a:pt x="115" y="141"/>
                    </a:cubicBezTo>
                    <a:cubicBezTo>
                      <a:pt x="115" y="141"/>
                      <a:pt x="107" y="141"/>
                      <a:pt x="103" y="134"/>
                    </a:cubicBezTo>
                    <a:cubicBezTo>
                      <a:pt x="95" y="134"/>
                      <a:pt x="95" y="141"/>
                      <a:pt x="95" y="141"/>
                    </a:cubicBezTo>
                    <a:cubicBezTo>
                      <a:pt x="91" y="145"/>
                      <a:pt x="107" y="152"/>
                      <a:pt x="115" y="152"/>
                    </a:cubicBezTo>
                    <a:moveTo>
                      <a:pt x="91" y="130"/>
                    </a:moveTo>
                    <a:cubicBezTo>
                      <a:pt x="91" y="130"/>
                      <a:pt x="83" y="130"/>
                      <a:pt x="83" y="134"/>
                    </a:cubicBezTo>
                    <a:cubicBezTo>
                      <a:pt x="83" y="134"/>
                      <a:pt x="79" y="141"/>
                      <a:pt x="79" y="145"/>
                    </a:cubicBezTo>
                    <a:cubicBezTo>
                      <a:pt x="83" y="152"/>
                      <a:pt x="83" y="134"/>
                      <a:pt x="91" y="130"/>
                    </a:cubicBezTo>
                    <a:moveTo>
                      <a:pt x="79" y="100"/>
                    </a:moveTo>
                    <a:cubicBezTo>
                      <a:pt x="79" y="89"/>
                      <a:pt x="79" y="89"/>
                      <a:pt x="79" y="89"/>
                    </a:cubicBezTo>
                    <a:cubicBezTo>
                      <a:pt x="83" y="93"/>
                      <a:pt x="79" y="100"/>
                      <a:pt x="79" y="100"/>
                    </a:cubicBezTo>
                    <a:moveTo>
                      <a:pt x="83" y="111"/>
                    </a:moveTo>
                    <a:cubicBezTo>
                      <a:pt x="79" y="104"/>
                      <a:pt x="79" y="104"/>
                      <a:pt x="79" y="104"/>
                    </a:cubicBezTo>
                    <a:cubicBezTo>
                      <a:pt x="79" y="111"/>
                      <a:pt x="79" y="111"/>
                      <a:pt x="71" y="104"/>
                    </a:cubicBezTo>
                    <a:cubicBezTo>
                      <a:pt x="71" y="104"/>
                      <a:pt x="59" y="111"/>
                      <a:pt x="51" y="111"/>
                    </a:cubicBezTo>
                    <a:cubicBezTo>
                      <a:pt x="51" y="104"/>
                      <a:pt x="47" y="111"/>
                      <a:pt x="51" y="111"/>
                    </a:cubicBezTo>
                    <a:cubicBezTo>
                      <a:pt x="59" y="115"/>
                      <a:pt x="59" y="115"/>
                      <a:pt x="59" y="123"/>
                    </a:cubicBezTo>
                    <a:cubicBezTo>
                      <a:pt x="59" y="130"/>
                      <a:pt x="59" y="123"/>
                      <a:pt x="63" y="123"/>
                    </a:cubicBezTo>
                    <a:cubicBezTo>
                      <a:pt x="63" y="130"/>
                      <a:pt x="59" y="130"/>
                      <a:pt x="63" y="130"/>
                    </a:cubicBezTo>
                    <a:cubicBezTo>
                      <a:pt x="79" y="130"/>
                      <a:pt x="79" y="134"/>
                      <a:pt x="83" y="130"/>
                    </a:cubicBezTo>
                    <a:cubicBezTo>
                      <a:pt x="91" y="123"/>
                      <a:pt x="83" y="115"/>
                      <a:pt x="83" y="111"/>
                    </a:cubicBezTo>
                    <a:moveTo>
                      <a:pt x="91" y="26"/>
                    </a:moveTo>
                    <a:cubicBezTo>
                      <a:pt x="95" y="26"/>
                      <a:pt x="95" y="26"/>
                      <a:pt x="95" y="26"/>
                    </a:cubicBezTo>
                    <a:cubicBezTo>
                      <a:pt x="95" y="29"/>
                      <a:pt x="91" y="29"/>
                      <a:pt x="91" y="26"/>
                    </a:cubicBezTo>
                    <a:moveTo>
                      <a:pt x="210" y="115"/>
                    </a:moveTo>
                    <a:cubicBezTo>
                      <a:pt x="218" y="115"/>
                      <a:pt x="230" y="130"/>
                      <a:pt x="222" y="134"/>
                    </a:cubicBezTo>
                    <a:cubicBezTo>
                      <a:pt x="210" y="134"/>
                      <a:pt x="206" y="123"/>
                      <a:pt x="210" y="115"/>
                    </a:cubicBezTo>
                    <a:moveTo>
                      <a:pt x="12" y="130"/>
                    </a:moveTo>
                    <a:cubicBezTo>
                      <a:pt x="12" y="115"/>
                      <a:pt x="16" y="134"/>
                      <a:pt x="16" y="123"/>
                    </a:cubicBezTo>
                    <a:cubicBezTo>
                      <a:pt x="16" y="111"/>
                      <a:pt x="12" y="115"/>
                      <a:pt x="12" y="111"/>
                    </a:cubicBezTo>
                    <a:cubicBezTo>
                      <a:pt x="4" y="104"/>
                      <a:pt x="12" y="115"/>
                      <a:pt x="4" y="111"/>
                    </a:cubicBezTo>
                    <a:cubicBezTo>
                      <a:pt x="0" y="104"/>
                      <a:pt x="0" y="111"/>
                      <a:pt x="0" y="104"/>
                    </a:cubicBezTo>
                    <a:cubicBezTo>
                      <a:pt x="4" y="93"/>
                      <a:pt x="0" y="89"/>
                      <a:pt x="0" y="71"/>
                    </a:cubicBezTo>
                    <a:cubicBezTo>
                      <a:pt x="4" y="52"/>
                      <a:pt x="4" y="29"/>
                      <a:pt x="28" y="29"/>
                    </a:cubicBezTo>
                    <a:cubicBezTo>
                      <a:pt x="51" y="37"/>
                      <a:pt x="51" y="11"/>
                      <a:pt x="63" y="11"/>
                    </a:cubicBezTo>
                    <a:cubicBezTo>
                      <a:pt x="79" y="11"/>
                      <a:pt x="79" y="0"/>
                      <a:pt x="79" y="0"/>
                    </a:cubicBezTo>
                    <a:cubicBezTo>
                      <a:pt x="83" y="7"/>
                      <a:pt x="71" y="7"/>
                      <a:pt x="79" y="18"/>
                    </a:cubicBezTo>
                    <a:cubicBezTo>
                      <a:pt x="79" y="29"/>
                      <a:pt x="79" y="29"/>
                      <a:pt x="79" y="29"/>
                    </a:cubicBezTo>
                    <a:cubicBezTo>
                      <a:pt x="71" y="37"/>
                      <a:pt x="71" y="37"/>
                      <a:pt x="71" y="41"/>
                    </a:cubicBezTo>
                    <a:cubicBezTo>
                      <a:pt x="63" y="48"/>
                      <a:pt x="79" y="52"/>
                      <a:pt x="71" y="59"/>
                    </a:cubicBezTo>
                    <a:cubicBezTo>
                      <a:pt x="63" y="63"/>
                      <a:pt x="71" y="59"/>
                      <a:pt x="79" y="63"/>
                    </a:cubicBezTo>
                    <a:cubicBezTo>
                      <a:pt x="79" y="63"/>
                      <a:pt x="95" y="59"/>
                      <a:pt x="91" y="71"/>
                    </a:cubicBezTo>
                    <a:cubicBezTo>
                      <a:pt x="91" y="78"/>
                      <a:pt x="83" y="82"/>
                      <a:pt x="83" y="78"/>
                    </a:cubicBezTo>
                    <a:cubicBezTo>
                      <a:pt x="79" y="78"/>
                      <a:pt x="79" y="82"/>
                      <a:pt x="79" y="82"/>
                    </a:cubicBezTo>
                    <a:cubicBezTo>
                      <a:pt x="71" y="78"/>
                      <a:pt x="79" y="71"/>
                      <a:pt x="71" y="71"/>
                    </a:cubicBezTo>
                    <a:cubicBezTo>
                      <a:pt x="63" y="71"/>
                      <a:pt x="71" y="89"/>
                      <a:pt x="63" y="93"/>
                    </a:cubicBezTo>
                    <a:cubicBezTo>
                      <a:pt x="63" y="100"/>
                      <a:pt x="51" y="89"/>
                      <a:pt x="59" y="93"/>
                    </a:cubicBezTo>
                    <a:cubicBezTo>
                      <a:pt x="63" y="100"/>
                      <a:pt x="51" y="100"/>
                      <a:pt x="51" y="104"/>
                    </a:cubicBezTo>
                    <a:cubicBezTo>
                      <a:pt x="59" y="104"/>
                      <a:pt x="39" y="104"/>
                      <a:pt x="47" y="111"/>
                    </a:cubicBezTo>
                    <a:cubicBezTo>
                      <a:pt x="47" y="115"/>
                      <a:pt x="47" y="115"/>
                      <a:pt x="47" y="115"/>
                    </a:cubicBezTo>
                    <a:cubicBezTo>
                      <a:pt x="51" y="123"/>
                      <a:pt x="39" y="123"/>
                      <a:pt x="47" y="130"/>
                    </a:cubicBezTo>
                    <a:cubicBezTo>
                      <a:pt x="47" y="134"/>
                      <a:pt x="47" y="130"/>
                      <a:pt x="59" y="134"/>
                    </a:cubicBezTo>
                    <a:cubicBezTo>
                      <a:pt x="63" y="141"/>
                      <a:pt x="59" y="141"/>
                      <a:pt x="59" y="141"/>
                    </a:cubicBezTo>
                    <a:cubicBezTo>
                      <a:pt x="51" y="134"/>
                      <a:pt x="51" y="141"/>
                      <a:pt x="51" y="141"/>
                    </a:cubicBezTo>
                    <a:cubicBezTo>
                      <a:pt x="47" y="141"/>
                      <a:pt x="47" y="134"/>
                      <a:pt x="39" y="141"/>
                    </a:cubicBezTo>
                    <a:cubicBezTo>
                      <a:pt x="28" y="141"/>
                      <a:pt x="28" y="141"/>
                      <a:pt x="28" y="141"/>
                    </a:cubicBezTo>
                    <a:cubicBezTo>
                      <a:pt x="24" y="134"/>
                      <a:pt x="24" y="141"/>
                      <a:pt x="16" y="141"/>
                    </a:cubicBezTo>
                    <a:cubicBezTo>
                      <a:pt x="16" y="115"/>
                      <a:pt x="12" y="134"/>
                      <a:pt x="12" y="13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0" name="Freeform 152"/>
              <p:cNvSpPr>
                <a:spLocks noEditPoints="1"/>
              </p:cNvSpPr>
              <p:nvPr/>
            </p:nvSpPr>
            <p:spPr bwMode="auto">
              <a:xfrm>
                <a:off x="3462" y="1976"/>
                <a:ext cx="319" cy="211"/>
              </a:xfrm>
              <a:custGeom>
                <a:avLst/>
                <a:gdLst/>
                <a:ahLst/>
                <a:cxnLst>
                  <a:cxn ang="0">
                    <a:pos x="139" y="134"/>
                  </a:cxn>
                  <a:cxn ang="0">
                    <a:pos x="127" y="145"/>
                  </a:cxn>
                  <a:cxn ang="0">
                    <a:pos x="127" y="134"/>
                  </a:cxn>
                  <a:cxn ang="0">
                    <a:pos x="131" y="123"/>
                  </a:cxn>
                  <a:cxn ang="0">
                    <a:pos x="139" y="104"/>
                  </a:cxn>
                  <a:cxn ang="0">
                    <a:pos x="131" y="82"/>
                  </a:cxn>
                  <a:cxn ang="0">
                    <a:pos x="119" y="100"/>
                  </a:cxn>
                  <a:cxn ang="0">
                    <a:pos x="115" y="89"/>
                  </a:cxn>
                  <a:cxn ang="0">
                    <a:pos x="103" y="100"/>
                  </a:cxn>
                  <a:cxn ang="0">
                    <a:pos x="95" y="104"/>
                  </a:cxn>
                  <a:cxn ang="0">
                    <a:pos x="103" y="123"/>
                  </a:cxn>
                  <a:cxn ang="0">
                    <a:pos x="115" y="130"/>
                  </a:cxn>
                  <a:cxn ang="0">
                    <a:pos x="115" y="134"/>
                  </a:cxn>
                  <a:cxn ang="0">
                    <a:pos x="127" y="152"/>
                  </a:cxn>
                  <a:cxn ang="0">
                    <a:pos x="115" y="152"/>
                  </a:cxn>
                  <a:cxn ang="0">
                    <a:pos x="115" y="141"/>
                  </a:cxn>
                  <a:cxn ang="0">
                    <a:pos x="95" y="141"/>
                  </a:cxn>
                  <a:cxn ang="0">
                    <a:pos x="91" y="130"/>
                  </a:cxn>
                  <a:cxn ang="0">
                    <a:pos x="79" y="145"/>
                  </a:cxn>
                  <a:cxn ang="0">
                    <a:pos x="79" y="100"/>
                  </a:cxn>
                  <a:cxn ang="0">
                    <a:pos x="79" y="100"/>
                  </a:cxn>
                  <a:cxn ang="0">
                    <a:pos x="79" y="104"/>
                  </a:cxn>
                  <a:cxn ang="0">
                    <a:pos x="51" y="111"/>
                  </a:cxn>
                  <a:cxn ang="0">
                    <a:pos x="59" y="123"/>
                  </a:cxn>
                  <a:cxn ang="0">
                    <a:pos x="63" y="130"/>
                  </a:cxn>
                  <a:cxn ang="0">
                    <a:pos x="83" y="111"/>
                  </a:cxn>
                  <a:cxn ang="0">
                    <a:pos x="95" y="26"/>
                  </a:cxn>
                  <a:cxn ang="0">
                    <a:pos x="210" y="115"/>
                  </a:cxn>
                  <a:cxn ang="0">
                    <a:pos x="210" y="115"/>
                  </a:cxn>
                  <a:cxn ang="0">
                    <a:pos x="16" y="123"/>
                  </a:cxn>
                  <a:cxn ang="0">
                    <a:pos x="4" y="111"/>
                  </a:cxn>
                  <a:cxn ang="0">
                    <a:pos x="0" y="71"/>
                  </a:cxn>
                  <a:cxn ang="0">
                    <a:pos x="63" y="11"/>
                  </a:cxn>
                  <a:cxn ang="0">
                    <a:pos x="79" y="18"/>
                  </a:cxn>
                  <a:cxn ang="0">
                    <a:pos x="71" y="41"/>
                  </a:cxn>
                  <a:cxn ang="0">
                    <a:pos x="79" y="63"/>
                  </a:cxn>
                  <a:cxn ang="0">
                    <a:pos x="83" y="78"/>
                  </a:cxn>
                  <a:cxn ang="0">
                    <a:pos x="71" y="71"/>
                  </a:cxn>
                  <a:cxn ang="0">
                    <a:pos x="59" y="93"/>
                  </a:cxn>
                  <a:cxn ang="0">
                    <a:pos x="47" y="111"/>
                  </a:cxn>
                  <a:cxn ang="0">
                    <a:pos x="47" y="130"/>
                  </a:cxn>
                  <a:cxn ang="0">
                    <a:pos x="59" y="141"/>
                  </a:cxn>
                  <a:cxn ang="0">
                    <a:pos x="39" y="141"/>
                  </a:cxn>
                  <a:cxn ang="0">
                    <a:pos x="16" y="141"/>
                  </a:cxn>
                </a:cxnLst>
                <a:rect l="0" t="0" r="r" b="b"/>
                <a:pathLst>
                  <a:path w="230" h="152">
                    <a:moveTo>
                      <a:pt x="131" y="134"/>
                    </a:moveTo>
                    <a:cubicBezTo>
                      <a:pt x="131" y="134"/>
                      <a:pt x="131" y="130"/>
                      <a:pt x="139" y="134"/>
                    </a:cubicBezTo>
                    <a:cubicBezTo>
                      <a:pt x="143" y="134"/>
                      <a:pt x="127" y="141"/>
                      <a:pt x="131" y="134"/>
                    </a:cubicBezTo>
                    <a:moveTo>
                      <a:pt x="127" y="145"/>
                    </a:moveTo>
                    <a:cubicBezTo>
                      <a:pt x="131" y="141"/>
                      <a:pt x="127" y="141"/>
                      <a:pt x="127" y="141"/>
                    </a:cubicBezTo>
                    <a:cubicBezTo>
                      <a:pt x="119" y="134"/>
                      <a:pt x="119" y="134"/>
                      <a:pt x="127" y="134"/>
                    </a:cubicBezTo>
                    <a:cubicBezTo>
                      <a:pt x="127" y="134"/>
                      <a:pt x="131" y="134"/>
                      <a:pt x="127" y="130"/>
                    </a:cubicBezTo>
                    <a:cubicBezTo>
                      <a:pt x="127" y="123"/>
                      <a:pt x="127" y="123"/>
                      <a:pt x="131" y="123"/>
                    </a:cubicBezTo>
                    <a:cubicBezTo>
                      <a:pt x="139" y="123"/>
                      <a:pt x="139" y="115"/>
                      <a:pt x="131" y="115"/>
                    </a:cubicBezTo>
                    <a:cubicBezTo>
                      <a:pt x="127" y="111"/>
                      <a:pt x="131" y="104"/>
                      <a:pt x="139" y="104"/>
                    </a:cubicBezTo>
                    <a:cubicBezTo>
                      <a:pt x="143" y="104"/>
                      <a:pt x="139" y="93"/>
                      <a:pt x="143" y="89"/>
                    </a:cubicBezTo>
                    <a:cubicBezTo>
                      <a:pt x="143" y="82"/>
                      <a:pt x="139" y="82"/>
                      <a:pt x="131" y="82"/>
                    </a:cubicBezTo>
                    <a:cubicBezTo>
                      <a:pt x="127" y="78"/>
                      <a:pt x="119" y="89"/>
                      <a:pt x="119" y="89"/>
                    </a:cubicBezTo>
                    <a:cubicBezTo>
                      <a:pt x="119" y="100"/>
                      <a:pt x="119" y="100"/>
                      <a:pt x="119" y="100"/>
                    </a:cubicBezTo>
                    <a:cubicBezTo>
                      <a:pt x="119" y="104"/>
                      <a:pt x="115" y="100"/>
                      <a:pt x="115" y="93"/>
                    </a:cubicBezTo>
                    <a:cubicBezTo>
                      <a:pt x="115" y="93"/>
                      <a:pt x="119" y="89"/>
                      <a:pt x="115" y="89"/>
                    </a:cubicBezTo>
                    <a:cubicBezTo>
                      <a:pt x="107" y="93"/>
                      <a:pt x="103" y="89"/>
                      <a:pt x="103" y="89"/>
                    </a:cubicBezTo>
                    <a:cubicBezTo>
                      <a:pt x="95" y="89"/>
                      <a:pt x="115" y="89"/>
                      <a:pt x="103" y="100"/>
                    </a:cubicBezTo>
                    <a:cubicBezTo>
                      <a:pt x="91" y="100"/>
                      <a:pt x="91" y="100"/>
                      <a:pt x="91" y="100"/>
                    </a:cubicBezTo>
                    <a:cubicBezTo>
                      <a:pt x="83" y="100"/>
                      <a:pt x="95" y="104"/>
                      <a:pt x="95" y="104"/>
                    </a:cubicBezTo>
                    <a:cubicBezTo>
                      <a:pt x="95" y="111"/>
                      <a:pt x="103" y="111"/>
                      <a:pt x="95" y="115"/>
                    </a:cubicBezTo>
                    <a:cubicBezTo>
                      <a:pt x="91" y="115"/>
                      <a:pt x="103" y="115"/>
                      <a:pt x="103" y="123"/>
                    </a:cubicBezTo>
                    <a:cubicBezTo>
                      <a:pt x="103" y="130"/>
                      <a:pt x="103" y="123"/>
                      <a:pt x="107" y="123"/>
                    </a:cubicBezTo>
                    <a:cubicBezTo>
                      <a:pt x="115" y="130"/>
                      <a:pt x="115" y="123"/>
                      <a:pt x="115" y="130"/>
                    </a:cubicBezTo>
                    <a:cubicBezTo>
                      <a:pt x="115" y="134"/>
                      <a:pt x="115" y="130"/>
                      <a:pt x="115" y="130"/>
                    </a:cubicBezTo>
                    <a:cubicBezTo>
                      <a:pt x="107" y="134"/>
                      <a:pt x="119" y="134"/>
                      <a:pt x="115" y="134"/>
                    </a:cubicBezTo>
                    <a:cubicBezTo>
                      <a:pt x="115" y="134"/>
                      <a:pt x="115" y="141"/>
                      <a:pt x="119" y="141"/>
                    </a:cubicBezTo>
                    <a:cubicBezTo>
                      <a:pt x="119" y="145"/>
                      <a:pt x="119" y="152"/>
                      <a:pt x="127" y="152"/>
                    </a:cubicBezTo>
                    <a:lnTo>
                      <a:pt x="127" y="145"/>
                    </a:lnTo>
                    <a:close/>
                    <a:moveTo>
                      <a:pt x="115" y="152"/>
                    </a:moveTo>
                    <a:cubicBezTo>
                      <a:pt x="119" y="152"/>
                      <a:pt x="119" y="145"/>
                      <a:pt x="119" y="145"/>
                    </a:cubicBezTo>
                    <a:cubicBezTo>
                      <a:pt x="115" y="141"/>
                      <a:pt x="115" y="134"/>
                      <a:pt x="115" y="141"/>
                    </a:cubicBezTo>
                    <a:cubicBezTo>
                      <a:pt x="115" y="141"/>
                      <a:pt x="107" y="141"/>
                      <a:pt x="103" y="134"/>
                    </a:cubicBezTo>
                    <a:cubicBezTo>
                      <a:pt x="95" y="134"/>
                      <a:pt x="95" y="141"/>
                      <a:pt x="95" y="141"/>
                    </a:cubicBezTo>
                    <a:cubicBezTo>
                      <a:pt x="91" y="145"/>
                      <a:pt x="107" y="152"/>
                      <a:pt x="115" y="152"/>
                    </a:cubicBezTo>
                    <a:moveTo>
                      <a:pt x="91" y="130"/>
                    </a:moveTo>
                    <a:cubicBezTo>
                      <a:pt x="91" y="130"/>
                      <a:pt x="83" y="130"/>
                      <a:pt x="83" y="134"/>
                    </a:cubicBezTo>
                    <a:cubicBezTo>
                      <a:pt x="83" y="134"/>
                      <a:pt x="79" y="141"/>
                      <a:pt x="79" y="145"/>
                    </a:cubicBezTo>
                    <a:cubicBezTo>
                      <a:pt x="83" y="152"/>
                      <a:pt x="83" y="134"/>
                      <a:pt x="91" y="130"/>
                    </a:cubicBezTo>
                    <a:moveTo>
                      <a:pt x="79" y="100"/>
                    </a:moveTo>
                    <a:cubicBezTo>
                      <a:pt x="79" y="89"/>
                      <a:pt x="79" y="89"/>
                      <a:pt x="79" y="89"/>
                    </a:cubicBezTo>
                    <a:cubicBezTo>
                      <a:pt x="83" y="93"/>
                      <a:pt x="79" y="100"/>
                      <a:pt x="79" y="100"/>
                    </a:cubicBezTo>
                    <a:moveTo>
                      <a:pt x="83" y="111"/>
                    </a:moveTo>
                    <a:cubicBezTo>
                      <a:pt x="79" y="104"/>
                      <a:pt x="79" y="104"/>
                      <a:pt x="79" y="104"/>
                    </a:cubicBezTo>
                    <a:cubicBezTo>
                      <a:pt x="79" y="111"/>
                      <a:pt x="79" y="111"/>
                      <a:pt x="71" y="104"/>
                    </a:cubicBezTo>
                    <a:cubicBezTo>
                      <a:pt x="71" y="104"/>
                      <a:pt x="59" y="111"/>
                      <a:pt x="51" y="111"/>
                    </a:cubicBezTo>
                    <a:cubicBezTo>
                      <a:pt x="51" y="104"/>
                      <a:pt x="47" y="111"/>
                      <a:pt x="51" y="111"/>
                    </a:cubicBezTo>
                    <a:cubicBezTo>
                      <a:pt x="59" y="115"/>
                      <a:pt x="59" y="115"/>
                      <a:pt x="59" y="123"/>
                    </a:cubicBezTo>
                    <a:cubicBezTo>
                      <a:pt x="59" y="130"/>
                      <a:pt x="59" y="123"/>
                      <a:pt x="63" y="123"/>
                    </a:cubicBezTo>
                    <a:cubicBezTo>
                      <a:pt x="63" y="130"/>
                      <a:pt x="59" y="130"/>
                      <a:pt x="63" y="130"/>
                    </a:cubicBezTo>
                    <a:cubicBezTo>
                      <a:pt x="79" y="130"/>
                      <a:pt x="79" y="134"/>
                      <a:pt x="83" y="130"/>
                    </a:cubicBezTo>
                    <a:cubicBezTo>
                      <a:pt x="91" y="123"/>
                      <a:pt x="83" y="115"/>
                      <a:pt x="83" y="111"/>
                    </a:cubicBezTo>
                    <a:moveTo>
                      <a:pt x="91" y="26"/>
                    </a:moveTo>
                    <a:cubicBezTo>
                      <a:pt x="95" y="26"/>
                      <a:pt x="95" y="26"/>
                      <a:pt x="95" y="26"/>
                    </a:cubicBezTo>
                    <a:cubicBezTo>
                      <a:pt x="95" y="29"/>
                      <a:pt x="91" y="29"/>
                      <a:pt x="91" y="26"/>
                    </a:cubicBezTo>
                    <a:moveTo>
                      <a:pt x="210" y="115"/>
                    </a:moveTo>
                    <a:cubicBezTo>
                      <a:pt x="218" y="115"/>
                      <a:pt x="230" y="130"/>
                      <a:pt x="222" y="134"/>
                    </a:cubicBezTo>
                    <a:cubicBezTo>
                      <a:pt x="210" y="134"/>
                      <a:pt x="206" y="123"/>
                      <a:pt x="210" y="115"/>
                    </a:cubicBezTo>
                    <a:moveTo>
                      <a:pt x="12" y="130"/>
                    </a:moveTo>
                    <a:cubicBezTo>
                      <a:pt x="12" y="115"/>
                      <a:pt x="16" y="134"/>
                      <a:pt x="16" y="123"/>
                    </a:cubicBezTo>
                    <a:cubicBezTo>
                      <a:pt x="16" y="111"/>
                      <a:pt x="12" y="115"/>
                      <a:pt x="12" y="111"/>
                    </a:cubicBezTo>
                    <a:cubicBezTo>
                      <a:pt x="4" y="104"/>
                      <a:pt x="12" y="115"/>
                      <a:pt x="4" y="111"/>
                    </a:cubicBezTo>
                    <a:cubicBezTo>
                      <a:pt x="0" y="104"/>
                      <a:pt x="0" y="111"/>
                      <a:pt x="0" y="104"/>
                    </a:cubicBezTo>
                    <a:cubicBezTo>
                      <a:pt x="4" y="93"/>
                      <a:pt x="0" y="89"/>
                      <a:pt x="0" y="71"/>
                    </a:cubicBezTo>
                    <a:cubicBezTo>
                      <a:pt x="4" y="52"/>
                      <a:pt x="4" y="29"/>
                      <a:pt x="28" y="29"/>
                    </a:cubicBezTo>
                    <a:cubicBezTo>
                      <a:pt x="51" y="37"/>
                      <a:pt x="51" y="11"/>
                      <a:pt x="63" y="11"/>
                    </a:cubicBezTo>
                    <a:cubicBezTo>
                      <a:pt x="79" y="11"/>
                      <a:pt x="79" y="0"/>
                      <a:pt x="79" y="0"/>
                    </a:cubicBezTo>
                    <a:cubicBezTo>
                      <a:pt x="83" y="7"/>
                      <a:pt x="71" y="7"/>
                      <a:pt x="79" y="18"/>
                    </a:cubicBezTo>
                    <a:cubicBezTo>
                      <a:pt x="79" y="29"/>
                      <a:pt x="79" y="29"/>
                      <a:pt x="79" y="29"/>
                    </a:cubicBezTo>
                    <a:cubicBezTo>
                      <a:pt x="71" y="37"/>
                      <a:pt x="71" y="37"/>
                      <a:pt x="71" y="41"/>
                    </a:cubicBezTo>
                    <a:cubicBezTo>
                      <a:pt x="63" y="48"/>
                      <a:pt x="79" y="52"/>
                      <a:pt x="71" y="59"/>
                    </a:cubicBezTo>
                    <a:cubicBezTo>
                      <a:pt x="63" y="63"/>
                      <a:pt x="71" y="59"/>
                      <a:pt x="79" y="63"/>
                    </a:cubicBezTo>
                    <a:cubicBezTo>
                      <a:pt x="79" y="63"/>
                      <a:pt x="95" y="59"/>
                      <a:pt x="91" y="71"/>
                    </a:cubicBezTo>
                    <a:cubicBezTo>
                      <a:pt x="91" y="78"/>
                      <a:pt x="83" y="82"/>
                      <a:pt x="83" y="78"/>
                    </a:cubicBezTo>
                    <a:cubicBezTo>
                      <a:pt x="79" y="78"/>
                      <a:pt x="79" y="82"/>
                      <a:pt x="79" y="82"/>
                    </a:cubicBezTo>
                    <a:cubicBezTo>
                      <a:pt x="71" y="78"/>
                      <a:pt x="79" y="71"/>
                      <a:pt x="71" y="71"/>
                    </a:cubicBezTo>
                    <a:cubicBezTo>
                      <a:pt x="63" y="71"/>
                      <a:pt x="71" y="89"/>
                      <a:pt x="63" y="93"/>
                    </a:cubicBezTo>
                    <a:cubicBezTo>
                      <a:pt x="63" y="100"/>
                      <a:pt x="51" y="89"/>
                      <a:pt x="59" y="93"/>
                    </a:cubicBezTo>
                    <a:cubicBezTo>
                      <a:pt x="63" y="100"/>
                      <a:pt x="51" y="100"/>
                      <a:pt x="51" y="104"/>
                    </a:cubicBezTo>
                    <a:cubicBezTo>
                      <a:pt x="59" y="104"/>
                      <a:pt x="39" y="104"/>
                      <a:pt x="47" y="111"/>
                    </a:cubicBezTo>
                    <a:cubicBezTo>
                      <a:pt x="47" y="115"/>
                      <a:pt x="47" y="115"/>
                      <a:pt x="47" y="115"/>
                    </a:cubicBezTo>
                    <a:cubicBezTo>
                      <a:pt x="51" y="123"/>
                      <a:pt x="39" y="123"/>
                      <a:pt x="47" y="130"/>
                    </a:cubicBezTo>
                    <a:cubicBezTo>
                      <a:pt x="47" y="134"/>
                      <a:pt x="47" y="130"/>
                      <a:pt x="59" y="134"/>
                    </a:cubicBezTo>
                    <a:cubicBezTo>
                      <a:pt x="63" y="141"/>
                      <a:pt x="59" y="141"/>
                      <a:pt x="59" y="141"/>
                    </a:cubicBezTo>
                    <a:cubicBezTo>
                      <a:pt x="51" y="134"/>
                      <a:pt x="51" y="141"/>
                      <a:pt x="51" y="141"/>
                    </a:cubicBezTo>
                    <a:cubicBezTo>
                      <a:pt x="47" y="141"/>
                      <a:pt x="47" y="134"/>
                      <a:pt x="39" y="141"/>
                    </a:cubicBezTo>
                    <a:cubicBezTo>
                      <a:pt x="28" y="141"/>
                      <a:pt x="28" y="141"/>
                      <a:pt x="28" y="141"/>
                    </a:cubicBezTo>
                    <a:cubicBezTo>
                      <a:pt x="24" y="134"/>
                      <a:pt x="24" y="141"/>
                      <a:pt x="16" y="141"/>
                    </a:cubicBezTo>
                    <a:cubicBezTo>
                      <a:pt x="16" y="115"/>
                      <a:pt x="12" y="134"/>
                      <a:pt x="12" y="13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1" name="Freeform 153"/>
              <p:cNvSpPr>
                <a:spLocks noEditPoints="1"/>
              </p:cNvSpPr>
              <p:nvPr/>
            </p:nvSpPr>
            <p:spPr bwMode="auto">
              <a:xfrm>
                <a:off x="3462" y="1976"/>
                <a:ext cx="319" cy="211"/>
              </a:xfrm>
              <a:custGeom>
                <a:avLst/>
                <a:gdLst/>
                <a:ahLst/>
                <a:cxnLst>
                  <a:cxn ang="0">
                    <a:pos x="139" y="134"/>
                  </a:cxn>
                  <a:cxn ang="0">
                    <a:pos x="127" y="145"/>
                  </a:cxn>
                  <a:cxn ang="0">
                    <a:pos x="127" y="134"/>
                  </a:cxn>
                  <a:cxn ang="0">
                    <a:pos x="131" y="123"/>
                  </a:cxn>
                  <a:cxn ang="0">
                    <a:pos x="139" y="104"/>
                  </a:cxn>
                  <a:cxn ang="0">
                    <a:pos x="131" y="82"/>
                  </a:cxn>
                  <a:cxn ang="0">
                    <a:pos x="119" y="100"/>
                  </a:cxn>
                  <a:cxn ang="0">
                    <a:pos x="115" y="89"/>
                  </a:cxn>
                  <a:cxn ang="0">
                    <a:pos x="103" y="100"/>
                  </a:cxn>
                  <a:cxn ang="0">
                    <a:pos x="95" y="104"/>
                  </a:cxn>
                  <a:cxn ang="0">
                    <a:pos x="103" y="123"/>
                  </a:cxn>
                  <a:cxn ang="0">
                    <a:pos x="115" y="130"/>
                  </a:cxn>
                  <a:cxn ang="0">
                    <a:pos x="115" y="134"/>
                  </a:cxn>
                  <a:cxn ang="0">
                    <a:pos x="127" y="152"/>
                  </a:cxn>
                  <a:cxn ang="0">
                    <a:pos x="115" y="152"/>
                  </a:cxn>
                  <a:cxn ang="0">
                    <a:pos x="115" y="141"/>
                  </a:cxn>
                  <a:cxn ang="0">
                    <a:pos x="95" y="141"/>
                  </a:cxn>
                  <a:cxn ang="0">
                    <a:pos x="91" y="130"/>
                  </a:cxn>
                  <a:cxn ang="0">
                    <a:pos x="79" y="145"/>
                  </a:cxn>
                  <a:cxn ang="0">
                    <a:pos x="79" y="100"/>
                  </a:cxn>
                  <a:cxn ang="0">
                    <a:pos x="79" y="100"/>
                  </a:cxn>
                  <a:cxn ang="0">
                    <a:pos x="79" y="104"/>
                  </a:cxn>
                  <a:cxn ang="0">
                    <a:pos x="51" y="111"/>
                  </a:cxn>
                  <a:cxn ang="0">
                    <a:pos x="59" y="123"/>
                  </a:cxn>
                  <a:cxn ang="0">
                    <a:pos x="63" y="130"/>
                  </a:cxn>
                  <a:cxn ang="0">
                    <a:pos x="83" y="111"/>
                  </a:cxn>
                  <a:cxn ang="0">
                    <a:pos x="95" y="26"/>
                  </a:cxn>
                  <a:cxn ang="0">
                    <a:pos x="210" y="115"/>
                  </a:cxn>
                  <a:cxn ang="0">
                    <a:pos x="210" y="115"/>
                  </a:cxn>
                  <a:cxn ang="0">
                    <a:pos x="16" y="123"/>
                  </a:cxn>
                  <a:cxn ang="0">
                    <a:pos x="4" y="111"/>
                  </a:cxn>
                  <a:cxn ang="0">
                    <a:pos x="0" y="71"/>
                  </a:cxn>
                  <a:cxn ang="0">
                    <a:pos x="63" y="11"/>
                  </a:cxn>
                  <a:cxn ang="0">
                    <a:pos x="79" y="18"/>
                  </a:cxn>
                  <a:cxn ang="0">
                    <a:pos x="71" y="41"/>
                  </a:cxn>
                  <a:cxn ang="0">
                    <a:pos x="79" y="63"/>
                  </a:cxn>
                  <a:cxn ang="0">
                    <a:pos x="83" y="78"/>
                  </a:cxn>
                  <a:cxn ang="0">
                    <a:pos x="71" y="71"/>
                  </a:cxn>
                  <a:cxn ang="0">
                    <a:pos x="59" y="93"/>
                  </a:cxn>
                  <a:cxn ang="0">
                    <a:pos x="47" y="111"/>
                  </a:cxn>
                  <a:cxn ang="0">
                    <a:pos x="47" y="130"/>
                  </a:cxn>
                  <a:cxn ang="0">
                    <a:pos x="59" y="141"/>
                  </a:cxn>
                  <a:cxn ang="0">
                    <a:pos x="39" y="141"/>
                  </a:cxn>
                  <a:cxn ang="0">
                    <a:pos x="16" y="141"/>
                  </a:cxn>
                </a:cxnLst>
                <a:rect l="0" t="0" r="r" b="b"/>
                <a:pathLst>
                  <a:path w="230" h="152">
                    <a:moveTo>
                      <a:pt x="131" y="134"/>
                    </a:moveTo>
                    <a:cubicBezTo>
                      <a:pt x="131" y="134"/>
                      <a:pt x="131" y="130"/>
                      <a:pt x="139" y="134"/>
                    </a:cubicBezTo>
                    <a:cubicBezTo>
                      <a:pt x="143" y="134"/>
                      <a:pt x="127" y="141"/>
                      <a:pt x="131" y="134"/>
                    </a:cubicBezTo>
                    <a:moveTo>
                      <a:pt x="127" y="145"/>
                    </a:moveTo>
                    <a:cubicBezTo>
                      <a:pt x="131" y="141"/>
                      <a:pt x="127" y="141"/>
                      <a:pt x="127" y="141"/>
                    </a:cubicBezTo>
                    <a:cubicBezTo>
                      <a:pt x="119" y="134"/>
                      <a:pt x="119" y="134"/>
                      <a:pt x="127" y="134"/>
                    </a:cubicBezTo>
                    <a:cubicBezTo>
                      <a:pt x="127" y="134"/>
                      <a:pt x="131" y="134"/>
                      <a:pt x="127" y="130"/>
                    </a:cubicBezTo>
                    <a:cubicBezTo>
                      <a:pt x="127" y="123"/>
                      <a:pt x="127" y="123"/>
                      <a:pt x="131" y="123"/>
                    </a:cubicBezTo>
                    <a:cubicBezTo>
                      <a:pt x="139" y="123"/>
                      <a:pt x="139" y="115"/>
                      <a:pt x="131" y="115"/>
                    </a:cubicBezTo>
                    <a:cubicBezTo>
                      <a:pt x="127" y="111"/>
                      <a:pt x="131" y="104"/>
                      <a:pt x="139" y="104"/>
                    </a:cubicBezTo>
                    <a:cubicBezTo>
                      <a:pt x="143" y="104"/>
                      <a:pt x="139" y="93"/>
                      <a:pt x="143" y="89"/>
                    </a:cubicBezTo>
                    <a:cubicBezTo>
                      <a:pt x="143" y="82"/>
                      <a:pt x="139" y="82"/>
                      <a:pt x="131" y="82"/>
                    </a:cubicBezTo>
                    <a:cubicBezTo>
                      <a:pt x="127" y="78"/>
                      <a:pt x="119" y="89"/>
                      <a:pt x="119" y="89"/>
                    </a:cubicBezTo>
                    <a:cubicBezTo>
                      <a:pt x="119" y="100"/>
                      <a:pt x="119" y="100"/>
                      <a:pt x="119" y="100"/>
                    </a:cubicBezTo>
                    <a:cubicBezTo>
                      <a:pt x="119" y="104"/>
                      <a:pt x="115" y="100"/>
                      <a:pt x="115" y="93"/>
                    </a:cubicBezTo>
                    <a:cubicBezTo>
                      <a:pt x="115" y="93"/>
                      <a:pt x="119" y="89"/>
                      <a:pt x="115" y="89"/>
                    </a:cubicBezTo>
                    <a:cubicBezTo>
                      <a:pt x="107" y="93"/>
                      <a:pt x="103" y="89"/>
                      <a:pt x="103" y="89"/>
                    </a:cubicBezTo>
                    <a:cubicBezTo>
                      <a:pt x="95" y="89"/>
                      <a:pt x="115" y="89"/>
                      <a:pt x="103" y="100"/>
                    </a:cubicBezTo>
                    <a:cubicBezTo>
                      <a:pt x="91" y="100"/>
                      <a:pt x="91" y="100"/>
                      <a:pt x="91" y="100"/>
                    </a:cubicBezTo>
                    <a:cubicBezTo>
                      <a:pt x="83" y="100"/>
                      <a:pt x="95" y="104"/>
                      <a:pt x="95" y="104"/>
                    </a:cubicBezTo>
                    <a:cubicBezTo>
                      <a:pt x="95" y="111"/>
                      <a:pt x="103" y="111"/>
                      <a:pt x="95" y="115"/>
                    </a:cubicBezTo>
                    <a:cubicBezTo>
                      <a:pt x="91" y="115"/>
                      <a:pt x="103" y="115"/>
                      <a:pt x="103" y="123"/>
                    </a:cubicBezTo>
                    <a:cubicBezTo>
                      <a:pt x="103" y="130"/>
                      <a:pt x="103" y="123"/>
                      <a:pt x="107" y="123"/>
                    </a:cubicBezTo>
                    <a:cubicBezTo>
                      <a:pt x="115" y="130"/>
                      <a:pt x="115" y="123"/>
                      <a:pt x="115" y="130"/>
                    </a:cubicBezTo>
                    <a:cubicBezTo>
                      <a:pt x="115" y="134"/>
                      <a:pt x="115" y="130"/>
                      <a:pt x="115" y="130"/>
                    </a:cubicBezTo>
                    <a:cubicBezTo>
                      <a:pt x="107" y="134"/>
                      <a:pt x="119" y="134"/>
                      <a:pt x="115" y="134"/>
                    </a:cubicBezTo>
                    <a:cubicBezTo>
                      <a:pt x="115" y="134"/>
                      <a:pt x="115" y="141"/>
                      <a:pt x="119" y="141"/>
                    </a:cubicBezTo>
                    <a:cubicBezTo>
                      <a:pt x="119" y="145"/>
                      <a:pt x="119" y="152"/>
                      <a:pt x="127" y="152"/>
                    </a:cubicBezTo>
                    <a:lnTo>
                      <a:pt x="127" y="145"/>
                    </a:lnTo>
                    <a:close/>
                    <a:moveTo>
                      <a:pt x="115" y="152"/>
                    </a:moveTo>
                    <a:cubicBezTo>
                      <a:pt x="119" y="152"/>
                      <a:pt x="119" y="145"/>
                      <a:pt x="119" y="145"/>
                    </a:cubicBezTo>
                    <a:cubicBezTo>
                      <a:pt x="115" y="141"/>
                      <a:pt x="115" y="134"/>
                      <a:pt x="115" y="141"/>
                    </a:cubicBezTo>
                    <a:cubicBezTo>
                      <a:pt x="115" y="141"/>
                      <a:pt x="107" y="141"/>
                      <a:pt x="103" y="134"/>
                    </a:cubicBezTo>
                    <a:cubicBezTo>
                      <a:pt x="95" y="134"/>
                      <a:pt x="95" y="141"/>
                      <a:pt x="95" y="141"/>
                    </a:cubicBezTo>
                    <a:cubicBezTo>
                      <a:pt x="91" y="145"/>
                      <a:pt x="107" y="152"/>
                      <a:pt x="115" y="152"/>
                    </a:cubicBezTo>
                    <a:moveTo>
                      <a:pt x="91" y="130"/>
                    </a:moveTo>
                    <a:cubicBezTo>
                      <a:pt x="91" y="130"/>
                      <a:pt x="83" y="130"/>
                      <a:pt x="83" y="134"/>
                    </a:cubicBezTo>
                    <a:cubicBezTo>
                      <a:pt x="83" y="134"/>
                      <a:pt x="79" y="141"/>
                      <a:pt x="79" y="145"/>
                    </a:cubicBezTo>
                    <a:cubicBezTo>
                      <a:pt x="83" y="152"/>
                      <a:pt x="83" y="134"/>
                      <a:pt x="91" y="130"/>
                    </a:cubicBezTo>
                    <a:moveTo>
                      <a:pt x="79" y="100"/>
                    </a:moveTo>
                    <a:cubicBezTo>
                      <a:pt x="79" y="89"/>
                      <a:pt x="79" y="89"/>
                      <a:pt x="79" y="89"/>
                    </a:cubicBezTo>
                    <a:cubicBezTo>
                      <a:pt x="83" y="93"/>
                      <a:pt x="79" y="100"/>
                      <a:pt x="79" y="100"/>
                    </a:cubicBezTo>
                    <a:moveTo>
                      <a:pt x="83" y="111"/>
                    </a:moveTo>
                    <a:cubicBezTo>
                      <a:pt x="79" y="104"/>
                      <a:pt x="79" y="104"/>
                      <a:pt x="79" y="104"/>
                    </a:cubicBezTo>
                    <a:cubicBezTo>
                      <a:pt x="79" y="111"/>
                      <a:pt x="79" y="111"/>
                      <a:pt x="71" y="104"/>
                    </a:cubicBezTo>
                    <a:cubicBezTo>
                      <a:pt x="71" y="104"/>
                      <a:pt x="59" y="111"/>
                      <a:pt x="51" y="111"/>
                    </a:cubicBezTo>
                    <a:cubicBezTo>
                      <a:pt x="51" y="104"/>
                      <a:pt x="47" y="111"/>
                      <a:pt x="51" y="111"/>
                    </a:cubicBezTo>
                    <a:cubicBezTo>
                      <a:pt x="59" y="115"/>
                      <a:pt x="59" y="115"/>
                      <a:pt x="59" y="123"/>
                    </a:cubicBezTo>
                    <a:cubicBezTo>
                      <a:pt x="59" y="130"/>
                      <a:pt x="59" y="123"/>
                      <a:pt x="63" y="123"/>
                    </a:cubicBezTo>
                    <a:cubicBezTo>
                      <a:pt x="63" y="130"/>
                      <a:pt x="59" y="130"/>
                      <a:pt x="63" y="130"/>
                    </a:cubicBezTo>
                    <a:cubicBezTo>
                      <a:pt x="79" y="130"/>
                      <a:pt x="79" y="134"/>
                      <a:pt x="83" y="130"/>
                    </a:cubicBezTo>
                    <a:cubicBezTo>
                      <a:pt x="91" y="123"/>
                      <a:pt x="83" y="115"/>
                      <a:pt x="83" y="111"/>
                    </a:cubicBezTo>
                    <a:moveTo>
                      <a:pt x="91" y="26"/>
                    </a:moveTo>
                    <a:cubicBezTo>
                      <a:pt x="95" y="26"/>
                      <a:pt x="95" y="26"/>
                      <a:pt x="95" y="26"/>
                    </a:cubicBezTo>
                    <a:cubicBezTo>
                      <a:pt x="95" y="29"/>
                      <a:pt x="91" y="29"/>
                      <a:pt x="91" y="26"/>
                    </a:cubicBezTo>
                    <a:moveTo>
                      <a:pt x="210" y="115"/>
                    </a:moveTo>
                    <a:cubicBezTo>
                      <a:pt x="218" y="115"/>
                      <a:pt x="230" y="130"/>
                      <a:pt x="222" y="134"/>
                    </a:cubicBezTo>
                    <a:cubicBezTo>
                      <a:pt x="210" y="134"/>
                      <a:pt x="206" y="123"/>
                      <a:pt x="210" y="115"/>
                    </a:cubicBezTo>
                    <a:moveTo>
                      <a:pt x="12" y="130"/>
                    </a:moveTo>
                    <a:cubicBezTo>
                      <a:pt x="12" y="115"/>
                      <a:pt x="16" y="134"/>
                      <a:pt x="16" y="123"/>
                    </a:cubicBezTo>
                    <a:cubicBezTo>
                      <a:pt x="16" y="111"/>
                      <a:pt x="12" y="115"/>
                      <a:pt x="12" y="111"/>
                    </a:cubicBezTo>
                    <a:cubicBezTo>
                      <a:pt x="4" y="104"/>
                      <a:pt x="12" y="115"/>
                      <a:pt x="4" y="111"/>
                    </a:cubicBezTo>
                    <a:cubicBezTo>
                      <a:pt x="0" y="104"/>
                      <a:pt x="0" y="111"/>
                      <a:pt x="0" y="104"/>
                    </a:cubicBezTo>
                    <a:cubicBezTo>
                      <a:pt x="4" y="93"/>
                      <a:pt x="0" y="89"/>
                      <a:pt x="0" y="71"/>
                    </a:cubicBezTo>
                    <a:cubicBezTo>
                      <a:pt x="4" y="52"/>
                      <a:pt x="4" y="29"/>
                      <a:pt x="28" y="29"/>
                    </a:cubicBezTo>
                    <a:cubicBezTo>
                      <a:pt x="51" y="37"/>
                      <a:pt x="51" y="11"/>
                      <a:pt x="63" y="11"/>
                    </a:cubicBezTo>
                    <a:cubicBezTo>
                      <a:pt x="79" y="11"/>
                      <a:pt x="79" y="0"/>
                      <a:pt x="79" y="0"/>
                    </a:cubicBezTo>
                    <a:cubicBezTo>
                      <a:pt x="83" y="7"/>
                      <a:pt x="71" y="7"/>
                      <a:pt x="79" y="18"/>
                    </a:cubicBezTo>
                    <a:cubicBezTo>
                      <a:pt x="79" y="29"/>
                      <a:pt x="79" y="29"/>
                      <a:pt x="79" y="29"/>
                    </a:cubicBezTo>
                    <a:cubicBezTo>
                      <a:pt x="71" y="37"/>
                      <a:pt x="71" y="37"/>
                      <a:pt x="71" y="41"/>
                    </a:cubicBezTo>
                    <a:cubicBezTo>
                      <a:pt x="63" y="48"/>
                      <a:pt x="79" y="52"/>
                      <a:pt x="71" y="59"/>
                    </a:cubicBezTo>
                    <a:cubicBezTo>
                      <a:pt x="63" y="63"/>
                      <a:pt x="71" y="59"/>
                      <a:pt x="79" y="63"/>
                    </a:cubicBezTo>
                    <a:cubicBezTo>
                      <a:pt x="79" y="63"/>
                      <a:pt x="95" y="59"/>
                      <a:pt x="91" y="71"/>
                    </a:cubicBezTo>
                    <a:cubicBezTo>
                      <a:pt x="91" y="78"/>
                      <a:pt x="83" y="82"/>
                      <a:pt x="83" y="78"/>
                    </a:cubicBezTo>
                    <a:cubicBezTo>
                      <a:pt x="79" y="78"/>
                      <a:pt x="79" y="82"/>
                      <a:pt x="79" y="82"/>
                    </a:cubicBezTo>
                    <a:cubicBezTo>
                      <a:pt x="71" y="78"/>
                      <a:pt x="79" y="71"/>
                      <a:pt x="71" y="71"/>
                    </a:cubicBezTo>
                    <a:cubicBezTo>
                      <a:pt x="63" y="71"/>
                      <a:pt x="71" y="89"/>
                      <a:pt x="63" y="93"/>
                    </a:cubicBezTo>
                    <a:cubicBezTo>
                      <a:pt x="63" y="100"/>
                      <a:pt x="51" y="89"/>
                      <a:pt x="59" y="93"/>
                    </a:cubicBezTo>
                    <a:cubicBezTo>
                      <a:pt x="63" y="100"/>
                      <a:pt x="51" y="100"/>
                      <a:pt x="51" y="104"/>
                    </a:cubicBezTo>
                    <a:cubicBezTo>
                      <a:pt x="59" y="104"/>
                      <a:pt x="39" y="104"/>
                      <a:pt x="47" y="111"/>
                    </a:cubicBezTo>
                    <a:cubicBezTo>
                      <a:pt x="47" y="115"/>
                      <a:pt x="47" y="115"/>
                      <a:pt x="47" y="115"/>
                    </a:cubicBezTo>
                    <a:cubicBezTo>
                      <a:pt x="51" y="123"/>
                      <a:pt x="39" y="123"/>
                      <a:pt x="47" y="130"/>
                    </a:cubicBezTo>
                    <a:cubicBezTo>
                      <a:pt x="47" y="134"/>
                      <a:pt x="47" y="130"/>
                      <a:pt x="59" y="134"/>
                    </a:cubicBezTo>
                    <a:cubicBezTo>
                      <a:pt x="63" y="141"/>
                      <a:pt x="59" y="141"/>
                      <a:pt x="59" y="141"/>
                    </a:cubicBezTo>
                    <a:cubicBezTo>
                      <a:pt x="51" y="134"/>
                      <a:pt x="51" y="141"/>
                      <a:pt x="51" y="141"/>
                    </a:cubicBezTo>
                    <a:cubicBezTo>
                      <a:pt x="47" y="141"/>
                      <a:pt x="47" y="134"/>
                      <a:pt x="39" y="141"/>
                    </a:cubicBezTo>
                    <a:cubicBezTo>
                      <a:pt x="28" y="141"/>
                      <a:pt x="28" y="141"/>
                      <a:pt x="28" y="141"/>
                    </a:cubicBezTo>
                    <a:cubicBezTo>
                      <a:pt x="24" y="134"/>
                      <a:pt x="24" y="141"/>
                      <a:pt x="16" y="141"/>
                    </a:cubicBezTo>
                    <a:cubicBezTo>
                      <a:pt x="16" y="115"/>
                      <a:pt x="12" y="134"/>
                      <a:pt x="12" y="13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2" name="Freeform 154"/>
              <p:cNvSpPr>
                <a:spLocks noEditPoints="1"/>
              </p:cNvSpPr>
              <p:nvPr/>
            </p:nvSpPr>
            <p:spPr bwMode="auto">
              <a:xfrm>
                <a:off x="3462" y="1976"/>
                <a:ext cx="319" cy="211"/>
              </a:xfrm>
              <a:custGeom>
                <a:avLst/>
                <a:gdLst/>
                <a:ahLst/>
                <a:cxnLst>
                  <a:cxn ang="0">
                    <a:pos x="139" y="134"/>
                  </a:cxn>
                  <a:cxn ang="0">
                    <a:pos x="127" y="145"/>
                  </a:cxn>
                  <a:cxn ang="0">
                    <a:pos x="127" y="134"/>
                  </a:cxn>
                  <a:cxn ang="0">
                    <a:pos x="131" y="123"/>
                  </a:cxn>
                  <a:cxn ang="0">
                    <a:pos x="139" y="104"/>
                  </a:cxn>
                  <a:cxn ang="0">
                    <a:pos x="131" y="82"/>
                  </a:cxn>
                  <a:cxn ang="0">
                    <a:pos x="119" y="100"/>
                  </a:cxn>
                  <a:cxn ang="0">
                    <a:pos x="115" y="89"/>
                  </a:cxn>
                  <a:cxn ang="0">
                    <a:pos x="103" y="100"/>
                  </a:cxn>
                  <a:cxn ang="0">
                    <a:pos x="95" y="104"/>
                  </a:cxn>
                  <a:cxn ang="0">
                    <a:pos x="103" y="123"/>
                  </a:cxn>
                  <a:cxn ang="0">
                    <a:pos x="115" y="130"/>
                  </a:cxn>
                  <a:cxn ang="0">
                    <a:pos x="115" y="134"/>
                  </a:cxn>
                  <a:cxn ang="0">
                    <a:pos x="127" y="152"/>
                  </a:cxn>
                  <a:cxn ang="0">
                    <a:pos x="115" y="152"/>
                  </a:cxn>
                  <a:cxn ang="0">
                    <a:pos x="115" y="141"/>
                  </a:cxn>
                  <a:cxn ang="0">
                    <a:pos x="95" y="141"/>
                  </a:cxn>
                  <a:cxn ang="0">
                    <a:pos x="91" y="130"/>
                  </a:cxn>
                  <a:cxn ang="0">
                    <a:pos x="79" y="145"/>
                  </a:cxn>
                  <a:cxn ang="0">
                    <a:pos x="79" y="100"/>
                  </a:cxn>
                  <a:cxn ang="0">
                    <a:pos x="79" y="100"/>
                  </a:cxn>
                  <a:cxn ang="0">
                    <a:pos x="79" y="104"/>
                  </a:cxn>
                  <a:cxn ang="0">
                    <a:pos x="51" y="111"/>
                  </a:cxn>
                  <a:cxn ang="0">
                    <a:pos x="59" y="123"/>
                  </a:cxn>
                  <a:cxn ang="0">
                    <a:pos x="63" y="130"/>
                  </a:cxn>
                  <a:cxn ang="0">
                    <a:pos x="83" y="111"/>
                  </a:cxn>
                  <a:cxn ang="0">
                    <a:pos x="95" y="26"/>
                  </a:cxn>
                  <a:cxn ang="0">
                    <a:pos x="210" y="115"/>
                  </a:cxn>
                  <a:cxn ang="0">
                    <a:pos x="210" y="115"/>
                  </a:cxn>
                  <a:cxn ang="0">
                    <a:pos x="16" y="123"/>
                  </a:cxn>
                  <a:cxn ang="0">
                    <a:pos x="4" y="111"/>
                  </a:cxn>
                  <a:cxn ang="0">
                    <a:pos x="0" y="71"/>
                  </a:cxn>
                  <a:cxn ang="0">
                    <a:pos x="63" y="11"/>
                  </a:cxn>
                  <a:cxn ang="0">
                    <a:pos x="79" y="18"/>
                  </a:cxn>
                  <a:cxn ang="0">
                    <a:pos x="71" y="41"/>
                  </a:cxn>
                  <a:cxn ang="0">
                    <a:pos x="79" y="63"/>
                  </a:cxn>
                  <a:cxn ang="0">
                    <a:pos x="83" y="78"/>
                  </a:cxn>
                  <a:cxn ang="0">
                    <a:pos x="71" y="71"/>
                  </a:cxn>
                  <a:cxn ang="0">
                    <a:pos x="59" y="93"/>
                  </a:cxn>
                  <a:cxn ang="0">
                    <a:pos x="47" y="111"/>
                  </a:cxn>
                  <a:cxn ang="0">
                    <a:pos x="47" y="130"/>
                  </a:cxn>
                  <a:cxn ang="0">
                    <a:pos x="59" y="141"/>
                  </a:cxn>
                  <a:cxn ang="0">
                    <a:pos x="39" y="141"/>
                  </a:cxn>
                  <a:cxn ang="0">
                    <a:pos x="16" y="141"/>
                  </a:cxn>
                </a:cxnLst>
                <a:rect l="0" t="0" r="r" b="b"/>
                <a:pathLst>
                  <a:path w="230" h="152">
                    <a:moveTo>
                      <a:pt x="131" y="134"/>
                    </a:moveTo>
                    <a:cubicBezTo>
                      <a:pt x="131" y="134"/>
                      <a:pt x="131" y="130"/>
                      <a:pt x="139" y="134"/>
                    </a:cubicBezTo>
                    <a:cubicBezTo>
                      <a:pt x="143" y="134"/>
                      <a:pt x="127" y="141"/>
                      <a:pt x="131" y="134"/>
                    </a:cubicBezTo>
                    <a:close/>
                    <a:moveTo>
                      <a:pt x="127" y="145"/>
                    </a:moveTo>
                    <a:cubicBezTo>
                      <a:pt x="131" y="141"/>
                      <a:pt x="127" y="141"/>
                      <a:pt x="127" y="141"/>
                    </a:cubicBezTo>
                    <a:cubicBezTo>
                      <a:pt x="119" y="134"/>
                      <a:pt x="119" y="134"/>
                      <a:pt x="127" y="134"/>
                    </a:cubicBezTo>
                    <a:cubicBezTo>
                      <a:pt x="127" y="134"/>
                      <a:pt x="131" y="134"/>
                      <a:pt x="127" y="130"/>
                    </a:cubicBezTo>
                    <a:cubicBezTo>
                      <a:pt x="127" y="123"/>
                      <a:pt x="127" y="123"/>
                      <a:pt x="131" y="123"/>
                    </a:cubicBezTo>
                    <a:cubicBezTo>
                      <a:pt x="139" y="123"/>
                      <a:pt x="139" y="115"/>
                      <a:pt x="131" y="115"/>
                    </a:cubicBezTo>
                    <a:cubicBezTo>
                      <a:pt x="127" y="111"/>
                      <a:pt x="131" y="104"/>
                      <a:pt x="139" y="104"/>
                    </a:cubicBezTo>
                    <a:cubicBezTo>
                      <a:pt x="143" y="104"/>
                      <a:pt x="139" y="93"/>
                      <a:pt x="143" y="89"/>
                    </a:cubicBezTo>
                    <a:cubicBezTo>
                      <a:pt x="143" y="82"/>
                      <a:pt x="139" y="82"/>
                      <a:pt x="131" y="82"/>
                    </a:cubicBezTo>
                    <a:cubicBezTo>
                      <a:pt x="127" y="78"/>
                      <a:pt x="119" y="89"/>
                      <a:pt x="119" y="89"/>
                    </a:cubicBezTo>
                    <a:cubicBezTo>
                      <a:pt x="119" y="100"/>
                      <a:pt x="119" y="100"/>
                      <a:pt x="119" y="100"/>
                    </a:cubicBezTo>
                    <a:cubicBezTo>
                      <a:pt x="119" y="104"/>
                      <a:pt x="115" y="100"/>
                      <a:pt x="115" y="93"/>
                    </a:cubicBezTo>
                    <a:cubicBezTo>
                      <a:pt x="115" y="93"/>
                      <a:pt x="119" y="89"/>
                      <a:pt x="115" y="89"/>
                    </a:cubicBezTo>
                    <a:cubicBezTo>
                      <a:pt x="107" y="93"/>
                      <a:pt x="103" y="89"/>
                      <a:pt x="103" y="89"/>
                    </a:cubicBezTo>
                    <a:cubicBezTo>
                      <a:pt x="95" y="89"/>
                      <a:pt x="115" y="89"/>
                      <a:pt x="103" y="100"/>
                    </a:cubicBezTo>
                    <a:cubicBezTo>
                      <a:pt x="91" y="100"/>
                      <a:pt x="91" y="100"/>
                      <a:pt x="91" y="100"/>
                    </a:cubicBezTo>
                    <a:cubicBezTo>
                      <a:pt x="83" y="100"/>
                      <a:pt x="95" y="104"/>
                      <a:pt x="95" y="104"/>
                    </a:cubicBezTo>
                    <a:cubicBezTo>
                      <a:pt x="95" y="111"/>
                      <a:pt x="103" y="111"/>
                      <a:pt x="95" y="115"/>
                    </a:cubicBezTo>
                    <a:cubicBezTo>
                      <a:pt x="91" y="115"/>
                      <a:pt x="103" y="115"/>
                      <a:pt x="103" y="123"/>
                    </a:cubicBezTo>
                    <a:cubicBezTo>
                      <a:pt x="103" y="130"/>
                      <a:pt x="103" y="123"/>
                      <a:pt x="107" y="123"/>
                    </a:cubicBezTo>
                    <a:cubicBezTo>
                      <a:pt x="115" y="130"/>
                      <a:pt x="115" y="123"/>
                      <a:pt x="115" y="130"/>
                    </a:cubicBezTo>
                    <a:cubicBezTo>
                      <a:pt x="115" y="134"/>
                      <a:pt x="115" y="130"/>
                      <a:pt x="115" y="130"/>
                    </a:cubicBezTo>
                    <a:cubicBezTo>
                      <a:pt x="107" y="134"/>
                      <a:pt x="119" y="134"/>
                      <a:pt x="115" y="134"/>
                    </a:cubicBezTo>
                    <a:cubicBezTo>
                      <a:pt x="115" y="134"/>
                      <a:pt x="115" y="141"/>
                      <a:pt x="119" y="141"/>
                    </a:cubicBezTo>
                    <a:cubicBezTo>
                      <a:pt x="119" y="145"/>
                      <a:pt x="119" y="152"/>
                      <a:pt x="127" y="152"/>
                    </a:cubicBezTo>
                    <a:lnTo>
                      <a:pt x="127" y="145"/>
                    </a:lnTo>
                    <a:close/>
                    <a:moveTo>
                      <a:pt x="115" y="152"/>
                    </a:moveTo>
                    <a:cubicBezTo>
                      <a:pt x="119" y="152"/>
                      <a:pt x="119" y="145"/>
                      <a:pt x="119" y="145"/>
                    </a:cubicBezTo>
                    <a:cubicBezTo>
                      <a:pt x="115" y="141"/>
                      <a:pt x="115" y="134"/>
                      <a:pt x="115" y="141"/>
                    </a:cubicBezTo>
                    <a:cubicBezTo>
                      <a:pt x="115" y="141"/>
                      <a:pt x="107" y="141"/>
                      <a:pt x="103" y="134"/>
                    </a:cubicBezTo>
                    <a:cubicBezTo>
                      <a:pt x="95" y="134"/>
                      <a:pt x="95" y="141"/>
                      <a:pt x="95" y="141"/>
                    </a:cubicBezTo>
                    <a:cubicBezTo>
                      <a:pt x="91" y="145"/>
                      <a:pt x="107" y="152"/>
                      <a:pt x="115" y="152"/>
                    </a:cubicBezTo>
                    <a:close/>
                    <a:moveTo>
                      <a:pt x="91" y="130"/>
                    </a:moveTo>
                    <a:cubicBezTo>
                      <a:pt x="91" y="130"/>
                      <a:pt x="83" y="130"/>
                      <a:pt x="83" y="134"/>
                    </a:cubicBezTo>
                    <a:cubicBezTo>
                      <a:pt x="83" y="134"/>
                      <a:pt x="79" y="141"/>
                      <a:pt x="79" y="145"/>
                    </a:cubicBezTo>
                    <a:cubicBezTo>
                      <a:pt x="83" y="152"/>
                      <a:pt x="83" y="134"/>
                      <a:pt x="91" y="130"/>
                    </a:cubicBezTo>
                    <a:close/>
                    <a:moveTo>
                      <a:pt x="79" y="100"/>
                    </a:moveTo>
                    <a:cubicBezTo>
                      <a:pt x="79" y="89"/>
                      <a:pt x="79" y="89"/>
                      <a:pt x="79" y="89"/>
                    </a:cubicBezTo>
                    <a:cubicBezTo>
                      <a:pt x="83" y="93"/>
                      <a:pt x="79" y="100"/>
                      <a:pt x="79" y="100"/>
                    </a:cubicBezTo>
                    <a:close/>
                    <a:moveTo>
                      <a:pt x="83" y="111"/>
                    </a:moveTo>
                    <a:cubicBezTo>
                      <a:pt x="79" y="104"/>
                      <a:pt x="79" y="104"/>
                      <a:pt x="79" y="104"/>
                    </a:cubicBezTo>
                    <a:cubicBezTo>
                      <a:pt x="79" y="111"/>
                      <a:pt x="79" y="111"/>
                      <a:pt x="71" y="104"/>
                    </a:cubicBezTo>
                    <a:cubicBezTo>
                      <a:pt x="71" y="104"/>
                      <a:pt x="59" y="111"/>
                      <a:pt x="51" y="111"/>
                    </a:cubicBezTo>
                    <a:cubicBezTo>
                      <a:pt x="51" y="104"/>
                      <a:pt x="47" y="111"/>
                      <a:pt x="51" y="111"/>
                    </a:cubicBezTo>
                    <a:cubicBezTo>
                      <a:pt x="59" y="115"/>
                      <a:pt x="59" y="115"/>
                      <a:pt x="59" y="123"/>
                    </a:cubicBezTo>
                    <a:cubicBezTo>
                      <a:pt x="59" y="130"/>
                      <a:pt x="59" y="123"/>
                      <a:pt x="63" y="123"/>
                    </a:cubicBezTo>
                    <a:cubicBezTo>
                      <a:pt x="63" y="130"/>
                      <a:pt x="59" y="130"/>
                      <a:pt x="63" y="130"/>
                    </a:cubicBezTo>
                    <a:cubicBezTo>
                      <a:pt x="79" y="130"/>
                      <a:pt x="79" y="134"/>
                      <a:pt x="83" y="130"/>
                    </a:cubicBezTo>
                    <a:cubicBezTo>
                      <a:pt x="91" y="123"/>
                      <a:pt x="83" y="115"/>
                      <a:pt x="83" y="111"/>
                    </a:cubicBezTo>
                    <a:close/>
                    <a:moveTo>
                      <a:pt x="91" y="26"/>
                    </a:moveTo>
                    <a:cubicBezTo>
                      <a:pt x="95" y="26"/>
                      <a:pt x="95" y="26"/>
                      <a:pt x="95" y="26"/>
                    </a:cubicBezTo>
                    <a:cubicBezTo>
                      <a:pt x="95" y="29"/>
                      <a:pt x="91" y="29"/>
                      <a:pt x="91" y="26"/>
                    </a:cubicBezTo>
                    <a:close/>
                    <a:moveTo>
                      <a:pt x="210" y="115"/>
                    </a:moveTo>
                    <a:cubicBezTo>
                      <a:pt x="218" y="115"/>
                      <a:pt x="230" y="130"/>
                      <a:pt x="222" y="134"/>
                    </a:cubicBezTo>
                    <a:cubicBezTo>
                      <a:pt x="210" y="134"/>
                      <a:pt x="206" y="123"/>
                      <a:pt x="210" y="115"/>
                    </a:cubicBezTo>
                    <a:close/>
                    <a:moveTo>
                      <a:pt x="12" y="130"/>
                    </a:moveTo>
                    <a:cubicBezTo>
                      <a:pt x="12" y="115"/>
                      <a:pt x="16" y="134"/>
                      <a:pt x="16" y="123"/>
                    </a:cubicBezTo>
                    <a:cubicBezTo>
                      <a:pt x="16" y="111"/>
                      <a:pt x="12" y="115"/>
                      <a:pt x="12" y="111"/>
                    </a:cubicBezTo>
                    <a:cubicBezTo>
                      <a:pt x="4" y="104"/>
                      <a:pt x="12" y="115"/>
                      <a:pt x="4" y="111"/>
                    </a:cubicBezTo>
                    <a:cubicBezTo>
                      <a:pt x="0" y="104"/>
                      <a:pt x="0" y="111"/>
                      <a:pt x="0" y="104"/>
                    </a:cubicBezTo>
                    <a:cubicBezTo>
                      <a:pt x="4" y="93"/>
                      <a:pt x="0" y="89"/>
                      <a:pt x="0" y="71"/>
                    </a:cubicBezTo>
                    <a:cubicBezTo>
                      <a:pt x="4" y="52"/>
                      <a:pt x="4" y="29"/>
                      <a:pt x="28" y="29"/>
                    </a:cubicBezTo>
                    <a:cubicBezTo>
                      <a:pt x="51" y="37"/>
                      <a:pt x="51" y="11"/>
                      <a:pt x="63" y="11"/>
                    </a:cubicBezTo>
                    <a:cubicBezTo>
                      <a:pt x="79" y="11"/>
                      <a:pt x="79" y="0"/>
                      <a:pt x="79" y="0"/>
                    </a:cubicBezTo>
                    <a:cubicBezTo>
                      <a:pt x="83" y="7"/>
                      <a:pt x="71" y="7"/>
                      <a:pt x="79" y="18"/>
                    </a:cubicBezTo>
                    <a:cubicBezTo>
                      <a:pt x="79" y="29"/>
                      <a:pt x="79" y="29"/>
                      <a:pt x="79" y="29"/>
                    </a:cubicBezTo>
                    <a:cubicBezTo>
                      <a:pt x="71" y="37"/>
                      <a:pt x="71" y="37"/>
                      <a:pt x="71" y="41"/>
                    </a:cubicBezTo>
                    <a:cubicBezTo>
                      <a:pt x="63" y="48"/>
                      <a:pt x="79" y="52"/>
                      <a:pt x="71" y="59"/>
                    </a:cubicBezTo>
                    <a:cubicBezTo>
                      <a:pt x="63" y="63"/>
                      <a:pt x="71" y="59"/>
                      <a:pt x="79" y="63"/>
                    </a:cubicBezTo>
                    <a:cubicBezTo>
                      <a:pt x="79" y="63"/>
                      <a:pt x="95" y="59"/>
                      <a:pt x="91" y="71"/>
                    </a:cubicBezTo>
                    <a:cubicBezTo>
                      <a:pt x="91" y="78"/>
                      <a:pt x="83" y="82"/>
                      <a:pt x="83" y="78"/>
                    </a:cubicBezTo>
                    <a:cubicBezTo>
                      <a:pt x="79" y="78"/>
                      <a:pt x="79" y="82"/>
                      <a:pt x="79" y="82"/>
                    </a:cubicBezTo>
                    <a:cubicBezTo>
                      <a:pt x="71" y="78"/>
                      <a:pt x="79" y="71"/>
                      <a:pt x="71" y="71"/>
                    </a:cubicBezTo>
                    <a:cubicBezTo>
                      <a:pt x="63" y="71"/>
                      <a:pt x="71" y="89"/>
                      <a:pt x="63" y="93"/>
                    </a:cubicBezTo>
                    <a:cubicBezTo>
                      <a:pt x="63" y="100"/>
                      <a:pt x="51" y="89"/>
                      <a:pt x="59" y="93"/>
                    </a:cubicBezTo>
                    <a:cubicBezTo>
                      <a:pt x="63" y="100"/>
                      <a:pt x="51" y="100"/>
                      <a:pt x="51" y="104"/>
                    </a:cubicBezTo>
                    <a:cubicBezTo>
                      <a:pt x="59" y="104"/>
                      <a:pt x="39" y="104"/>
                      <a:pt x="47" y="111"/>
                    </a:cubicBezTo>
                    <a:cubicBezTo>
                      <a:pt x="47" y="115"/>
                      <a:pt x="47" y="115"/>
                      <a:pt x="47" y="115"/>
                    </a:cubicBezTo>
                    <a:cubicBezTo>
                      <a:pt x="51" y="123"/>
                      <a:pt x="39" y="123"/>
                      <a:pt x="47" y="130"/>
                    </a:cubicBezTo>
                    <a:cubicBezTo>
                      <a:pt x="47" y="134"/>
                      <a:pt x="47" y="130"/>
                      <a:pt x="59" y="134"/>
                    </a:cubicBezTo>
                    <a:cubicBezTo>
                      <a:pt x="63" y="141"/>
                      <a:pt x="59" y="141"/>
                      <a:pt x="59" y="141"/>
                    </a:cubicBezTo>
                    <a:cubicBezTo>
                      <a:pt x="51" y="134"/>
                      <a:pt x="51" y="141"/>
                      <a:pt x="51" y="141"/>
                    </a:cubicBezTo>
                    <a:cubicBezTo>
                      <a:pt x="47" y="141"/>
                      <a:pt x="47" y="134"/>
                      <a:pt x="39" y="141"/>
                    </a:cubicBezTo>
                    <a:cubicBezTo>
                      <a:pt x="28" y="141"/>
                      <a:pt x="28" y="141"/>
                      <a:pt x="28" y="141"/>
                    </a:cubicBezTo>
                    <a:cubicBezTo>
                      <a:pt x="24" y="134"/>
                      <a:pt x="24" y="141"/>
                      <a:pt x="16" y="141"/>
                    </a:cubicBezTo>
                    <a:cubicBezTo>
                      <a:pt x="16" y="115"/>
                      <a:pt x="12" y="134"/>
                      <a:pt x="12" y="130"/>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3" name="Freeform 155"/>
              <p:cNvSpPr>
                <a:spLocks noEditPoints="1"/>
              </p:cNvSpPr>
              <p:nvPr/>
            </p:nvSpPr>
            <p:spPr bwMode="auto">
              <a:xfrm>
                <a:off x="3362" y="2164"/>
                <a:ext cx="408" cy="478"/>
              </a:xfrm>
              <a:custGeom>
                <a:avLst/>
                <a:gdLst/>
                <a:ahLst/>
                <a:cxnLst>
                  <a:cxn ang="0">
                    <a:pos x="246" y="30"/>
                  </a:cxn>
                  <a:cxn ang="0">
                    <a:pos x="246" y="19"/>
                  </a:cxn>
                  <a:cxn ang="0">
                    <a:pos x="242" y="26"/>
                  </a:cxn>
                  <a:cxn ang="0">
                    <a:pos x="234" y="30"/>
                  </a:cxn>
                  <a:cxn ang="0">
                    <a:pos x="242" y="37"/>
                  </a:cxn>
                  <a:cxn ang="0">
                    <a:pos x="175" y="26"/>
                  </a:cxn>
                  <a:cxn ang="0">
                    <a:pos x="266" y="48"/>
                  </a:cxn>
                  <a:cxn ang="0">
                    <a:pos x="258" y="48"/>
                  </a:cxn>
                  <a:cxn ang="0">
                    <a:pos x="266" y="52"/>
                  </a:cxn>
                  <a:cxn ang="0">
                    <a:pos x="242" y="299"/>
                  </a:cxn>
                  <a:cxn ang="0">
                    <a:pos x="226" y="321"/>
                  </a:cxn>
                  <a:cxn ang="0">
                    <a:pos x="214" y="332"/>
                  </a:cxn>
                  <a:cxn ang="0">
                    <a:pos x="187" y="332"/>
                  </a:cxn>
                  <a:cxn ang="0">
                    <a:pos x="151" y="332"/>
                  </a:cxn>
                  <a:cxn ang="0">
                    <a:pos x="119" y="336"/>
                  </a:cxn>
                  <a:cxn ang="0">
                    <a:pos x="91" y="325"/>
                  </a:cxn>
                  <a:cxn ang="0">
                    <a:pos x="51" y="332"/>
                  </a:cxn>
                  <a:cxn ang="0">
                    <a:pos x="47" y="269"/>
                  </a:cxn>
                  <a:cxn ang="0">
                    <a:pos x="16" y="250"/>
                  </a:cxn>
                  <a:cxn ang="0">
                    <a:pos x="11" y="216"/>
                  </a:cxn>
                  <a:cxn ang="0">
                    <a:pos x="4" y="194"/>
                  </a:cxn>
                  <a:cxn ang="0">
                    <a:pos x="11" y="175"/>
                  </a:cxn>
                  <a:cxn ang="0">
                    <a:pos x="16" y="146"/>
                  </a:cxn>
                  <a:cxn ang="0">
                    <a:pos x="39" y="123"/>
                  </a:cxn>
                  <a:cxn ang="0">
                    <a:pos x="35" y="104"/>
                  </a:cxn>
                  <a:cxn ang="0">
                    <a:pos x="39" y="71"/>
                  </a:cxn>
                  <a:cxn ang="0">
                    <a:pos x="79" y="71"/>
                  </a:cxn>
                  <a:cxn ang="0">
                    <a:pos x="91" y="78"/>
                  </a:cxn>
                  <a:cxn ang="0">
                    <a:pos x="115" y="60"/>
                  </a:cxn>
                  <a:cxn ang="0">
                    <a:pos x="103" y="41"/>
                  </a:cxn>
                  <a:cxn ang="0">
                    <a:pos x="91" y="30"/>
                  </a:cxn>
                  <a:cxn ang="0">
                    <a:pos x="91" y="7"/>
                  </a:cxn>
                  <a:cxn ang="0">
                    <a:pos x="115" y="7"/>
                  </a:cxn>
                  <a:cxn ang="0">
                    <a:pos x="131" y="11"/>
                  </a:cxn>
                  <a:cxn ang="0">
                    <a:pos x="143" y="26"/>
                  </a:cxn>
                  <a:cxn ang="0">
                    <a:pos x="167" y="37"/>
                  </a:cxn>
                  <a:cxn ang="0">
                    <a:pos x="175" y="48"/>
                  </a:cxn>
                  <a:cxn ang="0">
                    <a:pos x="210" y="26"/>
                  </a:cxn>
                  <a:cxn ang="0">
                    <a:pos x="234" y="37"/>
                  </a:cxn>
                  <a:cxn ang="0">
                    <a:pos x="254" y="48"/>
                  </a:cxn>
                  <a:cxn ang="0">
                    <a:pos x="270" y="104"/>
                  </a:cxn>
                  <a:cxn ang="0">
                    <a:pos x="278" y="153"/>
                  </a:cxn>
                  <a:cxn ang="0">
                    <a:pos x="270" y="179"/>
                  </a:cxn>
                  <a:cxn ang="0">
                    <a:pos x="214" y="209"/>
                  </a:cxn>
                  <a:cxn ang="0">
                    <a:pos x="222" y="250"/>
                  </a:cxn>
                  <a:cxn ang="0">
                    <a:pos x="242" y="299"/>
                  </a:cxn>
                </a:cxnLst>
                <a:rect l="0" t="0" r="r" b="b"/>
                <a:pathLst>
                  <a:path w="294" h="344">
                    <a:moveTo>
                      <a:pt x="242" y="37"/>
                    </a:moveTo>
                    <a:cubicBezTo>
                      <a:pt x="242" y="30"/>
                      <a:pt x="242" y="26"/>
                      <a:pt x="246" y="30"/>
                    </a:cubicBezTo>
                    <a:cubicBezTo>
                      <a:pt x="254" y="37"/>
                      <a:pt x="254" y="30"/>
                      <a:pt x="246" y="30"/>
                    </a:cubicBezTo>
                    <a:cubicBezTo>
                      <a:pt x="242" y="26"/>
                      <a:pt x="254" y="19"/>
                      <a:pt x="246" y="19"/>
                    </a:cubicBezTo>
                    <a:cubicBezTo>
                      <a:pt x="242" y="19"/>
                      <a:pt x="242" y="11"/>
                      <a:pt x="234" y="11"/>
                    </a:cubicBezTo>
                    <a:cubicBezTo>
                      <a:pt x="226" y="19"/>
                      <a:pt x="242" y="19"/>
                      <a:pt x="242" y="26"/>
                    </a:cubicBezTo>
                    <a:cubicBezTo>
                      <a:pt x="234" y="19"/>
                      <a:pt x="234" y="19"/>
                      <a:pt x="234" y="19"/>
                    </a:cubicBezTo>
                    <a:cubicBezTo>
                      <a:pt x="226" y="19"/>
                      <a:pt x="234" y="26"/>
                      <a:pt x="234" y="30"/>
                    </a:cubicBezTo>
                    <a:cubicBezTo>
                      <a:pt x="226" y="30"/>
                      <a:pt x="234" y="30"/>
                      <a:pt x="234" y="37"/>
                    </a:cubicBezTo>
                    <a:lnTo>
                      <a:pt x="242" y="37"/>
                    </a:lnTo>
                    <a:close/>
                    <a:moveTo>
                      <a:pt x="167" y="26"/>
                    </a:moveTo>
                    <a:cubicBezTo>
                      <a:pt x="167" y="19"/>
                      <a:pt x="175" y="26"/>
                      <a:pt x="175" y="26"/>
                    </a:cubicBezTo>
                    <a:cubicBezTo>
                      <a:pt x="175" y="30"/>
                      <a:pt x="163" y="26"/>
                      <a:pt x="167" y="26"/>
                    </a:cubicBezTo>
                    <a:moveTo>
                      <a:pt x="266" y="48"/>
                    </a:moveTo>
                    <a:cubicBezTo>
                      <a:pt x="258" y="48"/>
                      <a:pt x="258" y="41"/>
                      <a:pt x="254" y="41"/>
                    </a:cubicBezTo>
                    <a:cubicBezTo>
                      <a:pt x="254" y="37"/>
                      <a:pt x="254" y="48"/>
                      <a:pt x="258" y="48"/>
                    </a:cubicBezTo>
                    <a:cubicBezTo>
                      <a:pt x="258" y="52"/>
                      <a:pt x="254" y="52"/>
                      <a:pt x="254" y="52"/>
                    </a:cubicBezTo>
                    <a:cubicBezTo>
                      <a:pt x="266" y="52"/>
                      <a:pt x="266" y="52"/>
                      <a:pt x="266" y="52"/>
                    </a:cubicBezTo>
                    <a:lnTo>
                      <a:pt x="266" y="48"/>
                    </a:lnTo>
                    <a:close/>
                    <a:moveTo>
                      <a:pt x="242" y="299"/>
                    </a:moveTo>
                    <a:cubicBezTo>
                      <a:pt x="242" y="302"/>
                      <a:pt x="234" y="299"/>
                      <a:pt x="222" y="302"/>
                    </a:cubicBezTo>
                    <a:cubicBezTo>
                      <a:pt x="214" y="314"/>
                      <a:pt x="234" y="321"/>
                      <a:pt x="226" y="321"/>
                    </a:cubicBezTo>
                    <a:cubicBezTo>
                      <a:pt x="214" y="325"/>
                      <a:pt x="234" y="332"/>
                      <a:pt x="226" y="336"/>
                    </a:cubicBezTo>
                    <a:cubicBezTo>
                      <a:pt x="222" y="344"/>
                      <a:pt x="222" y="325"/>
                      <a:pt x="214" y="332"/>
                    </a:cubicBezTo>
                    <a:cubicBezTo>
                      <a:pt x="210" y="332"/>
                      <a:pt x="203" y="321"/>
                      <a:pt x="203" y="325"/>
                    </a:cubicBezTo>
                    <a:cubicBezTo>
                      <a:pt x="199" y="336"/>
                      <a:pt x="191" y="325"/>
                      <a:pt x="187" y="332"/>
                    </a:cubicBezTo>
                    <a:cubicBezTo>
                      <a:pt x="175" y="336"/>
                      <a:pt x="167" y="344"/>
                      <a:pt x="163" y="336"/>
                    </a:cubicBezTo>
                    <a:cubicBezTo>
                      <a:pt x="163" y="332"/>
                      <a:pt x="155" y="336"/>
                      <a:pt x="151" y="332"/>
                    </a:cubicBezTo>
                    <a:cubicBezTo>
                      <a:pt x="143" y="332"/>
                      <a:pt x="151" y="344"/>
                      <a:pt x="143" y="344"/>
                    </a:cubicBezTo>
                    <a:cubicBezTo>
                      <a:pt x="139" y="344"/>
                      <a:pt x="131" y="325"/>
                      <a:pt x="119" y="336"/>
                    </a:cubicBezTo>
                    <a:cubicBezTo>
                      <a:pt x="115" y="332"/>
                      <a:pt x="107" y="325"/>
                      <a:pt x="103" y="332"/>
                    </a:cubicBezTo>
                    <a:cubicBezTo>
                      <a:pt x="95" y="332"/>
                      <a:pt x="95" y="321"/>
                      <a:pt x="91" y="325"/>
                    </a:cubicBezTo>
                    <a:cubicBezTo>
                      <a:pt x="79" y="325"/>
                      <a:pt x="91" y="332"/>
                      <a:pt x="79" y="332"/>
                    </a:cubicBezTo>
                    <a:cubicBezTo>
                      <a:pt x="63" y="332"/>
                      <a:pt x="63" y="336"/>
                      <a:pt x="51" y="332"/>
                    </a:cubicBezTo>
                    <a:cubicBezTo>
                      <a:pt x="51" y="284"/>
                      <a:pt x="83" y="273"/>
                      <a:pt x="71" y="273"/>
                    </a:cubicBezTo>
                    <a:cubicBezTo>
                      <a:pt x="63" y="269"/>
                      <a:pt x="59" y="261"/>
                      <a:pt x="47" y="269"/>
                    </a:cubicBezTo>
                    <a:cubicBezTo>
                      <a:pt x="35" y="269"/>
                      <a:pt x="39" y="261"/>
                      <a:pt x="35" y="261"/>
                    </a:cubicBezTo>
                    <a:cubicBezTo>
                      <a:pt x="23" y="261"/>
                      <a:pt x="27" y="250"/>
                      <a:pt x="16" y="250"/>
                    </a:cubicBezTo>
                    <a:cubicBezTo>
                      <a:pt x="16" y="239"/>
                      <a:pt x="27" y="239"/>
                      <a:pt x="23" y="231"/>
                    </a:cubicBezTo>
                    <a:cubicBezTo>
                      <a:pt x="23" y="231"/>
                      <a:pt x="11" y="231"/>
                      <a:pt x="11" y="216"/>
                    </a:cubicBezTo>
                    <a:cubicBezTo>
                      <a:pt x="27" y="205"/>
                      <a:pt x="11" y="209"/>
                      <a:pt x="16" y="205"/>
                    </a:cubicBezTo>
                    <a:cubicBezTo>
                      <a:pt x="16" y="198"/>
                      <a:pt x="11" y="198"/>
                      <a:pt x="4" y="194"/>
                    </a:cubicBezTo>
                    <a:cubicBezTo>
                      <a:pt x="4" y="194"/>
                      <a:pt x="16" y="187"/>
                      <a:pt x="4" y="179"/>
                    </a:cubicBezTo>
                    <a:cubicBezTo>
                      <a:pt x="0" y="179"/>
                      <a:pt x="11" y="179"/>
                      <a:pt x="11" y="175"/>
                    </a:cubicBezTo>
                    <a:cubicBezTo>
                      <a:pt x="11" y="168"/>
                      <a:pt x="16" y="168"/>
                      <a:pt x="11" y="157"/>
                    </a:cubicBezTo>
                    <a:cubicBezTo>
                      <a:pt x="4" y="146"/>
                      <a:pt x="4" y="142"/>
                      <a:pt x="16" y="146"/>
                    </a:cubicBezTo>
                    <a:cubicBezTo>
                      <a:pt x="23" y="146"/>
                      <a:pt x="35" y="142"/>
                      <a:pt x="27" y="134"/>
                    </a:cubicBezTo>
                    <a:cubicBezTo>
                      <a:pt x="23" y="134"/>
                      <a:pt x="39" y="127"/>
                      <a:pt x="39" y="123"/>
                    </a:cubicBezTo>
                    <a:cubicBezTo>
                      <a:pt x="39" y="112"/>
                      <a:pt x="27" y="123"/>
                      <a:pt x="27" y="112"/>
                    </a:cubicBezTo>
                    <a:cubicBezTo>
                      <a:pt x="27" y="104"/>
                      <a:pt x="27" y="104"/>
                      <a:pt x="35" y="104"/>
                    </a:cubicBezTo>
                    <a:cubicBezTo>
                      <a:pt x="39" y="112"/>
                      <a:pt x="39" y="104"/>
                      <a:pt x="47" y="82"/>
                    </a:cubicBezTo>
                    <a:cubicBezTo>
                      <a:pt x="47" y="78"/>
                      <a:pt x="35" y="82"/>
                      <a:pt x="39" y="71"/>
                    </a:cubicBezTo>
                    <a:cubicBezTo>
                      <a:pt x="39" y="60"/>
                      <a:pt x="47" y="60"/>
                      <a:pt x="59" y="60"/>
                    </a:cubicBezTo>
                    <a:cubicBezTo>
                      <a:pt x="83" y="60"/>
                      <a:pt x="63" y="63"/>
                      <a:pt x="79" y="71"/>
                    </a:cubicBezTo>
                    <a:cubicBezTo>
                      <a:pt x="83" y="78"/>
                      <a:pt x="71" y="63"/>
                      <a:pt x="83" y="63"/>
                    </a:cubicBezTo>
                    <a:cubicBezTo>
                      <a:pt x="91" y="63"/>
                      <a:pt x="83" y="78"/>
                      <a:pt x="91" y="78"/>
                    </a:cubicBezTo>
                    <a:cubicBezTo>
                      <a:pt x="95" y="71"/>
                      <a:pt x="83" y="48"/>
                      <a:pt x="91" y="52"/>
                    </a:cubicBezTo>
                    <a:cubicBezTo>
                      <a:pt x="103" y="52"/>
                      <a:pt x="107" y="52"/>
                      <a:pt x="115" y="60"/>
                    </a:cubicBezTo>
                    <a:cubicBezTo>
                      <a:pt x="119" y="63"/>
                      <a:pt x="115" y="52"/>
                      <a:pt x="103" y="48"/>
                    </a:cubicBezTo>
                    <a:cubicBezTo>
                      <a:pt x="95" y="48"/>
                      <a:pt x="95" y="48"/>
                      <a:pt x="103" y="41"/>
                    </a:cubicBezTo>
                    <a:cubicBezTo>
                      <a:pt x="107" y="41"/>
                      <a:pt x="91" y="41"/>
                      <a:pt x="95" y="37"/>
                    </a:cubicBezTo>
                    <a:cubicBezTo>
                      <a:pt x="103" y="30"/>
                      <a:pt x="91" y="37"/>
                      <a:pt x="91" y="30"/>
                    </a:cubicBezTo>
                    <a:cubicBezTo>
                      <a:pt x="91" y="26"/>
                      <a:pt x="107" y="30"/>
                      <a:pt x="103" y="19"/>
                    </a:cubicBezTo>
                    <a:cubicBezTo>
                      <a:pt x="95" y="11"/>
                      <a:pt x="91" y="11"/>
                      <a:pt x="91" y="7"/>
                    </a:cubicBezTo>
                    <a:cubicBezTo>
                      <a:pt x="95" y="7"/>
                      <a:pt x="95" y="0"/>
                      <a:pt x="103" y="7"/>
                    </a:cubicBezTo>
                    <a:cubicBezTo>
                      <a:pt x="115" y="7"/>
                      <a:pt x="115" y="7"/>
                      <a:pt x="115" y="7"/>
                    </a:cubicBezTo>
                    <a:cubicBezTo>
                      <a:pt x="119" y="11"/>
                      <a:pt x="119" y="7"/>
                      <a:pt x="127" y="7"/>
                    </a:cubicBezTo>
                    <a:cubicBezTo>
                      <a:pt x="131" y="11"/>
                      <a:pt x="131" y="7"/>
                      <a:pt x="131" y="11"/>
                    </a:cubicBezTo>
                    <a:cubicBezTo>
                      <a:pt x="139" y="26"/>
                      <a:pt x="127" y="26"/>
                      <a:pt x="131" y="26"/>
                    </a:cubicBezTo>
                    <a:cubicBezTo>
                      <a:pt x="139" y="26"/>
                      <a:pt x="139" y="30"/>
                      <a:pt x="143" y="26"/>
                    </a:cubicBezTo>
                    <a:cubicBezTo>
                      <a:pt x="151" y="26"/>
                      <a:pt x="143" y="37"/>
                      <a:pt x="163" y="30"/>
                    </a:cubicBezTo>
                    <a:cubicBezTo>
                      <a:pt x="175" y="26"/>
                      <a:pt x="167" y="30"/>
                      <a:pt x="167" y="37"/>
                    </a:cubicBezTo>
                    <a:cubicBezTo>
                      <a:pt x="175" y="41"/>
                      <a:pt x="155" y="41"/>
                      <a:pt x="155" y="48"/>
                    </a:cubicBezTo>
                    <a:cubicBezTo>
                      <a:pt x="163" y="52"/>
                      <a:pt x="167" y="41"/>
                      <a:pt x="175" y="48"/>
                    </a:cubicBezTo>
                    <a:cubicBezTo>
                      <a:pt x="187" y="52"/>
                      <a:pt x="175" y="37"/>
                      <a:pt x="191" y="37"/>
                    </a:cubicBezTo>
                    <a:cubicBezTo>
                      <a:pt x="203" y="37"/>
                      <a:pt x="210" y="26"/>
                      <a:pt x="210" y="26"/>
                    </a:cubicBezTo>
                    <a:cubicBezTo>
                      <a:pt x="214" y="19"/>
                      <a:pt x="214" y="30"/>
                      <a:pt x="222" y="26"/>
                    </a:cubicBezTo>
                    <a:cubicBezTo>
                      <a:pt x="226" y="26"/>
                      <a:pt x="222" y="30"/>
                      <a:pt x="234" y="37"/>
                    </a:cubicBezTo>
                    <a:cubicBezTo>
                      <a:pt x="242" y="48"/>
                      <a:pt x="254" y="37"/>
                      <a:pt x="254" y="41"/>
                    </a:cubicBezTo>
                    <a:cubicBezTo>
                      <a:pt x="254" y="48"/>
                      <a:pt x="254" y="48"/>
                      <a:pt x="254" y="48"/>
                    </a:cubicBezTo>
                    <a:cubicBezTo>
                      <a:pt x="254" y="52"/>
                      <a:pt x="254" y="60"/>
                      <a:pt x="266" y="60"/>
                    </a:cubicBezTo>
                    <a:cubicBezTo>
                      <a:pt x="278" y="90"/>
                      <a:pt x="254" y="93"/>
                      <a:pt x="270" y="104"/>
                    </a:cubicBezTo>
                    <a:cubicBezTo>
                      <a:pt x="290" y="116"/>
                      <a:pt x="270" y="116"/>
                      <a:pt x="278" y="123"/>
                    </a:cubicBezTo>
                    <a:cubicBezTo>
                      <a:pt x="290" y="142"/>
                      <a:pt x="278" y="142"/>
                      <a:pt x="278" y="153"/>
                    </a:cubicBezTo>
                    <a:cubicBezTo>
                      <a:pt x="282" y="168"/>
                      <a:pt x="294" y="153"/>
                      <a:pt x="290" y="187"/>
                    </a:cubicBezTo>
                    <a:cubicBezTo>
                      <a:pt x="278" y="194"/>
                      <a:pt x="270" y="179"/>
                      <a:pt x="270" y="179"/>
                    </a:cubicBezTo>
                    <a:cubicBezTo>
                      <a:pt x="266" y="179"/>
                      <a:pt x="278" y="187"/>
                      <a:pt x="258" y="194"/>
                    </a:cubicBezTo>
                    <a:cubicBezTo>
                      <a:pt x="242" y="194"/>
                      <a:pt x="234" y="205"/>
                      <a:pt x="214" y="209"/>
                    </a:cubicBezTo>
                    <a:cubicBezTo>
                      <a:pt x="203" y="216"/>
                      <a:pt x="199" y="216"/>
                      <a:pt x="203" y="228"/>
                    </a:cubicBezTo>
                    <a:cubicBezTo>
                      <a:pt x="214" y="239"/>
                      <a:pt x="199" y="246"/>
                      <a:pt x="222" y="250"/>
                    </a:cubicBezTo>
                    <a:cubicBezTo>
                      <a:pt x="234" y="258"/>
                      <a:pt x="234" y="269"/>
                      <a:pt x="254" y="280"/>
                    </a:cubicBezTo>
                    <a:cubicBezTo>
                      <a:pt x="254" y="299"/>
                      <a:pt x="242" y="284"/>
                      <a:pt x="242" y="29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4" name="Freeform 156"/>
              <p:cNvSpPr>
                <a:spLocks noEditPoints="1"/>
              </p:cNvSpPr>
              <p:nvPr/>
            </p:nvSpPr>
            <p:spPr bwMode="auto">
              <a:xfrm>
                <a:off x="3362" y="2164"/>
                <a:ext cx="408" cy="478"/>
              </a:xfrm>
              <a:custGeom>
                <a:avLst/>
                <a:gdLst/>
                <a:ahLst/>
                <a:cxnLst>
                  <a:cxn ang="0">
                    <a:pos x="246" y="30"/>
                  </a:cxn>
                  <a:cxn ang="0">
                    <a:pos x="246" y="19"/>
                  </a:cxn>
                  <a:cxn ang="0">
                    <a:pos x="242" y="26"/>
                  </a:cxn>
                  <a:cxn ang="0">
                    <a:pos x="234" y="30"/>
                  </a:cxn>
                  <a:cxn ang="0">
                    <a:pos x="242" y="37"/>
                  </a:cxn>
                  <a:cxn ang="0">
                    <a:pos x="175" y="26"/>
                  </a:cxn>
                  <a:cxn ang="0">
                    <a:pos x="266" y="48"/>
                  </a:cxn>
                  <a:cxn ang="0">
                    <a:pos x="258" y="48"/>
                  </a:cxn>
                  <a:cxn ang="0">
                    <a:pos x="266" y="52"/>
                  </a:cxn>
                  <a:cxn ang="0">
                    <a:pos x="242" y="299"/>
                  </a:cxn>
                  <a:cxn ang="0">
                    <a:pos x="226" y="321"/>
                  </a:cxn>
                  <a:cxn ang="0">
                    <a:pos x="214" y="332"/>
                  </a:cxn>
                  <a:cxn ang="0">
                    <a:pos x="187" y="332"/>
                  </a:cxn>
                  <a:cxn ang="0">
                    <a:pos x="151" y="332"/>
                  </a:cxn>
                  <a:cxn ang="0">
                    <a:pos x="119" y="336"/>
                  </a:cxn>
                  <a:cxn ang="0">
                    <a:pos x="91" y="325"/>
                  </a:cxn>
                  <a:cxn ang="0">
                    <a:pos x="51" y="332"/>
                  </a:cxn>
                  <a:cxn ang="0">
                    <a:pos x="47" y="269"/>
                  </a:cxn>
                  <a:cxn ang="0">
                    <a:pos x="16" y="250"/>
                  </a:cxn>
                  <a:cxn ang="0">
                    <a:pos x="11" y="216"/>
                  </a:cxn>
                  <a:cxn ang="0">
                    <a:pos x="4" y="194"/>
                  </a:cxn>
                  <a:cxn ang="0">
                    <a:pos x="11" y="175"/>
                  </a:cxn>
                  <a:cxn ang="0">
                    <a:pos x="16" y="146"/>
                  </a:cxn>
                  <a:cxn ang="0">
                    <a:pos x="39" y="123"/>
                  </a:cxn>
                  <a:cxn ang="0">
                    <a:pos x="35" y="104"/>
                  </a:cxn>
                  <a:cxn ang="0">
                    <a:pos x="39" y="71"/>
                  </a:cxn>
                  <a:cxn ang="0">
                    <a:pos x="79" y="71"/>
                  </a:cxn>
                  <a:cxn ang="0">
                    <a:pos x="91" y="78"/>
                  </a:cxn>
                  <a:cxn ang="0">
                    <a:pos x="115" y="60"/>
                  </a:cxn>
                  <a:cxn ang="0">
                    <a:pos x="103" y="41"/>
                  </a:cxn>
                  <a:cxn ang="0">
                    <a:pos x="91" y="30"/>
                  </a:cxn>
                  <a:cxn ang="0">
                    <a:pos x="91" y="7"/>
                  </a:cxn>
                  <a:cxn ang="0">
                    <a:pos x="115" y="7"/>
                  </a:cxn>
                  <a:cxn ang="0">
                    <a:pos x="131" y="11"/>
                  </a:cxn>
                  <a:cxn ang="0">
                    <a:pos x="143" y="26"/>
                  </a:cxn>
                  <a:cxn ang="0">
                    <a:pos x="167" y="37"/>
                  </a:cxn>
                  <a:cxn ang="0">
                    <a:pos x="175" y="48"/>
                  </a:cxn>
                  <a:cxn ang="0">
                    <a:pos x="210" y="26"/>
                  </a:cxn>
                  <a:cxn ang="0">
                    <a:pos x="234" y="37"/>
                  </a:cxn>
                  <a:cxn ang="0">
                    <a:pos x="254" y="48"/>
                  </a:cxn>
                  <a:cxn ang="0">
                    <a:pos x="270" y="104"/>
                  </a:cxn>
                  <a:cxn ang="0">
                    <a:pos x="278" y="153"/>
                  </a:cxn>
                  <a:cxn ang="0">
                    <a:pos x="270" y="179"/>
                  </a:cxn>
                  <a:cxn ang="0">
                    <a:pos x="214" y="209"/>
                  </a:cxn>
                  <a:cxn ang="0">
                    <a:pos x="222" y="250"/>
                  </a:cxn>
                  <a:cxn ang="0">
                    <a:pos x="242" y="299"/>
                  </a:cxn>
                </a:cxnLst>
                <a:rect l="0" t="0" r="r" b="b"/>
                <a:pathLst>
                  <a:path w="294" h="344">
                    <a:moveTo>
                      <a:pt x="242" y="37"/>
                    </a:moveTo>
                    <a:cubicBezTo>
                      <a:pt x="242" y="30"/>
                      <a:pt x="242" y="26"/>
                      <a:pt x="246" y="30"/>
                    </a:cubicBezTo>
                    <a:cubicBezTo>
                      <a:pt x="254" y="37"/>
                      <a:pt x="254" y="30"/>
                      <a:pt x="246" y="30"/>
                    </a:cubicBezTo>
                    <a:cubicBezTo>
                      <a:pt x="242" y="26"/>
                      <a:pt x="254" y="19"/>
                      <a:pt x="246" y="19"/>
                    </a:cubicBezTo>
                    <a:cubicBezTo>
                      <a:pt x="242" y="19"/>
                      <a:pt x="242" y="11"/>
                      <a:pt x="234" y="11"/>
                    </a:cubicBezTo>
                    <a:cubicBezTo>
                      <a:pt x="226" y="19"/>
                      <a:pt x="242" y="19"/>
                      <a:pt x="242" y="26"/>
                    </a:cubicBezTo>
                    <a:cubicBezTo>
                      <a:pt x="234" y="19"/>
                      <a:pt x="234" y="19"/>
                      <a:pt x="234" y="19"/>
                    </a:cubicBezTo>
                    <a:cubicBezTo>
                      <a:pt x="226" y="19"/>
                      <a:pt x="234" y="26"/>
                      <a:pt x="234" y="30"/>
                    </a:cubicBezTo>
                    <a:cubicBezTo>
                      <a:pt x="226" y="30"/>
                      <a:pt x="234" y="30"/>
                      <a:pt x="234" y="37"/>
                    </a:cubicBezTo>
                    <a:lnTo>
                      <a:pt x="242" y="37"/>
                    </a:lnTo>
                    <a:close/>
                    <a:moveTo>
                      <a:pt x="167" y="26"/>
                    </a:moveTo>
                    <a:cubicBezTo>
                      <a:pt x="167" y="19"/>
                      <a:pt x="175" y="26"/>
                      <a:pt x="175" y="26"/>
                    </a:cubicBezTo>
                    <a:cubicBezTo>
                      <a:pt x="175" y="30"/>
                      <a:pt x="163" y="26"/>
                      <a:pt x="167" y="26"/>
                    </a:cubicBezTo>
                    <a:moveTo>
                      <a:pt x="266" y="48"/>
                    </a:moveTo>
                    <a:cubicBezTo>
                      <a:pt x="258" y="48"/>
                      <a:pt x="258" y="41"/>
                      <a:pt x="254" y="41"/>
                    </a:cubicBezTo>
                    <a:cubicBezTo>
                      <a:pt x="254" y="37"/>
                      <a:pt x="254" y="48"/>
                      <a:pt x="258" y="48"/>
                    </a:cubicBezTo>
                    <a:cubicBezTo>
                      <a:pt x="258" y="52"/>
                      <a:pt x="254" y="52"/>
                      <a:pt x="254" y="52"/>
                    </a:cubicBezTo>
                    <a:cubicBezTo>
                      <a:pt x="266" y="52"/>
                      <a:pt x="266" y="52"/>
                      <a:pt x="266" y="52"/>
                    </a:cubicBezTo>
                    <a:lnTo>
                      <a:pt x="266" y="48"/>
                    </a:lnTo>
                    <a:close/>
                    <a:moveTo>
                      <a:pt x="242" y="299"/>
                    </a:moveTo>
                    <a:cubicBezTo>
                      <a:pt x="242" y="302"/>
                      <a:pt x="234" y="299"/>
                      <a:pt x="222" y="302"/>
                    </a:cubicBezTo>
                    <a:cubicBezTo>
                      <a:pt x="214" y="314"/>
                      <a:pt x="234" y="321"/>
                      <a:pt x="226" y="321"/>
                    </a:cubicBezTo>
                    <a:cubicBezTo>
                      <a:pt x="214" y="325"/>
                      <a:pt x="234" y="332"/>
                      <a:pt x="226" y="336"/>
                    </a:cubicBezTo>
                    <a:cubicBezTo>
                      <a:pt x="222" y="344"/>
                      <a:pt x="222" y="325"/>
                      <a:pt x="214" y="332"/>
                    </a:cubicBezTo>
                    <a:cubicBezTo>
                      <a:pt x="210" y="332"/>
                      <a:pt x="203" y="321"/>
                      <a:pt x="203" y="325"/>
                    </a:cubicBezTo>
                    <a:cubicBezTo>
                      <a:pt x="199" y="336"/>
                      <a:pt x="191" y="325"/>
                      <a:pt x="187" y="332"/>
                    </a:cubicBezTo>
                    <a:cubicBezTo>
                      <a:pt x="175" y="336"/>
                      <a:pt x="167" y="344"/>
                      <a:pt x="163" y="336"/>
                    </a:cubicBezTo>
                    <a:cubicBezTo>
                      <a:pt x="163" y="332"/>
                      <a:pt x="155" y="336"/>
                      <a:pt x="151" y="332"/>
                    </a:cubicBezTo>
                    <a:cubicBezTo>
                      <a:pt x="143" y="332"/>
                      <a:pt x="151" y="344"/>
                      <a:pt x="143" y="344"/>
                    </a:cubicBezTo>
                    <a:cubicBezTo>
                      <a:pt x="139" y="344"/>
                      <a:pt x="131" y="325"/>
                      <a:pt x="119" y="336"/>
                    </a:cubicBezTo>
                    <a:cubicBezTo>
                      <a:pt x="115" y="332"/>
                      <a:pt x="107" y="325"/>
                      <a:pt x="103" y="332"/>
                    </a:cubicBezTo>
                    <a:cubicBezTo>
                      <a:pt x="95" y="332"/>
                      <a:pt x="95" y="321"/>
                      <a:pt x="91" y="325"/>
                    </a:cubicBezTo>
                    <a:cubicBezTo>
                      <a:pt x="79" y="325"/>
                      <a:pt x="91" y="332"/>
                      <a:pt x="79" y="332"/>
                    </a:cubicBezTo>
                    <a:cubicBezTo>
                      <a:pt x="63" y="332"/>
                      <a:pt x="63" y="336"/>
                      <a:pt x="51" y="332"/>
                    </a:cubicBezTo>
                    <a:cubicBezTo>
                      <a:pt x="51" y="284"/>
                      <a:pt x="83" y="273"/>
                      <a:pt x="71" y="273"/>
                    </a:cubicBezTo>
                    <a:cubicBezTo>
                      <a:pt x="63" y="269"/>
                      <a:pt x="59" y="261"/>
                      <a:pt x="47" y="269"/>
                    </a:cubicBezTo>
                    <a:cubicBezTo>
                      <a:pt x="35" y="269"/>
                      <a:pt x="39" y="261"/>
                      <a:pt x="35" y="261"/>
                    </a:cubicBezTo>
                    <a:cubicBezTo>
                      <a:pt x="23" y="261"/>
                      <a:pt x="27" y="250"/>
                      <a:pt x="16" y="250"/>
                    </a:cubicBezTo>
                    <a:cubicBezTo>
                      <a:pt x="16" y="239"/>
                      <a:pt x="27" y="239"/>
                      <a:pt x="23" y="231"/>
                    </a:cubicBezTo>
                    <a:cubicBezTo>
                      <a:pt x="23" y="231"/>
                      <a:pt x="11" y="231"/>
                      <a:pt x="11" y="216"/>
                    </a:cubicBezTo>
                    <a:cubicBezTo>
                      <a:pt x="27" y="205"/>
                      <a:pt x="11" y="209"/>
                      <a:pt x="16" y="205"/>
                    </a:cubicBezTo>
                    <a:cubicBezTo>
                      <a:pt x="16" y="198"/>
                      <a:pt x="11" y="198"/>
                      <a:pt x="4" y="194"/>
                    </a:cubicBezTo>
                    <a:cubicBezTo>
                      <a:pt x="4" y="194"/>
                      <a:pt x="16" y="187"/>
                      <a:pt x="4" y="179"/>
                    </a:cubicBezTo>
                    <a:cubicBezTo>
                      <a:pt x="0" y="179"/>
                      <a:pt x="11" y="179"/>
                      <a:pt x="11" y="175"/>
                    </a:cubicBezTo>
                    <a:cubicBezTo>
                      <a:pt x="11" y="168"/>
                      <a:pt x="16" y="168"/>
                      <a:pt x="11" y="157"/>
                    </a:cubicBezTo>
                    <a:cubicBezTo>
                      <a:pt x="4" y="146"/>
                      <a:pt x="4" y="142"/>
                      <a:pt x="16" y="146"/>
                    </a:cubicBezTo>
                    <a:cubicBezTo>
                      <a:pt x="23" y="146"/>
                      <a:pt x="35" y="142"/>
                      <a:pt x="27" y="134"/>
                    </a:cubicBezTo>
                    <a:cubicBezTo>
                      <a:pt x="23" y="134"/>
                      <a:pt x="39" y="127"/>
                      <a:pt x="39" y="123"/>
                    </a:cubicBezTo>
                    <a:cubicBezTo>
                      <a:pt x="39" y="112"/>
                      <a:pt x="27" y="123"/>
                      <a:pt x="27" y="112"/>
                    </a:cubicBezTo>
                    <a:cubicBezTo>
                      <a:pt x="27" y="104"/>
                      <a:pt x="27" y="104"/>
                      <a:pt x="35" y="104"/>
                    </a:cubicBezTo>
                    <a:cubicBezTo>
                      <a:pt x="39" y="112"/>
                      <a:pt x="39" y="104"/>
                      <a:pt x="47" y="82"/>
                    </a:cubicBezTo>
                    <a:cubicBezTo>
                      <a:pt x="47" y="78"/>
                      <a:pt x="35" y="82"/>
                      <a:pt x="39" y="71"/>
                    </a:cubicBezTo>
                    <a:cubicBezTo>
                      <a:pt x="39" y="60"/>
                      <a:pt x="47" y="60"/>
                      <a:pt x="59" y="60"/>
                    </a:cubicBezTo>
                    <a:cubicBezTo>
                      <a:pt x="83" y="60"/>
                      <a:pt x="63" y="63"/>
                      <a:pt x="79" y="71"/>
                    </a:cubicBezTo>
                    <a:cubicBezTo>
                      <a:pt x="83" y="78"/>
                      <a:pt x="71" y="63"/>
                      <a:pt x="83" y="63"/>
                    </a:cubicBezTo>
                    <a:cubicBezTo>
                      <a:pt x="91" y="63"/>
                      <a:pt x="83" y="78"/>
                      <a:pt x="91" y="78"/>
                    </a:cubicBezTo>
                    <a:cubicBezTo>
                      <a:pt x="95" y="71"/>
                      <a:pt x="83" y="48"/>
                      <a:pt x="91" y="52"/>
                    </a:cubicBezTo>
                    <a:cubicBezTo>
                      <a:pt x="103" y="52"/>
                      <a:pt x="107" y="52"/>
                      <a:pt x="115" y="60"/>
                    </a:cubicBezTo>
                    <a:cubicBezTo>
                      <a:pt x="119" y="63"/>
                      <a:pt x="115" y="52"/>
                      <a:pt x="103" y="48"/>
                    </a:cubicBezTo>
                    <a:cubicBezTo>
                      <a:pt x="95" y="48"/>
                      <a:pt x="95" y="48"/>
                      <a:pt x="103" y="41"/>
                    </a:cubicBezTo>
                    <a:cubicBezTo>
                      <a:pt x="107" y="41"/>
                      <a:pt x="91" y="41"/>
                      <a:pt x="95" y="37"/>
                    </a:cubicBezTo>
                    <a:cubicBezTo>
                      <a:pt x="103" y="30"/>
                      <a:pt x="91" y="37"/>
                      <a:pt x="91" y="30"/>
                    </a:cubicBezTo>
                    <a:cubicBezTo>
                      <a:pt x="91" y="26"/>
                      <a:pt x="107" y="30"/>
                      <a:pt x="103" y="19"/>
                    </a:cubicBezTo>
                    <a:cubicBezTo>
                      <a:pt x="95" y="11"/>
                      <a:pt x="91" y="11"/>
                      <a:pt x="91" y="7"/>
                    </a:cubicBezTo>
                    <a:cubicBezTo>
                      <a:pt x="95" y="7"/>
                      <a:pt x="95" y="0"/>
                      <a:pt x="103" y="7"/>
                    </a:cubicBezTo>
                    <a:cubicBezTo>
                      <a:pt x="115" y="7"/>
                      <a:pt x="115" y="7"/>
                      <a:pt x="115" y="7"/>
                    </a:cubicBezTo>
                    <a:cubicBezTo>
                      <a:pt x="119" y="11"/>
                      <a:pt x="119" y="7"/>
                      <a:pt x="127" y="7"/>
                    </a:cubicBezTo>
                    <a:cubicBezTo>
                      <a:pt x="131" y="11"/>
                      <a:pt x="131" y="7"/>
                      <a:pt x="131" y="11"/>
                    </a:cubicBezTo>
                    <a:cubicBezTo>
                      <a:pt x="139" y="26"/>
                      <a:pt x="127" y="26"/>
                      <a:pt x="131" y="26"/>
                    </a:cubicBezTo>
                    <a:cubicBezTo>
                      <a:pt x="139" y="26"/>
                      <a:pt x="139" y="30"/>
                      <a:pt x="143" y="26"/>
                    </a:cubicBezTo>
                    <a:cubicBezTo>
                      <a:pt x="151" y="26"/>
                      <a:pt x="143" y="37"/>
                      <a:pt x="163" y="30"/>
                    </a:cubicBezTo>
                    <a:cubicBezTo>
                      <a:pt x="175" y="26"/>
                      <a:pt x="167" y="30"/>
                      <a:pt x="167" y="37"/>
                    </a:cubicBezTo>
                    <a:cubicBezTo>
                      <a:pt x="175" y="41"/>
                      <a:pt x="155" y="41"/>
                      <a:pt x="155" y="48"/>
                    </a:cubicBezTo>
                    <a:cubicBezTo>
                      <a:pt x="163" y="52"/>
                      <a:pt x="167" y="41"/>
                      <a:pt x="175" y="48"/>
                    </a:cubicBezTo>
                    <a:cubicBezTo>
                      <a:pt x="187" y="52"/>
                      <a:pt x="175" y="37"/>
                      <a:pt x="191" y="37"/>
                    </a:cubicBezTo>
                    <a:cubicBezTo>
                      <a:pt x="203" y="37"/>
                      <a:pt x="210" y="26"/>
                      <a:pt x="210" y="26"/>
                    </a:cubicBezTo>
                    <a:cubicBezTo>
                      <a:pt x="214" y="19"/>
                      <a:pt x="214" y="30"/>
                      <a:pt x="222" y="26"/>
                    </a:cubicBezTo>
                    <a:cubicBezTo>
                      <a:pt x="226" y="26"/>
                      <a:pt x="222" y="30"/>
                      <a:pt x="234" y="37"/>
                    </a:cubicBezTo>
                    <a:cubicBezTo>
                      <a:pt x="242" y="48"/>
                      <a:pt x="254" y="37"/>
                      <a:pt x="254" y="41"/>
                    </a:cubicBezTo>
                    <a:cubicBezTo>
                      <a:pt x="254" y="48"/>
                      <a:pt x="254" y="48"/>
                      <a:pt x="254" y="48"/>
                    </a:cubicBezTo>
                    <a:cubicBezTo>
                      <a:pt x="254" y="52"/>
                      <a:pt x="254" y="60"/>
                      <a:pt x="266" y="60"/>
                    </a:cubicBezTo>
                    <a:cubicBezTo>
                      <a:pt x="278" y="90"/>
                      <a:pt x="254" y="93"/>
                      <a:pt x="270" y="104"/>
                    </a:cubicBezTo>
                    <a:cubicBezTo>
                      <a:pt x="290" y="116"/>
                      <a:pt x="270" y="116"/>
                      <a:pt x="278" y="123"/>
                    </a:cubicBezTo>
                    <a:cubicBezTo>
                      <a:pt x="290" y="142"/>
                      <a:pt x="278" y="142"/>
                      <a:pt x="278" y="153"/>
                    </a:cubicBezTo>
                    <a:cubicBezTo>
                      <a:pt x="282" y="168"/>
                      <a:pt x="294" y="153"/>
                      <a:pt x="290" y="187"/>
                    </a:cubicBezTo>
                    <a:cubicBezTo>
                      <a:pt x="278" y="194"/>
                      <a:pt x="270" y="179"/>
                      <a:pt x="270" y="179"/>
                    </a:cubicBezTo>
                    <a:cubicBezTo>
                      <a:pt x="266" y="179"/>
                      <a:pt x="278" y="187"/>
                      <a:pt x="258" y="194"/>
                    </a:cubicBezTo>
                    <a:cubicBezTo>
                      <a:pt x="242" y="194"/>
                      <a:pt x="234" y="205"/>
                      <a:pt x="214" y="209"/>
                    </a:cubicBezTo>
                    <a:cubicBezTo>
                      <a:pt x="203" y="216"/>
                      <a:pt x="199" y="216"/>
                      <a:pt x="203" y="228"/>
                    </a:cubicBezTo>
                    <a:cubicBezTo>
                      <a:pt x="214" y="239"/>
                      <a:pt x="199" y="246"/>
                      <a:pt x="222" y="250"/>
                    </a:cubicBezTo>
                    <a:cubicBezTo>
                      <a:pt x="234" y="258"/>
                      <a:pt x="234" y="269"/>
                      <a:pt x="254" y="280"/>
                    </a:cubicBezTo>
                    <a:cubicBezTo>
                      <a:pt x="254" y="299"/>
                      <a:pt x="242" y="284"/>
                      <a:pt x="242" y="29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5" name="Freeform 157"/>
              <p:cNvSpPr>
                <a:spLocks noEditPoints="1"/>
              </p:cNvSpPr>
              <p:nvPr/>
            </p:nvSpPr>
            <p:spPr bwMode="auto">
              <a:xfrm>
                <a:off x="3362" y="2164"/>
                <a:ext cx="408" cy="478"/>
              </a:xfrm>
              <a:custGeom>
                <a:avLst/>
                <a:gdLst/>
                <a:ahLst/>
                <a:cxnLst>
                  <a:cxn ang="0">
                    <a:pos x="246" y="30"/>
                  </a:cxn>
                  <a:cxn ang="0">
                    <a:pos x="246" y="19"/>
                  </a:cxn>
                  <a:cxn ang="0">
                    <a:pos x="242" y="26"/>
                  </a:cxn>
                  <a:cxn ang="0">
                    <a:pos x="234" y="30"/>
                  </a:cxn>
                  <a:cxn ang="0">
                    <a:pos x="242" y="37"/>
                  </a:cxn>
                  <a:cxn ang="0">
                    <a:pos x="175" y="26"/>
                  </a:cxn>
                  <a:cxn ang="0">
                    <a:pos x="266" y="48"/>
                  </a:cxn>
                  <a:cxn ang="0">
                    <a:pos x="258" y="48"/>
                  </a:cxn>
                  <a:cxn ang="0">
                    <a:pos x="266" y="52"/>
                  </a:cxn>
                  <a:cxn ang="0">
                    <a:pos x="242" y="299"/>
                  </a:cxn>
                  <a:cxn ang="0">
                    <a:pos x="226" y="321"/>
                  </a:cxn>
                  <a:cxn ang="0">
                    <a:pos x="214" y="332"/>
                  </a:cxn>
                  <a:cxn ang="0">
                    <a:pos x="187" y="332"/>
                  </a:cxn>
                  <a:cxn ang="0">
                    <a:pos x="151" y="332"/>
                  </a:cxn>
                  <a:cxn ang="0">
                    <a:pos x="119" y="336"/>
                  </a:cxn>
                  <a:cxn ang="0">
                    <a:pos x="91" y="325"/>
                  </a:cxn>
                  <a:cxn ang="0">
                    <a:pos x="51" y="332"/>
                  </a:cxn>
                  <a:cxn ang="0">
                    <a:pos x="47" y="269"/>
                  </a:cxn>
                  <a:cxn ang="0">
                    <a:pos x="16" y="250"/>
                  </a:cxn>
                  <a:cxn ang="0">
                    <a:pos x="11" y="216"/>
                  </a:cxn>
                  <a:cxn ang="0">
                    <a:pos x="4" y="194"/>
                  </a:cxn>
                  <a:cxn ang="0">
                    <a:pos x="11" y="175"/>
                  </a:cxn>
                  <a:cxn ang="0">
                    <a:pos x="16" y="146"/>
                  </a:cxn>
                  <a:cxn ang="0">
                    <a:pos x="39" y="123"/>
                  </a:cxn>
                  <a:cxn ang="0">
                    <a:pos x="35" y="104"/>
                  </a:cxn>
                  <a:cxn ang="0">
                    <a:pos x="39" y="71"/>
                  </a:cxn>
                  <a:cxn ang="0">
                    <a:pos x="79" y="71"/>
                  </a:cxn>
                  <a:cxn ang="0">
                    <a:pos x="91" y="78"/>
                  </a:cxn>
                  <a:cxn ang="0">
                    <a:pos x="115" y="60"/>
                  </a:cxn>
                  <a:cxn ang="0">
                    <a:pos x="103" y="41"/>
                  </a:cxn>
                  <a:cxn ang="0">
                    <a:pos x="91" y="30"/>
                  </a:cxn>
                  <a:cxn ang="0">
                    <a:pos x="91" y="7"/>
                  </a:cxn>
                  <a:cxn ang="0">
                    <a:pos x="115" y="7"/>
                  </a:cxn>
                  <a:cxn ang="0">
                    <a:pos x="131" y="11"/>
                  </a:cxn>
                  <a:cxn ang="0">
                    <a:pos x="143" y="26"/>
                  </a:cxn>
                  <a:cxn ang="0">
                    <a:pos x="167" y="37"/>
                  </a:cxn>
                  <a:cxn ang="0">
                    <a:pos x="175" y="48"/>
                  </a:cxn>
                  <a:cxn ang="0">
                    <a:pos x="210" y="26"/>
                  </a:cxn>
                  <a:cxn ang="0">
                    <a:pos x="234" y="37"/>
                  </a:cxn>
                  <a:cxn ang="0">
                    <a:pos x="254" y="48"/>
                  </a:cxn>
                  <a:cxn ang="0">
                    <a:pos x="270" y="104"/>
                  </a:cxn>
                  <a:cxn ang="0">
                    <a:pos x="278" y="153"/>
                  </a:cxn>
                  <a:cxn ang="0">
                    <a:pos x="270" y="179"/>
                  </a:cxn>
                  <a:cxn ang="0">
                    <a:pos x="214" y="209"/>
                  </a:cxn>
                  <a:cxn ang="0">
                    <a:pos x="222" y="250"/>
                  </a:cxn>
                  <a:cxn ang="0">
                    <a:pos x="242" y="299"/>
                  </a:cxn>
                </a:cxnLst>
                <a:rect l="0" t="0" r="r" b="b"/>
                <a:pathLst>
                  <a:path w="294" h="344">
                    <a:moveTo>
                      <a:pt x="242" y="37"/>
                    </a:moveTo>
                    <a:cubicBezTo>
                      <a:pt x="242" y="30"/>
                      <a:pt x="242" y="26"/>
                      <a:pt x="246" y="30"/>
                    </a:cubicBezTo>
                    <a:cubicBezTo>
                      <a:pt x="254" y="37"/>
                      <a:pt x="254" y="30"/>
                      <a:pt x="246" y="30"/>
                    </a:cubicBezTo>
                    <a:cubicBezTo>
                      <a:pt x="242" y="26"/>
                      <a:pt x="254" y="19"/>
                      <a:pt x="246" y="19"/>
                    </a:cubicBezTo>
                    <a:cubicBezTo>
                      <a:pt x="242" y="19"/>
                      <a:pt x="242" y="11"/>
                      <a:pt x="234" y="11"/>
                    </a:cubicBezTo>
                    <a:cubicBezTo>
                      <a:pt x="226" y="19"/>
                      <a:pt x="242" y="19"/>
                      <a:pt x="242" y="26"/>
                    </a:cubicBezTo>
                    <a:cubicBezTo>
                      <a:pt x="234" y="19"/>
                      <a:pt x="234" y="19"/>
                      <a:pt x="234" y="19"/>
                    </a:cubicBezTo>
                    <a:cubicBezTo>
                      <a:pt x="226" y="19"/>
                      <a:pt x="234" y="26"/>
                      <a:pt x="234" y="30"/>
                    </a:cubicBezTo>
                    <a:cubicBezTo>
                      <a:pt x="226" y="30"/>
                      <a:pt x="234" y="30"/>
                      <a:pt x="234" y="37"/>
                    </a:cubicBezTo>
                    <a:lnTo>
                      <a:pt x="242" y="37"/>
                    </a:lnTo>
                    <a:close/>
                    <a:moveTo>
                      <a:pt x="167" y="26"/>
                    </a:moveTo>
                    <a:cubicBezTo>
                      <a:pt x="167" y="19"/>
                      <a:pt x="175" y="26"/>
                      <a:pt x="175" y="26"/>
                    </a:cubicBezTo>
                    <a:cubicBezTo>
                      <a:pt x="175" y="30"/>
                      <a:pt x="163" y="26"/>
                      <a:pt x="167" y="26"/>
                    </a:cubicBezTo>
                    <a:close/>
                    <a:moveTo>
                      <a:pt x="266" y="48"/>
                    </a:moveTo>
                    <a:cubicBezTo>
                      <a:pt x="258" y="48"/>
                      <a:pt x="258" y="41"/>
                      <a:pt x="254" y="41"/>
                    </a:cubicBezTo>
                    <a:cubicBezTo>
                      <a:pt x="254" y="37"/>
                      <a:pt x="254" y="48"/>
                      <a:pt x="258" y="48"/>
                    </a:cubicBezTo>
                    <a:cubicBezTo>
                      <a:pt x="258" y="52"/>
                      <a:pt x="254" y="52"/>
                      <a:pt x="254" y="52"/>
                    </a:cubicBezTo>
                    <a:cubicBezTo>
                      <a:pt x="266" y="52"/>
                      <a:pt x="266" y="52"/>
                      <a:pt x="266" y="52"/>
                    </a:cubicBezTo>
                    <a:lnTo>
                      <a:pt x="266" y="48"/>
                    </a:lnTo>
                    <a:close/>
                    <a:moveTo>
                      <a:pt x="242" y="299"/>
                    </a:moveTo>
                    <a:cubicBezTo>
                      <a:pt x="242" y="302"/>
                      <a:pt x="234" y="299"/>
                      <a:pt x="222" y="302"/>
                    </a:cubicBezTo>
                    <a:cubicBezTo>
                      <a:pt x="214" y="314"/>
                      <a:pt x="234" y="321"/>
                      <a:pt x="226" y="321"/>
                    </a:cubicBezTo>
                    <a:cubicBezTo>
                      <a:pt x="214" y="325"/>
                      <a:pt x="234" y="332"/>
                      <a:pt x="226" y="336"/>
                    </a:cubicBezTo>
                    <a:cubicBezTo>
                      <a:pt x="222" y="344"/>
                      <a:pt x="222" y="325"/>
                      <a:pt x="214" y="332"/>
                    </a:cubicBezTo>
                    <a:cubicBezTo>
                      <a:pt x="210" y="332"/>
                      <a:pt x="203" y="321"/>
                      <a:pt x="203" y="325"/>
                    </a:cubicBezTo>
                    <a:cubicBezTo>
                      <a:pt x="199" y="336"/>
                      <a:pt x="191" y="325"/>
                      <a:pt x="187" y="332"/>
                    </a:cubicBezTo>
                    <a:cubicBezTo>
                      <a:pt x="175" y="336"/>
                      <a:pt x="167" y="344"/>
                      <a:pt x="163" y="336"/>
                    </a:cubicBezTo>
                    <a:cubicBezTo>
                      <a:pt x="163" y="332"/>
                      <a:pt x="155" y="336"/>
                      <a:pt x="151" y="332"/>
                    </a:cubicBezTo>
                    <a:cubicBezTo>
                      <a:pt x="143" y="332"/>
                      <a:pt x="151" y="344"/>
                      <a:pt x="143" y="344"/>
                    </a:cubicBezTo>
                    <a:cubicBezTo>
                      <a:pt x="139" y="344"/>
                      <a:pt x="131" y="325"/>
                      <a:pt x="119" y="336"/>
                    </a:cubicBezTo>
                    <a:cubicBezTo>
                      <a:pt x="115" y="332"/>
                      <a:pt x="107" y="325"/>
                      <a:pt x="103" y="332"/>
                    </a:cubicBezTo>
                    <a:cubicBezTo>
                      <a:pt x="95" y="332"/>
                      <a:pt x="95" y="321"/>
                      <a:pt x="91" y="325"/>
                    </a:cubicBezTo>
                    <a:cubicBezTo>
                      <a:pt x="79" y="325"/>
                      <a:pt x="91" y="332"/>
                      <a:pt x="79" y="332"/>
                    </a:cubicBezTo>
                    <a:cubicBezTo>
                      <a:pt x="63" y="332"/>
                      <a:pt x="63" y="336"/>
                      <a:pt x="51" y="332"/>
                    </a:cubicBezTo>
                    <a:cubicBezTo>
                      <a:pt x="51" y="284"/>
                      <a:pt x="83" y="273"/>
                      <a:pt x="71" y="273"/>
                    </a:cubicBezTo>
                    <a:cubicBezTo>
                      <a:pt x="63" y="269"/>
                      <a:pt x="59" y="261"/>
                      <a:pt x="47" y="269"/>
                    </a:cubicBezTo>
                    <a:cubicBezTo>
                      <a:pt x="35" y="269"/>
                      <a:pt x="39" y="261"/>
                      <a:pt x="35" y="261"/>
                    </a:cubicBezTo>
                    <a:cubicBezTo>
                      <a:pt x="23" y="261"/>
                      <a:pt x="27" y="250"/>
                      <a:pt x="16" y="250"/>
                    </a:cubicBezTo>
                    <a:cubicBezTo>
                      <a:pt x="16" y="239"/>
                      <a:pt x="27" y="239"/>
                      <a:pt x="23" y="231"/>
                    </a:cubicBezTo>
                    <a:cubicBezTo>
                      <a:pt x="23" y="231"/>
                      <a:pt x="11" y="231"/>
                      <a:pt x="11" y="216"/>
                    </a:cubicBezTo>
                    <a:cubicBezTo>
                      <a:pt x="27" y="205"/>
                      <a:pt x="11" y="209"/>
                      <a:pt x="16" y="205"/>
                    </a:cubicBezTo>
                    <a:cubicBezTo>
                      <a:pt x="16" y="198"/>
                      <a:pt x="11" y="198"/>
                      <a:pt x="4" y="194"/>
                    </a:cubicBezTo>
                    <a:cubicBezTo>
                      <a:pt x="4" y="194"/>
                      <a:pt x="16" y="187"/>
                      <a:pt x="4" y="179"/>
                    </a:cubicBezTo>
                    <a:cubicBezTo>
                      <a:pt x="0" y="179"/>
                      <a:pt x="11" y="179"/>
                      <a:pt x="11" y="175"/>
                    </a:cubicBezTo>
                    <a:cubicBezTo>
                      <a:pt x="11" y="168"/>
                      <a:pt x="16" y="168"/>
                      <a:pt x="11" y="157"/>
                    </a:cubicBezTo>
                    <a:cubicBezTo>
                      <a:pt x="4" y="146"/>
                      <a:pt x="4" y="142"/>
                      <a:pt x="16" y="146"/>
                    </a:cubicBezTo>
                    <a:cubicBezTo>
                      <a:pt x="23" y="146"/>
                      <a:pt x="35" y="142"/>
                      <a:pt x="27" y="134"/>
                    </a:cubicBezTo>
                    <a:cubicBezTo>
                      <a:pt x="23" y="134"/>
                      <a:pt x="39" y="127"/>
                      <a:pt x="39" y="123"/>
                    </a:cubicBezTo>
                    <a:cubicBezTo>
                      <a:pt x="39" y="112"/>
                      <a:pt x="27" y="123"/>
                      <a:pt x="27" y="112"/>
                    </a:cubicBezTo>
                    <a:cubicBezTo>
                      <a:pt x="27" y="104"/>
                      <a:pt x="27" y="104"/>
                      <a:pt x="35" y="104"/>
                    </a:cubicBezTo>
                    <a:cubicBezTo>
                      <a:pt x="39" y="112"/>
                      <a:pt x="39" y="104"/>
                      <a:pt x="47" y="82"/>
                    </a:cubicBezTo>
                    <a:cubicBezTo>
                      <a:pt x="47" y="78"/>
                      <a:pt x="35" y="82"/>
                      <a:pt x="39" y="71"/>
                    </a:cubicBezTo>
                    <a:cubicBezTo>
                      <a:pt x="39" y="60"/>
                      <a:pt x="47" y="60"/>
                      <a:pt x="59" y="60"/>
                    </a:cubicBezTo>
                    <a:cubicBezTo>
                      <a:pt x="83" y="60"/>
                      <a:pt x="63" y="63"/>
                      <a:pt x="79" y="71"/>
                    </a:cubicBezTo>
                    <a:cubicBezTo>
                      <a:pt x="83" y="78"/>
                      <a:pt x="71" y="63"/>
                      <a:pt x="83" y="63"/>
                    </a:cubicBezTo>
                    <a:cubicBezTo>
                      <a:pt x="91" y="63"/>
                      <a:pt x="83" y="78"/>
                      <a:pt x="91" y="78"/>
                    </a:cubicBezTo>
                    <a:cubicBezTo>
                      <a:pt x="95" y="71"/>
                      <a:pt x="83" y="48"/>
                      <a:pt x="91" y="52"/>
                    </a:cubicBezTo>
                    <a:cubicBezTo>
                      <a:pt x="103" y="52"/>
                      <a:pt x="107" y="52"/>
                      <a:pt x="115" y="60"/>
                    </a:cubicBezTo>
                    <a:cubicBezTo>
                      <a:pt x="119" y="63"/>
                      <a:pt x="115" y="52"/>
                      <a:pt x="103" y="48"/>
                    </a:cubicBezTo>
                    <a:cubicBezTo>
                      <a:pt x="95" y="48"/>
                      <a:pt x="95" y="48"/>
                      <a:pt x="103" y="41"/>
                    </a:cubicBezTo>
                    <a:cubicBezTo>
                      <a:pt x="107" y="41"/>
                      <a:pt x="91" y="41"/>
                      <a:pt x="95" y="37"/>
                    </a:cubicBezTo>
                    <a:cubicBezTo>
                      <a:pt x="103" y="30"/>
                      <a:pt x="91" y="37"/>
                      <a:pt x="91" y="30"/>
                    </a:cubicBezTo>
                    <a:cubicBezTo>
                      <a:pt x="91" y="26"/>
                      <a:pt x="107" y="30"/>
                      <a:pt x="103" y="19"/>
                    </a:cubicBezTo>
                    <a:cubicBezTo>
                      <a:pt x="95" y="11"/>
                      <a:pt x="91" y="11"/>
                      <a:pt x="91" y="7"/>
                    </a:cubicBezTo>
                    <a:cubicBezTo>
                      <a:pt x="95" y="7"/>
                      <a:pt x="95" y="0"/>
                      <a:pt x="103" y="7"/>
                    </a:cubicBezTo>
                    <a:cubicBezTo>
                      <a:pt x="115" y="7"/>
                      <a:pt x="115" y="7"/>
                      <a:pt x="115" y="7"/>
                    </a:cubicBezTo>
                    <a:cubicBezTo>
                      <a:pt x="119" y="11"/>
                      <a:pt x="119" y="7"/>
                      <a:pt x="127" y="7"/>
                    </a:cubicBezTo>
                    <a:cubicBezTo>
                      <a:pt x="131" y="11"/>
                      <a:pt x="131" y="7"/>
                      <a:pt x="131" y="11"/>
                    </a:cubicBezTo>
                    <a:cubicBezTo>
                      <a:pt x="139" y="26"/>
                      <a:pt x="127" y="26"/>
                      <a:pt x="131" y="26"/>
                    </a:cubicBezTo>
                    <a:cubicBezTo>
                      <a:pt x="139" y="26"/>
                      <a:pt x="139" y="30"/>
                      <a:pt x="143" y="26"/>
                    </a:cubicBezTo>
                    <a:cubicBezTo>
                      <a:pt x="151" y="26"/>
                      <a:pt x="143" y="37"/>
                      <a:pt x="163" y="30"/>
                    </a:cubicBezTo>
                    <a:cubicBezTo>
                      <a:pt x="175" y="26"/>
                      <a:pt x="167" y="30"/>
                      <a:pt x="167" y="37"/>
                    </a:cubicBezTo>
                    <a:cubicBezTo>
                      <a:pt x="175" y="41"/>
                      <a:pt x="155" y="41"/>
                      <a:pt x="155" y="48"/>
                    </a:cubicBezTo>
                    <a:cubicBezTo>
                      <a:pt x="163" y="52"/>
                      <a:pt x="167" y="41"/>
                      <a:pt x="175" y="48"/>
                    </a:cubicBezTo>
                    <a:cubicBezTo>
                      <a:pt x="187" y="52"/>
                      <a:pt x="175" y="37"/>
                      <a:pt x="191" y="37"/>
                    </a:cubicBezTo>
                    <a:cubicBezTo>
                      <a:pt x="203" y="37"/>
                      <a:pt x="210" y="26"/>
                      <a:pt x="210" y="26"/>
                    </a:cubicBezTo>
                    <a:cubicBezTo>
                      <a:pt x="214" y="19"/>
                      <a:pt x="214" y="30"/>
                      <a:pt x="222" y="26"/>
                    </a:cubicBezTo>
                    <a:cubicBezTo>
                      <a:pt x="226" y="26"/>
                      <a:pt x="222" y="30"/>
                      <a:pt x="234" y="37"/>
                    </a:cubicBezTo>
                    <a:cubicBezTo>
                      <a:pt x="242" y="48"/>
                      <a:pt x="254" y="37"/>
                      <a:pt x="254" y="41"/>
                    </a:cubicBezTo>
                    <a:cubicBezTo>
                      <a:pt x="254" y="48"/>
                      <a:pt x="254" y="48"/>
                      <a:pt x="254" y="48"/>
                    </a:cubicBezTo>
                    <a:cubicBezTo>
                      <a:pt x="254" y="52"/>
                      <a:pt x="254" y="60"/>
                      <a:pt x="266" y="60"/>
                    </a:cubicBezTo>
                    <a:cubicBezTo>
                      <a:pt x="278" y="90"/>
                      <a:pt x="254" y="93"/>
                      <a:pt x="270" y="104"/>
                    </a:cubicBezTo>
                    <a:cubicBezTo>
                      <a:pt x="290" y="116"/>
                      <a:pt x="270" y="116"/>
                      <a:pt x="278" y="123"/>
                    </a:cubicBezTo>
                    <a:cubicBezTo>
                      <a:pt x="290" y="142"/>
                      <a:pt x="278" y="142"/>
                      <a:pt x="278" y="153"/>
                    </a:cubicBezTo>
                    <a:cubicBezTo>
                      <a:pt x="282" y="168"/>
                      <a:pt x="294" y="153"/>
                      <a:pt x="290" y="187"/>
                    </a:cubicBezTo>
                    <a:cubicBezTo>
                      <a:pt x="278" y="194"/>
                      <a:pt x="270" y="179"/>
                      <a:pt x="270" y="179"/>
                    </a:cubicBezTo>
                    <a:cubicBezTo>
                      <a:pt x="266" y="179"/>
                      <a:pt x="278" y="187"/>
                      <a:pt x="258" y="194"/>
                    </a:cubicBezTo>
                    <a:cubicBezTo>
                      <a:pt x="242" y="194"/>
                      <a:pt x="234" y="205"/>
                      <a:pt x="214" y="209"/>
                    </a:cubicBezTo>
                    <a:cubicBezTo>
                      <a:pt x="203" y="216"/>
                      <a:pt x="199" y="216"/>
                      <a:pt x="203" y="228"/>
                    </a:cubicBezTo>
                    <a:cubicBezTo>
                      <a:pt x="214" y="239"/>
                      <a:pt x="199" y="246"/>
                      <a:pt x="222" y="250"/>
                    </a:cubicBezTo>
                    <a:cubicBezTo>
                      <a:pt x="234" y="258"/>
                      <a:pt x="234" y="269"/>
                      <a:pt x="254" y="280"/>
                    </a:cubicBezTo>
                    <a:cubicBezTo>
                      <a:pt x="254" y="299"/>
                      <a:pt x="242" y="284"/>
                      <a:pt x="242" y="299"/>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6" name="Freeform 158"/>
              <p:cNvSpPr>
                <a:spLocks noEditPoints="1"/>
              </p:cNvSpPr>
              <p:nvPr/>
            </p:nvSpPr>
            <p:spPr bwMode="auto">
              <a:xfrm>
                <a:off x="3362" y="2164"/>
                <a:ext cx="408" cy="478"/>
              </a:xfrm>
              <a:custGeom>
                <a:avLst/>
                <a:gdLst/>
                <a:ahLst/>
                <a:cxnLst>
                  <a:cxn ang="0">
                    <a:pos x="246" y="30"/>
                  </a:cxn>
                  <a:cxn ang="0">
                    <a:pos x="246" y="19"/>
                  </a:cxn>
                  <a:cxn ang="0">
                    <a:pos x="242" y="26"/>
                  </a:cxn>
                  <a:cxn ang="0">
                    <a:pos x="234" y="30"/>
                  </a:cxn>
                  <a:cxn ang="0">
                    <a:pos x="242" y="37"/>
                  </a:cxn>
                  <a:cxn ang="0">
                    <a:pos x="175" y="26"/>
                  </a:cxn>
                  <a:cxn ang="0">
                    <a:pos x="266" y="48"/>
                  </a:cxn>
                  <a:cxn ang="0">
                    <a:pos x="258" y="48"/>
                  </a:cxn>
                  <a:cxn ang="0">
                    <a:pos x="266" y="52"/>
                  </a:cxn>
                  <a:cxn ang="0">
                    <a:pos x="242" y="299"/>
                  </a:cxn>
                  <a:cxn ang="0">
                    <a:pos x="226" y="321"/>
                  </a:cxn>
                  <a:cxn ang="0">
                    <a:pos x="214" y="332"/>
                  </a:cxn>
                  <a:cxn ang="0">
                    <a:pos x="187" y="332"/>
                  </a:cxn>
                  <a:cxn ang="0">
                    <a:pos x="151" y="332"/>
                  </a:cxn>
                  <a:cxn ang="0">
                    <a:pos x="119" y="336"/>
                  </a:cxn>
                  <a:cxn ang="0">
                    <a:pos x="91" y="325"/>
                  </a:cxn>
                  <a:cxn ang="0">
                    <a:pos x="51" y="332"/>
                  </a:cxn>
                  <a:cxn ang="0">
                    <a:pos x="47" y="269"/>
                  </a:cxn>
                  <a:cxn ang="0">
                    <a:pos x="16" y="250"/>
                  </a:cxn>
                  <a:cxn ang="0">
                    <a:pos x="11" y="216"/>
                  </a:cxn>
                  <a:cxn ang="0">
                    <a:pos x="4" y="194"/>
                  </a:cxn>
                  <a:cxn ang="0">
                    <a:pos x="11" y="175"/>
                  </a:cxn>
                  <a:cxn ang="0">
                    <a:pos x="16" y="146"/>
                  </a:cxn>
                  <a:cxn ang="0">
                    <a:pos x="39" y="123"/>
                  </a:cxn>
                  <a:cxn ang="0">
                    <a:pos x="35" y="104"/>
                  </a:cxn>
                  <a:cxn ang="0">
                    <a:pos x="39" y="71"/>
                  </a:cxn>
                  <a:cxn ang="0">
                    <a:pos x="79" y="71"/>
                  </a:cxn>
                  <a:cxn ang="0">
                    <a:pos x="91" y="78"/>
                  </a:cxn>
                  <a:cxn ang="0">
                    <a:pos x="115" y="60"/>
                  </a:cxn>
                  <a:cxn ang="0">
                    <a:pos x="103" y="41"/>
                  </a:cxn>
                  <a:cxn ang="0">
                    <a:pos x="91" y="30"/>
                  </a:cxn>
                  <a:cxn ang="0">
                    <a:pos x="91" y="7"/>
                  </a:cxn>
                  <a:cxn ang="0">
                    <a:pos x="115" y="7"/>
                  </a:cxn>
                  <a:cxn ang="0">
                    <a:pos x="131" y="11"/>
                  </a:cxn>
                  <a:cxn ang="0">
                    <a:pos x="143" y="26"/>
                  </a:cxn>
                  <a:cxn ang="0">
                    <a:pos x="167" y="37"/>
                  </a:cxn>
                  <a:cxn ang="0">
                    <a:pos x="175" y="48"/>
                  </a:cxn>
                  <a:cxn ang="0">
                    <a:pos x="210" y="26"/>
                  </a:cxn>
                  <a:cxn ang="0">
                    <a:pos x="234" y="37"/>
                  </a:cxn>
                  <a:cxn ang="0">
                    <a:pos x="254" y="48"/>
                  </a:cxn>
                  <a:cxn ang="0">
                    <a:pos x="270" y="104"/>
                  </a:cxn>
                  <a:cxn ang="0">
                    <a:pos x="278" y="153"/>
                  </a:cxn>
                  <a:cxn ang="0">
                    <a:pos x="270" y="179"/>
                  </a:cxn>
                  <a:cxn ang="0">
                    <a:pos x="214" y="209"/>
                  </a:cxn>
                  <a:cxn ang="0">
                    <a:pos x="222" y="250"/>
                  </a:cxn>
                  <a:cxn ang="0">
                    <a:pos x="242" y="299"/>
                  </a:cxn>
                </a:cxnLst>
                <a:rect l="0" t="0" r="r" b="b"/>
                <a:pathLst>
                  <a:path w="294" h="344">
                    <a:moveTo>
                      <a:pt x="242" y="37"/>
                    </a:moveTo>
                    <a:cubicBezTo>
                      <a:pt x="242" y="30"/>
                      <a:pt x="242" y="26"/>
                      <a:pt x="246" y="30"/>
                    </a:cubicBezTo>
                    <a:cubicBezTo>
                      <a:pt x="254" y="37"/>
                      <a:pt x="254" y="30"/>
                      <a:pt x="246" y="30"/>
                    </a:cubicBezTo>
                    <a:cubicBezTo>
                      <a:pt x="242" y="26"/>
                      <a:pt x="254" y="19"/>
                      <a:pt x="246" y="19"/>
                    </a:cubicBezTo>
                    <a:cubicBezTo>
                      <a:pt x="242" y="19"/>
                      <a:pt x="242" y="11"/>
                      <a:pt x="234" y="11"/>
                    </a:cubicBezTo>
                    <a:cubicBezTo>
                      <a:pt x="226" y="19"/>
                      <a:pt x="242" y="19"/>
                      <a:pt x="242" y="26"/>
                    </a:cubicBezTo>
                    <a:cubicBezTo>
                      <a:pt x="234" y="19"/>
                      <a:pt x="234" y="19"/>
                      <a:pt x="234" y="19"/>
                    </a:cubicBezTo>
                    <a:cubicBezTo>
                      <a:pt x="226" y="19"/>
                      <a:pt x="234" y="26"/>
                      <a:pt x="234" y="30"/>
                    </a:cubicBezTo>
                    <a:cubicBezTo>
                      <a:pt x="226" y="30"/>
                      <a:pt x="234" y="30"/>
                      <a:pt x="234" y="37"/>
                    </a:cubicBezTo>
                    <a:lnTo>
                      <a:pt x="242" y="37"/>
                    </a:lnTo>
                    <a:close/>
                    <a:moveTo>
                      <a:pt x="167" y="26"/>
                    </a:moveTo>
                    <a:cubicBezTo>
                      <a:pt x="167" y="19"/>
                      <a:pt x="175" y="26"/>
                      <a:pt x="175" y="26"/>
                    </a:cubicBezTo>
                    <a:cubicBezTo>
                      <a:pt x="175" y="30"/>
                      <a:pt x="163" y="26"/>
                      <a:pt x="167" y="26"/>
                    </a:cubicBezTo>
                    <a:close/>
                    <a:moveTo>
                      <a:pt x="266" y="48"/>
                    </a:moveTo>
                    <a:cubicBezTo>
                      <a:pt x="258" y="48"/>
                      <a:pt x="258" y="41"/>
                      <a:pt x="254" y="41"/>
                    </a:cubicBezTo>
                    <a:cubicBezTo>
                      <a:pt x="254" y="37"/>
                      <a:pt x="254" y="48"/>
                      <a:pt x="258" y="48"/>
                    </a:cubicBezTo>
                    <a:cubicBezTo>
                      <a:pt x="258" y="52"/>
                      <a:pt x="254" y="52"/>
                      <a:pt x="254" y="52"/>
                    </a:cubicBezTo>
                    <a:cubicBezTo>
                      <a:pt x="266" y="52"/>
                      <a:pt x="266" y="52"/>
                      <a:pt x="266" y="52"/>
                    </a:cubicBezTo>
                    <a:lnTo>
                      <a:pt x="266" y="48"/>
                    </a:lnTo>
                    <a:close/>
                    <a:moveTo>
                      <a:pt x="242" y="299"/>
                    </a:moveTo>
                    <a:cubicBezTo>
                      <a:pt x="242" y="302"/>
                      <a:pt x="234" y="299"/>
                      <a:pt x="222" y="302"/>
                    </a:cubicBezTo>
                    <a:cubicBezTo>
                      <a:pt x="214" y="314"/>
                      <a:pt x="234" y="321"/>
                      <a:pt x="226" y="321"/>
                    </a:cubicBezTo>
                    <a:cubicBezTo>
                      <a:pt x="214" y="325"/>
                      <a:pt x="234" y="332"/>
                      <a:pt x="226" y="336"/>
                    </a:cubicBezTo>
                    <a:cubicBezTo>
                      <a:pt x="222" y="344"/>
                      <a:pt x="222" y="325"/>
                      <a:pt x="214" y="332"/>
                    </a:cubicBezTo>
                    <a:cubicBezTo>
                      <a:pt x="210" y="332"/>
                      <a:pt x="203" y="321"/>
                      <a:pt x="203" y="325"/>
                    </a:cubicBezTo>
                    <a:cubicBezTo>
                      <a:pt x="199" y="336"/>
                      <a:pt x="191" y="325"/>
                      <a:pt x="187" y="332"/>
                    </a:cubicBezTo>
                    <a:cubicBezTo>
                      <a:pt x="175" y="336"/>
                      <a:pt x="167" y="344"/>
                      <a:pt x="163" y="336"/>
                    </a:cubicBezTo>
                    <a:cubicBezTo>
                      <a:pt x="163" y="332"/>
                      <a:pt x="155" y="336"/>
                      <a:pt x="151" y="332"/>
                    </a:cubicBezTo>
                    <a:cubicBezTo>
                      <a:pt x="143" y="332"/>
                      <a:pt x="151" y="344"/>
                      <a:pt x="143" y="344"/>
                    </a:cubicBezTo>
                    <a:cubicBezTo>
                      <a:pt x="139" y="344"/>
                      <a:pt x="131" y="325"/>
                      <a:pt x="119" y="336"/>
                    </a:cubicBezTo>
                    <a:cubicBezTo>
                      <a:pt x="115" y="332"/>
                      <a:pt x="107" y="325"/>
                      <a:pt x="103" y="332"/>
                    </a:cubicBezTo>
                    <a:cubicBezTo>
                      <a:pt x="95" y="332"/>
                      <a:pt x="95" y="321"/>
                      <a:pt x="91" y="325"/>
                    </a:cubicBezTo>
                    <a:cubicBezTo>
                      <a:pt x="79" y="325"/>
                      <a:pt x="91" y="332"/>
                      <a:pt x="79" y="332"/>
                    </a:cubicBezTo>
                    <a:cubicBezTo>
                      <a:pt x="63" y="332"/>
                      <a:pt x="63" y="336"/>
                      <a:pt x="51" y="332"/>
                    </a:cubicBezTo>
                    <a:cubicBezTo>
                      <a:pt x="51" y="284"/>
                      <a:pt x="83" y="273"/>
                      <a:pt x="71" y="273"/>
                    </a:cubicBezTo>
                    <a:cubicBezTo>
                      <a:pt x="63" y="269"/>
                      <a:pt x="59" y="261"/>
                      <a:pt x="47" y="269"/>
                    </a:cubicBezTo>
                    <a:cubicBezTo>
                      <a:pt x="35" y="269"/>
                      <a:pt x="39" y="261"/>
                      <a:pt x="35" y="261"/>
                    </a:cubicBezTo>
                    <a:cubicBezTo>
                      <a:pt x="23" y="261"/>
                      <a:pt x="27" y="250"/>
                      <a:pt x="16" y="250"/>
                    </a:cubicBezTo>
                    <a:cubicBezTo>
                      <a:pt x="16" y="239"/>
                      <a:pt x="27" y="239"/>
                      <a:pt x="23" y="231"/>
                    </a:cubicBezTo>
                    <a:cubicBezTo>
                      <a:pt x="23" y="231"/>
                      <a:pt x="11" y="231"/>
                      <a:pt x="11" y="216"/>
                    </a:cubicBezTo>
                    <a:cubicBezTo>
                      <a:pt x="27" y="205"/>
                      <a:pt x="11" y="209"/>
                      <a:pt x="16" y="205"/>
                    </a:cubicBezTo>
                    <a:cubicBezTo>
                      <a:pt x="16" y="198"/>
                      <a:pt x="11" y="198"/>
                      <a:pt x="4" y="194"/>
                    </a:cubicBezTo>
                    <a:cubicBezTo>
                      <a:pt x="4" y="194"/>
                      <a:pt x="16" y="187"/>
                      <a:pt x="4" y="179"/>
                    </a:cubicBezTo>
                    <a:cubicBezTo>
                      <a:pt x="0" y="179"/>
                      <a:pt x="11" y="179"/>
                      <a:pt x="11" y="175"/>
                    </a:cubicBezTo>
                    <a:cubicBezTo>
                      <a:pt x="11" y="168"/>
                      <a:pt x="16" y="168"/>
                      <a:pt x="11" y="157"/>
                    </a:cubicBezTo>
                    <a:cubicBezTo>
                      <a:pt x="4" y="146"/>
                      <a:pt x="4" y="142"/>
                      <a:pt x="16" y="146"/>
                    </a:cubicBezTo>
                    <a:cubicBezTo>
                      <a:pt x="23" y="146"/>
                      <a:pt x="35" y="142"/>
                      <a:pt x="27" y="134"/>
                    </a:cubicBezTo>
                    <a:cubicBezTo>
                      <a:pt x="23" y="134"/>
                      <a:pt x="39" y="127"/>
                      <a:pt x="39" y="123"/>
                    </a:cubicBezTo>
                    <a:cubicBezTo>
                      <a:pt x="39" y="112"/>
                      <a:pt x="27" y="123"/>
                      <a:pt x="27" y="112"/>
                    </a:cubicBezTo>
                    <a:cubicBezTo>
                      <a:pt x="27" y="104"/>
                      <a:pt x="27" y="104"/>
                      <a:pt x="35" y="104"/>
                    </a:cubicBezTo>
                    <a:cubicBezTo>
                      <a:pt x="39" y="112"/>
                      <a:pt x="39" y="104"/>
                      <a:pt x="47" y="82"/>
                    </a:cubicBezTo>
                    <a:cubicBezTo>
                      <a:pt x="47" y="78"/>
                      <a:pt x="35" y="82"/>
                      <a:pt x="39" y="71"/>
                    </a:cubicBezTo>
                    <a:cubicBezTo>
                      <a:pt x="39" y="60"/>
                      <a:pt x="47" y="60"/>
                      <a:pt x="59" y="60"/>
                    </a:cubicBezTo>
                    <a:cubicBezTo>
                      <a:pt x="83" y="60"/>
                      <a:pt x="63" y="63"/>
                      <a:pt x="79" y="71"/>
                    </a:cubicBezTo>
                    <a:cubicBezTo>
                      <a:pt x="83" y="78"/>
                      <a:pt x="71" y="63"/>
                      <a:pt x="83" y="63"/>
                    </a:cubicBezTo>
                    <a:cubicBezTo>
                      <a:pt x="91" y="63"/>
                      <a:pt x="83" y="78"/>
                      <a:pt x="91" y="78"/>
                    </a:cubicBezTo>
                    <a:cubicBezTo>
                      <a:pt x="95" y="71"/>
                      <a:pt x="83" y="48"/>
                      <a:pt x="91" y="52"/>
                    </a:cubicBezTo>
                    <a:cubicBezTo>
                      <a:pt x="103" y="52"/>
                      <a:pt x="107" y="52"/>
                      <a:pt x="115" y="60"/>
                    </a:cubicBezTo>
                    <a:cubicBezTo>
                      <a:pt x="119" y="63"/>
                      <a:pt x="115" y="52"/>
                      <a:pt x="103" y="48"/>
                    </a:cubicBezTo>
                    <a:cubicBezTo>
                      <a:pt x="95" y="48"/>
                      <a:pt x="95" y="48"/>
                      <a:pt x="103" y="41"/>
                    </a:cubicBezTo>
                    <a:cubicBezTo>
                      <a:pt x="107" y="41"/>
                      <a:pt x="91" y="41"/>
                      <a:pt x="95" y="37"/>
                    </a:cubicBezTo>
                    <a:cubicBezTo>
                      <a:pt x="103" y="30"/>
                      <a:pt x="91" y="37"/>
                      <a:pt x="91" y="30"/>
                    </a:cubicBezTo>
                    <a:cubicBezTo>
                      <a:pt x="91" y="26"/>
                      <a:pt x="107" y="30"/>
                      <a:pt x="103" y="19"/>
                    </a:cubicBezTo>
                    <a:cubicBezTo>
                      <a:pt x="95" y="11"/>
                      <a:pt x="91" y="11"/>
                      <a:pt x="91" y="7"/>
                    </a:cubicBezTo>
                    <a:cubicBezTo>
                      <a:pt x="95" y="7"/>
                      <a:pt x="95" y="0"/>
                      <a:pt x="103" y="7"/>
                    </a:cubicBezTo>
                    <a:cubicBezTo>
                      <a:pt x="115" y="7"/>
                      <a:pt x="115" y="7"/>
                      <a:pt x="115" y="7"/>
                    </a:cubicBezTo>
                    <a:cubicBezTo>
                      <a:pt x="119" y="11"/>
                      <a:pt x="119" y="7"/>
                      <a:pt x="127" y="7"/>
                    </a:cubicBezTo>
                    <a:cubicBezTo>
                      <a:pt x="131" y="11"/>
                      <a:pt x="131" y="7"/>
                      <a:pt x="131" y="11"/>
                    </a:cubicBezTo>
                    <a:cubicBezTo>
                      <a:pt x="139" y="26"/>
                      <a:pt x="127" y="26"/>
                      <a:pt x="131" y="26"/>
                    </a:cubicBezTo>
                    <a:cubicBezTo>
                      <a:pt x="139" y="26"/>
                      <a:pt x="139" y="30"/>
                      <a:pt x="143" y="26"/>
                    </a:cubicBezTo>
                    <a:cubicBezTo>
                      <a:pt x="151" y="26"/>
                      <a:pt x="143" y="37"/>
                      <a:pt x="163" y="30"/>
                    </a:cubicBezTo>
                    <a:cubicBezTo>
                      <a:pt x="175" y="26"/>
                      <a:pt x="167" y="30"/>
                      <a:pt x="167" y="37"/>
                    </a:cubicBezTo>
                    <a:cubicBezTo>
                      <a:pt x="175" y="41"/>
                      <a:pt x="155" y="41"/>
                      <a:pt x="155" y="48"/>
                    </a:cubicBezTo>
                    <a:cubicBezTo>
                      <a:pt x="163" y="52"/>
                      <a:pt x="167" y="41"/>
                      <a:pt x="175" y="48"/>
                    </a:cubicBezTo>
                    <a:cubicBezTo>
                      <a:pt x="187" y="52"/>
                      <a:pt x="175" y="37"/>
                      <a:pt x="191" y="37"/>
                    </a:cubicBezTo>
                    <a:cubicBezTo>
                      <a:pt x="203" y="37"/>
                      <a:pt x="210" y="26"/>
                      <a:pt x="210" y="26"/>
                    </a:cubicBezTo>
                    <a:cubicBezTo>
                      <a:pt x="214" y="19"/>
                      <a:pt x="214" y="30"/>
                      <a:pt x="222" y="26"/>
                    </a:cubicBezTo>
                    <a:cubicBezTo>
                      <a:pt x="226" y="26"/>
                      <a:pt x="222" y="30"/>
                      <a:pt x="234" y="37"/>
                    </a:cubicBezTo>
                    <a:cubicBezTo>
                      <a:pt x="242" y="48"/>
                      <a:pt x="254" y="37"/>
                      <a:pt x="254" y="41"/>
                    </a:cubicBezTo>
                    <a:cubicBezTo>
                      <a:pt x="254" y="48"/>
                      <a:pt x="254" y="48"/>
                      <a:pt x="254" y="48"/>
                    </a:cubicBezTo>
                    <a:cubicBezTo>
                      <a:pt x="254" y="52"/>
                      <a:pt x="254" y="60"/>
                      <a:pt x="266" y="60"/>
                    </a:cubicBezTo>
                    <a:cubicBezTo>
                      <a:pt x="278" y="90"/>
                      <a:pt x="254" y="93"/>
                      <a:pt x="270" y="104"/>
                    </a:cubicBezTo>
                    <a:cubicBezTo>
                      <a:pt x="290" y="116"/>
                      <a:pt x="270" y="116"/>
                      <a:pt x="278" y="123"/>
                    </a:cubicBezTo>
                    <a:cubicBezTo>
                      <a:pt x="290" y="142"/>
                      <a:pt x="278" y="142"/>
                      <a:pt x="278" y="153"/>
                    </a:cubicBezTo>
                    <a:cubicBezTo>
                      <a:pt x="282" y="168"/>
                      <a:pt x="294" y="153"/>
                      <a:pt x="290" y="187"/>
                    </a:cubicBezTo>
                    <a:cubicBezTo>
                      <a:pt x="278" y="194"/>
                      <a:pt x="270" y="179"/>
                      <a:pt x="270" y="179"/>
                    </a:cubicBezTo>
                    <a:cubicBezTo>
                      <a:pt x="266" y="179"/>
                      <a:pt x="278" y="187"/>
                      <a:pt x="258" y="194"/>
                    </a:cubicBezTo>
                    <a:cubicBezTo>
                      <a:pt x="242" y="194"/>
                      <a:pt x="234" y="205"/>
                      <a:pt x="214" y="209"/>
                    </a:cubicBezTo>
                    <a:cubicBezTo>
                      <a:pt x="203" y="216"/>
                      <a:pt x="199" y="216"/>
                      <a:pt x="203" y="228"/>
                    </a:cubicBezTo>
                    <a:cubicBezTo>
                      <a:pt x="214" y="239"/>
                      <a:pt x="199" y="246"/>
                      <a:pt x="222" y="250"/>
                    </a:cubicBezTo>
                    <a:cubicBezTo>
                      <a:pt x="234" y="258"/>
                      <a:pt x="234" y="269"/>
                      <a:pt x="254" y="280"/>
                    </a:cubicBezTo>
                    <a:cubicBezTo>
                      <a:pt x="254" y="299"/>
                      <a:pt x="242" y="284"/>
                      <a:pt x="242" y="299"/>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7" name="Freeform 159"/>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8" name="Freeform 160"/>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09" name="Freeform 161"/>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10" name="Freeform 162"/>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11" name="Freeform 163"/>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2" name="Freeform 164"/>
              <p:cNvSpPr>
                <a:spLocks/>
              </p:cNvSpPr>
              <p:nvPr/>
            </p:nvSpPr>
            <p:spPr bwMode="auto">
              <a:xfrm>
                <a:off x="3261" y="2260"/>
                <a:ext cx="166" cy="166"/>
              </a:xfrm>
              <a:custGeom>
                <a:avLst/>
                <a:gdLst/>
                <a:ahLst/>
                <a:cxnLst>
                  <a:cxn ang="0">
                    <a:pos x="108" y="34"/>
                  </a:cxn>
                  <a:cxn ang="0">
                    <a:pos x="100" y="42"/>
                  </a:cxn>
                  <a:cxn ang="0">
                    <a:pos x="112" y="53"/>
                  </a:cxn>
                  <a:cxn ang="0">
                    <a:pos x="100" y="64"/>
                  </a:cxn>
                  <a:cxn ang="0">
                    <a:pos x="88" y="75"/>
                  </a:cxn>
                  <a:cxn ang="0">
                    <a:pos x="84" y="86"/>
                  </a:cxn>
                  <a:cxn ang="0">
                    <a:pos x="84" y="105"/>
                  </a:cxn>
                  <a:cxn ang="0">
                    <a:pos x="76" y="109"/>
                  </a:cxn>
                  <a:cxn ang="0">
                    <a:pos x="76" y="120"/>
                  </a:cxn>
                  <a:cxn ang="0">
                    <a:pos x="64" y="98"/>
                  </a:cxn>
                  <a:cxn ang="0">
                    <a:pos x="48" y="94"/>
                  </a:cxn>
                  <a:cxn ang="0">
                    <a:pos x="36" y="94"/>
                  </a:cxn>
                  <a:cxn ang="0">
                    <a:pos x="28" y="94"/>
                  </a:cxn>
                  <a:cxn ang="0">
                    <a:pos x="16" y="98"/>
                  </a:cxn>
                  <a:cxn ang="0">
                    <a:pos x="4" y="98"/>
                  </a:cxn>
                  <a:cxn ang="0">
                    <a:pos x="0" y="94"/>
                  </a:cxn>
                  <a:cxn ang="0">
                    <a:pos x="4" y="98"/>
                  </a:cxn>
                  <a:cxn ang="0">
                    <a:pos x="16" y="94"/>
                  </a:cxn>
                  <a:cxn ang="0">
                    <a:pos x="16" y="94"/>
                  </a:cxn>
                  <a:cxn ang="0">
                    <a:pos x="0" y="86"/>
                  </a:cxn>
                  <a:cxn ang="0">
                    <a:pos x="16" y="86"/>
                  </a:cxn>
                  <a:cxn ang="0">
                    <a:pos x="4" y="83"/>
                  </a:cxn>
                  <a:cxn ang="0">
                    <a:pos x="16" y="68"/>
                  </a:cxn>
                  <a:cxn ang="0">
                    <a:pos x="28" y="53"/>
                  </a:cxn>
                  <a:cxn ang="0">
                    <a:pos x="40" y="23"/>
                  </a:cxn>
                  <a:cxn ang="0">
                    <a:pos x="48" y="30"/>
                  </a:cxn>
                  <a:cxn ang="0">
                    <a:pos x="52" y="34"/>
                  </a:cxn>
                  <a:cxn ang="0">
                    <a:pos x="52" y="53"/>
                  </a:cxn>
                  <a:cxn ang="0">
                    <a:pos x="64" y="42"/>
                  </a:cxn>
                  <a:cxn ang="0">
                    <a:pos x="64" y="30"/>
                  </a:cxn>
                  <a:cxn ang="0">
                    <a:pos x="60" y="19"/>
                  </a:cxn>
                  <a:cxn ang="0">
                    <a:pos x="76" y="0"/>
                  </a:cxn>
                  <a:cxn ang="0">
                    <a:pos x="108" y="4"/>
                  </a:cxn>
                  <a:cxn ang="0">
                    <a:pos x="120" y="12"/>
                  </a:cxn>
                  <a:cxn ang="0">
                    <a:pos x="108" y="34"/>
                  </a:cxn>
                </a:cxnLst>
                <a:rect l="0" t="0" r="r" b="b"/>
                <a:pathLst>
                  <a:path w="120" h="120">
                    <a:moveTo>
                      <a:pt x="108" y="34"/>
                    </a:moveTo>
                    <a:cubicBezTo>
                      <a:pt x="100" y="34"/>
                      <a:pt x="100" y="34"/>
                      <a:pt x="100" y="42"/>
                    </a:cubicBezTo>
                    <a:cubicBezTo>
                      <a:pt x="100" y="53"/>
                      <a:pt x="112" y="42"/>
                      <a:pt x="112" y="53"/>
                    </a:cubicBezTo>
                    <a:cubicBezTo>
                      <a:pt x="112" y="56"/>
                      <a:pt x="96" y="64"/>
                      <a:pt x="100" y="64"/>
                    </a:cubicBezTo>
                    <a:cubicBezTo>
                      <a:pt x="108" y="68"/>
                      <a:pt x="96" y="75"/>
                      <a:pt x="88" y="75"/>
                    </a:cubicBezTo>
                    <a:cubicBezTo>
                      <a:pt x="76" y="68"/>
                      <a:pt x="76" y="75"/>
                      <a:pt x="84" y="86"/>
                    </a:cubicBezTo>
                    <a:cubicBezTo>
                      <a:pt x="88" y="98"/>
                      <a:pt x="84" y="98"/>
                      <a:pt x="84" y="105"/>
                    </a:cubicBezTo>
                    <a:cubicBezTo>
                      <a:pt x="84" y="109"/>
                      <a:pt x="72" y="109"/>
                      <a:pt x="76" y="109"/>
                    </a:cubicBezTo>
                    <a:cubicBezTo>
                      <a:pt x="88" y="116"/>
                      <a:pt x="76" y="120"/>
                      <a:pt x="76" y="120"/>
                    </a:cubicBezTo>
                    <a:cubicBezTo>
                      <a:pt x="52" y="120"/>
                      <a:pt x="88" y="105"/>
                      <a:pt x="64" y="98"/>
                    </a:cubicBezTo>
                    <a:cubicBezTo>
                      <a:pt x="48" y="98"/>
                      <a:pt x="52" y="86"/>
                      <a:pt x="48" y="94"/>
                    </a:cubicBezTo>
                    <a:cubicBezTo>
                      <a:pt x="40" y="94"/>
                      <a:pt x="48" y="86"/>
                      <a:pt x="36" y="94"/>
                    </a:cubicBezTo>
                    <a:cubicBezTo>
                      <a:pt x="28" y="94"/>
                      <a:pt x="36" y="86"/>
                      <a:pt x="28" y="94"/>
                    </a:cubicBezTo>
                    <a:cubicBezTo>
                      <a:pt x="28" y="98"/>
                      <a:pt x="24" y="94"/>
                      <a:pt x="16" y="98"/>
                    </a:cubicBezTo>
                    <a:cubicBezTo>
                      <a:pt x="12" y="105"/>
                      <a:pt x="4" y="98"/>
                      <a:pt x="4" y="98"/>
                    </a:cubicBezTo>
                    <a:cubicBezTo>
                      <a:pt x="0" y="98"/>
                      <a:pt x="0" y="98"/>
                      <a:pt x="0" y="94"/>
                    </a:cubicBezTo>
                    <a:cubicBezTo>
                      <a:pt x="4" y="94"/>
                      <a:pt x="4" y="94"/>
                      <a:pt x="4" y="98"/>
                    </a:cubicBezTo>
                    <a:cubicBezTo>
                      <a:pt x="12" y="98"/>
                      <a:pt x="16" y="94"/>
                      <a:pt x="16" y="94"/>
                    </a:cubicBezTo>
                    <a:cubicBezTo>
                      <a:pt x="24" y="94"/>
                      <a:pt x="16" y="86"/>
                      <a:pt x="16" y="94"/>
                    </a:cubicBezTo>
                    <a:cubicBezTo>
                      <a:pt x="12" y="94"/>
                      <a:pt x="0" y="86"/>
                      <a:pt x="0" y="86"/>
                    </a:cubicBezTo>
                    <a:cubicBezTo>
                      <a:pt x="4" y="83"/>
                      <a:pt x="4" y="86"/>
                      <a:pt x="16" y="86"/>
                    </a:cubicBezTo>
                    <a:cubicBezTo>
                      <a:pt x="36" y="83"/>
                      <a:pt x="12" y="83"/>
                      <a:pt x="4" y="83"/>
                    </a:cubicBezTo>
                    <a:cubicBezTo>
                      <a:pt x="4" y="75"/>
                      <a:pt x="24" y="75"/>
                      <a:pt x="16" y="68"/>
                    </a:cubicBezTo>
                    <a:cubicBezTo>
                      <a:pt x="16" y="64"/>
                      <a:pt x="24" y="75"/>
                      <a:pt x="28" y="53"/>
                    </a:cubicBezTo>
                    <a:cubicBezTo>
                      <a:pt x="40" y="34"/>
                      <a:pt x="36" y="19"/>
                      <a:pt x="40" y="23"/>
                    </a:cubicBezTo>
                    <a:cubicBezTo>
                      <a:pt x="60" y="19"/>
                      <a:pt x="48" y="23"/>
                      <a:pt x="48" y="30"/>
                    </a:cubicBezTo>
                    <a:cubicBezTo>
                      <a:pt x="48" y="34"/>
                      <a:pt x="60" y="34"/>
                      <a:pt x="52" y="34"/>
                    </a:cubicBezTo>
                    <a:cubicBezTo>
                      <a:pt x="48" y="42"/>
                      <a:pt x="48" y="45"/>
                      <a:pt x="52" y="53"/>
                    </a:cubicBezTo>
                    <a:cubicBezTo>
                      <a:pt x="64" y="56"/>
                      <a:pt x="76" y="42"/>
                      <a:pt x="64" y="42"/>
                    </a:cubicBezTo>
                    <a:cubicBezTo>
                      <a:pt x="60" y="34"/>
                      <a:pt x="72" y="30"/>
                      <a:pt x="64" y="30"/>
                    </a:cubicBezTo>
                    <a:cubicBezTo>
                      <a:pt x="60" y="30"/>
                      <a:pt x="64" y="19"/>
                      <a:pt x="60" y="19"/>
                    </a:cubicBezTo>
                    <a:cubicBezTo>
                      <a:pt x="52" y="19"/>
                      <a:pt x="60" y="4"/>
                      <a:pt x="76" y="0"/>
                    </a:cubicBezTo>
                    <a:cubicBezTo>
                      <a:pt x="96" y="0"/>
                      <a:pt x="100" y="0"/>
                      <a:pt x="108" y="4"/>
                    </a:cubicBezTo>
                    <a:cubicBezTo>
                      <a:pt x="112" y="4"/>
                      <a:pt x="112" y="12"/>
                      <a:pt x="120" y="12"/>
                    </a:cubicBezTo>
                    <a:cubicBezTo>
                      <a:pt x="112" y="34"/>
                      <a:pt x="112" y="42"/>
                      <a:pt x="108" y="34"/>
                    </a:cubicBezTo>
                  </a:path>
                </a:pathLst>
              </a:custGeom>
              <a:solidFill>
                <a:srgbClr val="00B050"/>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3" name="Freeform 165"/>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14" name="Freeform 166"/>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15" name="Freeform 167"/>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6" name="Freeform 168"/>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7" name="Freeform 169"/>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8" name="Freeform 170"/>
              <p:cNvSpPr>
                <a:spLocks/>
              </p:cNvSpPr>
              <p:nvPr/>
            </p:nvSpPr>
            <p:spPr bwMode="auto">
              <a:xfrm>
                <a:off x="3216" y="2380"/>
                <a:ext cx="188" cy="132"/>
              </a:xfrm>
              <a:custGeom>
                <a:avLst/>
                <a:gdLst/>
                <a:ahLst/>
                <a:cxnLst>
                  <a:cxn ang="0">
                    <a:pos x="123" y="50"/>
                  </a:cxn>
                  <a:cxn ang="0">
                    <a:pos x="116" y="61"/>
                  </a:cxn>
                  <a:cxn ang="0">
                    <a:pos x="104" y="95"/>
                  </a:cxn>
                  <a:cxn ang="0">
                    <a:pos x="83" y="84"/>
                  </a:cxn>
                  <a:cxn ang="0">
                    <a:pos x="72" y="68"/>
                  </a:cxn>
                  <a:cxn ang="0">
                    <a:pos x="55" y="68"/>
                  </a:cxn>
                  <a:cxn ang="0">
                    <a:pos x="35" y="53"/>
                  </a:cxn>
                  <a:cxn ang="0">
                    <a:pos x="23" y="42"/>
                  </a:cxn>
                  <a:cxn ang="0">
                    <a:pos x="0" y="27"/>
                  </a:cxn>
                  <a:cxn ang="0">
                    <a:pos x="32" y="8"/>
                  </a:cxn>
                  <a:cxn ang="0">
                    <a:pos x="35" y="15"/>
                  </a:cxn>
                  <a:cxn ang="0">
                    <a:pos x="48" y="15"/>
                  </a:cxn>
                  <a:cxn ang="0">
                    <a:pos x="60" y="8"/>
                  </a:cxn>
                  <a:cxn ang="0">
                    <a:pos x="67" y="8"/>
                  </a:cxn>
                  <a:cxn ang="0">
                    <a:pos x="79" y="8"/>
                  </a:cxn>
                  <a:cxn ang="0">
                    <a:pos x="95" y="15"/>
                  </a:cxn>
                  <a:cxn ang="0">
                    <a:pos x="111" y="38"/>
                  </a:cxn>
                  <a:cxn ang="0">
                    <a:pos x="123" y="50"/>
                  </a:cxn>
                </a:cxnLst>
                <a:rect l="0" t="0" r="r" b="b"/>
                <a:pathLst>
                  <a:path w="135" h="95">
                    <a:moveTo>
                      <a:pt x="123" y="50"/>
                    </a:moveTo>
                    <a:cubicBezTo>
                      <a:pt x="116" y="53"/>
                      <a:pt x="135" y="50"/>
                      <a:pt x="116" y="61"/>
                    </a:cubicBezTo>
                    <a:cubicBezTo>
                      <a:pt x="95" y="72"/>
                      <a:pt x="104" y="91"/>
                      <a:pt x="104" y="95"/>
                    </a:cubicBezTo>
                    <a:cubicBezTo>
                      <a:pt x="91" y="95"/>
                      <a:pt x="91" y="84"/>
                      <a:pt x="83" y="84"/>
                    </a:cubicBezTo>
                    <a:cubicBezTo>
                      <a:pt x="67" y="80"/>
                      <a:pt x="79" y="68"/>
                      <a:pt x="72" y="68"/>
                    </a:cubicBezTo>
                    <a:cubicBezTo>
                      <a:pt x="67" y="61"/>
                      <a:pt x="60" y="84"/>
                      <a:pt x="55" y="68"/>
                    </a:cubicBezTo>
                    <a:cubicBezTo>
                      <a:pt x="55" y="53"/>
                      <a:pt x="44" y="61"/>
                      <a:pt x="35" y="53"/>
                    </a:cubicBezTo>
                    <a:cubicBezTo>
                      <a:pt x="32" y="42"/>
                      <a:pt x="32" y="53"/>
                      <a:pt x="23" y="42"/>
                    </a:cubicBezTo>
                    <a:cubicBezTo>
                      <a:pt x="16" y="31"/>
                      <a:pt x="11" y="50"/>
                      <a:pt x="0" y="27"/>
                    </a:cubicBezTo>
                    <a:cubicBezTo>
                      <a:pt x="11" y="19"/>
                      <a:pt x="16" y="15"/>
                      <a:pt x="32" y="8"/>
                    </a:cubicBezTo>
                    <a:cubicBezTo>
                      <a:pt x="32" y="15"/>
                      <a:pt x="32" y="15"/>
                      <a:pt x="35" y="15"/>
                    </a:cubicBezTo>
                    <a:cubicBezTo>
                      <a:pt x="35" y="15"/>
                      <a:pt x="44" y="19"/>
                      <a:pt x="48" y="15"/>
                    </a:cubicBezTo>
                    <a:cubicBezTo>
                      <a:pt x="55" y="8"/>
                      <a:pt x="60" y="15"/>
                      <a:pt x="60" y="8"/>
                    </a:cubicBezTo>
                    <a:cubicBezTo>
                      <a:pt x="67" y="0"/>
                      <a:pt x="60" y="8"/>
                      <a:pt x="67" y="8"/>
                    </a:cubicBezTo>
                    <a:cubicBezTo>
                      <a:pt x="79" y="0"/>
                      <a:pt x="72" y="8"/>
                      <a:pt x="79" y="8"/>
                    </a:cubicBezTo>
                    <a:cubicBezTo>
                      <a:pt x="83" y="0"/>
                      <a:pt x="79" y="15"/>
                      <a:pt x="95" y="15"/>
                    </a:cubicBezTo>
                    <a:cubicBezTo>
                      <a:pt x="123" y="19"/>
                      <a:pt x="83" y="38"/>
                      <a:pt x="111" y="38"/>
                    </a:cubicBezTo>
                    <a:cubicBezTo>
                      <a:pt x="116" y="42"/>
                      <a:pt x="123" y="42"/>
                      <a:pt x="123" y="5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9" name="Freeform 171"/>
              <p:cNvSpPr>
                <a:spLocks/>
              </p:cNvSpPr>
              <p:nvPr/>
            </p:nvSpPr>
            <p:spPr bwMode="auto">
              <a:xfrm>
                <a:off x="3349" y="2458"/>
                <a:ext cx="55" cy="54"/>
              </a:xfrm>
              <a:custGeom>
                <a:avLst/>
                <a:gdLst/>
                <a:ahLst/>
                <a:cxnLst>
                  <a:cxn ang="0">
                    <a:pos x="28" y="39"/>
                  </a:cxn>
                  <a:cxn ang="0">
                    <a:pos x="32" y="20"/>
                  </a:cxn>
                  <a:cxn ang="0">
                    <a:pos x="20" y="0"/>
                  </a:cxn>
                  <a:cxn ang="0">
                    <a:pos x="8" y="39"/>
                  </a:cxn>
                  <a:cxn ang="0">
                    <a:pos x="28" y="39"/>
                  </a:cxn>
                </a:cxnLst>
                <a:rect l="0" t="0" r="r" b="b"/>
                <a:pathLst>
                  <a:path w="39" h="39">
                    <a:moveTo>
                      <a:pt x="28" y="39"/>
                    </a:moveTo>
                    <a:cubicBezTo>
                      <a:pt x="28" y="27"/>
                      <a:pt x="39" y="27"/>
                      <a:pt x="32" y="20"/>
                    </a:cubicBezTo>
                    <a:cubicBezTo>
                      <a:pt x="32" y="20"/>
                      <a:pt x="20" y="20"/>
                      <a:pt x="20" y="0"/>
                    </a:cubicBezTo>
                    <a:cubicBezTo>
                      <a:pt x="0" y="16"/>
                      <a:pt x="8" y="35"/>
                      <a:pt x="8" y="39"/>
                    </a:cubicBezTo>
                    <a:cubicBezTo>
                      <a:pt x="28" y="39"/>
                      <a:pt x="28" y="39"/>
                      <a:pt x="28" y="3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0" name="Freeform 172"/>
              <p:cNvSpPr>
                <a:spLocks/>
              </p:cNvSpPr>
              <p:nvPr/>
            </p:nvSpPr>
            <p:spPr bwMode="auto">
              <a:xfrm>
                <a:off x="3349" y="2458"/>
                <a:ext cx="55" cy="54"/>
              </a:xfrm>
              <a:custGeom>
                <a:avLst/>
                <a:gdLst/>
                <a:ahLst/>
                <a:cxnLst>
                  <a:cxn ang="0">
                    <a:pos x="28" y="39"/>
                  </a:cxn>
                  <a:cxn ang="0">
                    <a:pos x="32" y="20"/>
                  </a:cxn>
                  <a:cxn ang="0">
                    <a:pos x="20" y="0"/>
                  </a:cxn>
                  <a:cxn ang="0">
                    <a:pos x="8" y="39"/>
                  </a:cxn>
                  <a:cxn ang="0">
                    <a:pos x="28" y="39"/>
                  </a:cxn>
                </a:cxnLst>
                <a:rect l="0" t="0" r="r" b="b"/>
                <a:pathLst>
                  <a:path w="39" h="39">
                    <a:moveTo>
                      <a:pt x="28" y="39"/>
                    </a:moveTo>
                    <a:cubicBezTo>
                      <a:pt x="28" y="27"/>
                      <a:pt x="39" y="27"/>
                      <a:pt x="32" y="20"/>
                    </a:cubicBezTo>
                    <a:cubicBezTo>
                      <a:pt x="32" y="20"/>
                      <a:pt x="20" y="20"/>
                      <a:pt x="20" y="0"/>
                    </a:cubicBezTo>
                    <a:cubicBezTo>
                      <a:pt x="0" y="16"/>
                      <a:pt x="8" y="35"/>
                      <a:pt x="8" y="39"/>
                    </a:cubicBezTo>
                    <a:cubicBezTo>
                      <a:pt x="28" y="39"/>
                      <a:pt x="28" y="39"/>
                      <a:pt x="28" y="3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1" name="Freeform 173"/>
              <p:cNvSpPr>
                <a:spLocks/>
              </p:cNvSpPr>
              <p:nvPr/>
            </p:nvSpPr>
            <p:spPr bwMode="auto">
              <a:xfrm>
                <a:off x="3349" y="2458"/>
                <a:ext cx="55" cy="54"/>
              </a:xfrm>
              <a:custGeom>
                <a:avLst/>
                <a:gdLst/>
                <a:ahLst/>
                <a:cxnLst>
                  <a:cxn ang="0">
                    <a:pos x="28" y="39"/>
                  </a:cxn>
                  <a:cxn ang="0">
                    <a:pos x="32" y="20"/>
                  </a:cxn>
                  <a:cxn ang="0">
                    <a:pos x="20" y="0"/>
                  </a:cxn>
                  <a:cxn ang="0">
                    <a:pos x="8" y="39"/>
                  </a:cxn>
                  <a:cxn ang="0">
                    <a:pos x="28" y="39"/>
                  </a:cxn>
                </a:cxnLst>
                <a:rect l="0" t="0" r="r" b="b"/>
                <a:pathLst>
                  <a:path w="39" h="39">
                    <a:moveTo>
                      <a:pt x="28" y="39"/>
                    </a:moveTo>
                    <a:cubicBezTo>
                      <a:pt x="28" y="27"/>
                      <a:pt x="39" y="27"/>
                      <a:pt x="32" y="20"/>
                    </a:cubicBezTo>
                    <a:cubicBezTo>
                      <a:pt x="32" y="20"/>
                      <a:pt x="20" y="20"/>
                      <a:pt x="20" y="0"/>
                    </a:cubicBezTo>
                    <a:cubicBezTo>
                      <a:pt x="0" y="16"/>
                      <a:pt x="8" y="35"/>
                      <a:pt x="8" y="39"/>
                    </a:cubicBezTo>
                    <a:cubicBezTo>
                      <a:pt x="28" y="39"/>
                      <a:pt x="28" y="39"/>
                      <a:pt x="28" y="3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2" name="Freeform 174"/>
              <p:cNvSpPr>
                <a:spLocks/>
              </p:cNvSpPr>
              <p:nvPr/>
            </p:nvSpPr>
            <p:spPr bwMode="auto">
              <a:xfrm>
                <a:off x="3349" y="2458"/>
                <a:ext cx="55" cy="54"/>
              </a:xfrm>
              <a:custGeom>
                <a:avLst/>
                <a:gdLst/>
                <a:ahLst/>
                <a:cxnLst>
                  <a:cxn ang="0">
                    <a:pos x="28" y="39"/>
                  </a:cxn>
                  <a:cxn ang="0">
                    <a:pos x="32" y="20"/>
                  </a:cxn>
                  <a:cxn ang="0">
                    <a:pos x="20" y="0"/>
                  </a:cxn>
                  <a:cxn ang="0">
                    <a:pos x="8" y="39"/>
                  </a:cxn>
                  <a:cxn ang="0">
                    <a:pos x="28" y="39"/>
                  </a:cxn>
                </a:cxnLst>
                <a:rect l="0" t="0" r="r" b="b"/>
                <a:pathLst>
                  <a:path w="39" h="39">
                    <a:moveTo>
                      <a:pt x="28" y="39"/>
                    </a:moveTo>
                    <a:cubicBezTo>
                      <a:pt x="28" y="27"/>
                      <a:pt x="39" y="27"/>
                      <a:pt x="32" y="20"/>
                    </a:cubicBezTo>
                    <a:cubicBezTo>
                      <a:pt x="32" y="20"/>
                      <a:pt x="20" y="20"/>
                      <a:pt x="20" y="0"/>
                    </a:cubicBezTo>
                    <a:cubicBezTo>
                      <a:pt x="0" y="16"/>
                      <a:pt x="8" y="35"/>
                      <a:pt x="8" y="39"/>
                    </a:cubicBezTo>
                    <a:cubicBezTo>
                      <a:pt x="28" y="39"/>
                      <a:pt x="28" y="39"/>
                      <a:pt x="28" y="3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3" name="Freeform 175"/>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4" name="Freeform 176"/>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5" name="Freeform 177"/>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6" name="Freeform 178"/>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27" name="Freeform 179"/>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8" name="Freeform 180"/>
              <p:cNvSpPr>
                <a:spLocks/>
              </p:cNvSpPr>
              <p:nvPr/>
            </p:nvSpPr>
            <p:spPr bwMode="auto">
              <a:xfrm>
                <a:off x="4059" y="1916"/>
                <a:ext cx="78" cy="49"/>
              </a:xfrm>
              <a:custGeom>
                <a:avLst/>
                <a:gdLst/>
                <a:ahLst/>
                <a:cxnLst>
                  <a:cxn ang="0">
                    <a:pos x="12" y="35"/>
                  </a:cxn>
                  <a:cxn ang="0">
                    <a:pos x="12" y="31"/>
                  </a:cxn>
                  <a:cxn ang="0">
                    <a:pos x="12" y="23"/>
                  </a:cxn>
                  <a:cxn ang="0">
                    <a:pos x="4" y="20"/>
                  </a:cxn>
                  <a:cxn ang="0">
                    <a:pos x="4" y="8"/>
                  </a:cxn>
                  <a:cxn ang="0">
                    <a:pos x="12" y="8"/>
                  </a:cxn>
                  <a:cxn ang="0">
                    <a:pos x="28" y="0"/>
                  </a:cxn>
                  <a:cxn ang="0">
                    <a:pos x="44" y="8"/>
                  </a:cxn>
                  <a:cxn ang="0">
                    <a:pos x="48" y="12"/>
                  </a:cxn>
                  <a:cxn ang="0">
                    <a:pos x="44" y="12"/>
                  </a:cxn>
                  <a:cxn ang="0">
                    <a:pos x="24" y="23"/>
                  </a:cxn>
                  <a:cxn ang="0">
                    <a:pos x="16" y="31"/>
                  </a:cxn>
                  <a:cxn ang="0">
                    <a:pos x="12" y="35"/>
                  </a:cxn>
                </a:cxnLst>
                <a:rect l="0" t="0" r="r" b="b"/>
                <a:pathLst>
                  <a:path w="56" h="35">
                    <a:moveTo>
                      <a:pt x="12" y="35"/>
                    </a:moveTo>
                    <a:cubicBezTo>
                      <a:pt x="4" y="35"/>
                      <a:pt x="4" y="31"/>
                      <a:pt x="12" y="31"/>
                    </a:cubicBezTo>
                    <a:cubicBezTo>
                      <a:pt x="16" y="31"/>
                      <a:pt x="16" y="23"/>
                      <a:pt x="12" y="23"/>
                    </a:cubicBezTo>
                    <a:cubicBezTo>
                      <a:pt x="0" y="20"/>
                      <a:pt x="4" y="20"/>
                      <a:pt x="4" y="20"/>
                    </a:cubicBezTo>
                    <a:cubicBezTo>
                      <a:pt x="12" y="12"/>
                      <a:pt x="0" y="8"/>
                      <a:pt x="4" y="8"/>
                    </a:cubicBezTo>
                    <a:cubicBezTo>
                      <a:pt x="12" y="8"/>
                      <a:pt x="12" y="12"/>
                      <a:pt x="12" y="8"/>
                    </a:cubicBezTo>
                    <a:cubicBezTo>
                      <a:pt x="16" y="0"/>
                      <a:pt x="28" y="0"/>
                      <a:pt x="28" y="0"/>
                    </a:cubicBezTo>
                    <a:cubicBezTo>
                      <a:pt x="28" y="8"/>
                      <a:pt x="36" y="0"/>
                      <a:pt x="44" y="8"/>
                    </a:cubicBezTo>
                    <a:cubicBezTo>
                      <a:pt x="56" y="12"/>
                      <a:pt x="56" y="12"/>
                      <a:pt x="48" y="12"/>
                    </a:cubicBezTo>
                    <a:cubicBezTo>
                      <a:pt x="48" y="12"/>
                      <a:pt x="48" y="8"/>
                      <a:pt x="44" y="12"/>
                    </a:cubicBezTo>
                    <a:cubicBezTo>
                      <a:pt x="44" y="20"/>
                      <a:pt x="28" y="23"/>
                      <a:pt x="24" y="23"/>
                    </a:cubicBezTo>
                    <a:cubicBezTo>
                      <a:pt x="24" y="20"/>
                      <a:pt x="16" y="31"/>
                      <a:pt x="16" y="31"/>
                    </a:cubicBezTo>
                    <a:cubicBezTo>
                      <a:pt x="16" y="35"/>
                      <a:pt x="12" y="35"/>
                      <a:pt x="12" y="35"/>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9" name="Freeform 181"/>
              <p:cNvSpPr>
                <a:spLocks/>
              </p:cNvSpPr>
              <p:nvPr/>
            </p:nvSpPr>
            <p:spPr bwMode="auto">
              <a:xfrm>
                <a:off x="4076" y="1887"/>
                <a:ext cx="48" cy="29"/>
              </a:xfrm>
              <a:custGeom>
                <a:avLst/>
                <a:gdLst/>
                <a:ahLst/>
                <a:cxnLst>
                  <a:cxn ang="0">
                    <a:pos x="20" y="21"/>
                  </a:cxn>
                  <a:cxn ang="0">
                    <a:pos x="8" y="11"/>
                  </a:cxn>
                  <a:cxn ang="0">
                    <a:pos x="0" y="11"/>
                  </a:cxn>
                  <a:cxn ang="0">
                    <a:pos x="20" y="7"/>
                  </a:cxn>
                  <a:cxn ang="0">
                    <a:pos x="24" y="11"/>
                  </a:cxn>
                  <a:cxn ang="0">
                    <a:pos x="32" y="18"/>
                  </a:cxn>
                  <a:cxn ang="0">
                    <a:pos x="24" y="18"/>
                  </a:cxn>
                  <a:cxn ang="0">
                    <a:pos x="20" y="21"/>
                  </a:cxn>
                </a:cxnLst>
                <a:rect l="0" t="0" r="r" b="b"/>
                <a:pathLst>
                  <a:path w="35" h="21">
                    <a:moveTo>
                      <a:pt x="20" y="21"/>
                    </a:moveTo>
                    <a:cubicBezTo>
                      <a:pt x="12" y="21"/>
                      <a:pt x="12" y="11"/>
                      <a:pt x="8" y="11"/>
                    </a:cubicBezTo>
                    <a:cubicBezTo>
                      <a:pt x="0" y="11"/>
                      <a:pt x="0" y="11"/>
                      <a:pt x="0" y="11"/>
                    </a:cubicBezTo>
                    <a:cubicBezTo>
                      <a:pt x="8" y="7"/>
                      <a:pt x="12" y="11"/>
                      <a:pt x="20" y="7"/>
                    </a:cubicBezTo>
                    <a:cubicBezTo>
                      <a:pt x="20" y="0"/>
                      <a:pt x="20" y="7"/>
                      <a:pt x="24" y="11"/>
                    </a:cubicBezTo>
                    <a:cubicBezTo>
                      <a:pt x="35" y="11"/>
                      <a:pt x="32" y="18"/>
                      <a:pt x="32" y="18"/>
                    </a:cubicBezTo>
                    <a:cubicBezTo>
                      <a:pt x="24" y="18"/>
                      <a:pt x="24" y="18"/>
                      <a:pt x="24" y="18"/>
                    </a:cubicBezTo>
                    <a:cubicBezTo>
                      <a:pt x="20" y="18"/>
                      <a:pt x="20" y="21"/>
                      <a:pt x="20" y="21"/>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0" name="Freeform 182"/>
              <p:cNvSpPr>
                <a:spLocks/>
              </p:cNvSpPr>
              <p:nvPr/>
            </p:nvSpPr>
            <p:spPr bwMode="auto">
              <a:xfrm>
                <a:off x="4076" y="1887"/>
                <a:ext cx="48" cy="29"/>
              </a:xfrm>
              <a:custGeom>
                <a:avLst/>
                <a:gdLst/>
                <a:ahLst/>
                <a:cxnLst>
                  <a:cxn ang="0">
                    <a:pos x="20" y="21"/>
                  </a:cxn>
                  <a:cxn ang="0">
                    <a:pos x="8" y="11"/>
                  </a:cxn>
                  <a:cxn ang="0">
                    <a:pos x="0" y="11"/>
                  </a:cxn>
                  <a:cxn ang="0">
                    <a:pos x="20" y="7"/>
                  </a:cxn>
                  <a:cxn ang="0">
                    <a:pos x="24" y="11"/>
                  </a:cxn>
                  <a:cxn ang="0">
                    <a:pos x="32" y="18"/>
                  </a:cxn>
                  <a:cxn ang="0">
                    <a:pos x="24" y="18"/>
                  </a:cxn>
                  <a:cxn ang="0">
                    <a:pos x="20" y="21"/>
                  </a:cxn>
                </a:cxnLst>
                <a:rect l="0" t="0" r="r" b="b"/>
                <a:pathLst>
                  <a:path w="35" h="21">
                    <a:moveTo>
                      <a:pt x="20" y="21"/>
                    </a:moveTo>
                    <a:cubicBezTo>
                      <a:pt x="12" y="21"/>
                      <a:pt x="12" y="11"/>
                      <a:pt x="8" y="11"/>
                    </a:cubicBezTo>
                    <a:cubicBezTo>
                      <a:pt x="0" y="11"/>
                      <a:pt x="0" y="11"/>
                      <a:pt x="0" y="11"/>
                    </a:cubicBezTo>
                    <a:cubicBezTo>
                      <a:pt x="8" y="7"/>
                      <a:pt x="12" y="11"/>
                      <a:pt x="20" y="7"/>
                    </a:cubicBezTo>
                    <a:cubicBezTo>
                      <a:pt x="20" y="0"/>
                      <a:pt x="20" y="7"/>
                      <a:pt x="24" y="11"/>
                    </a:cubicBezTo>
                    <a:cubicBezTo>
                      <a:pt x="35" y="11"/>
                      <a:pt x="32" y="18"/>
                      <a:pt x="32" y="18"/>
                    </a:cubicBezTo>
                    <a:cubicBezTo>
                      <a:pt x="24" y="18"/>
                      <a:pt x="24" y="18"/>
                      <a:pt x="24" y="18"/>
                    </a:cubicBezTo>
                    <a:cubicBezTo>
                      <a:pt x="20" y="18"/>
                      <a:pt x="20" y="21"/>
                      <a:pt x="20" y="21"/>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1" name="Freeform 183"/>
              <p:cNvSpPr>
                <a:spLocks/>
              </p:cNvSpPr>
              <p:nvPr/>
            </p:nvSpPr>
            <p:spPr bwMode="auto">
              <a:xfrm>
                <a:off x="4076" y="1887"/>
                <a:ext cx="48" cy="29"/>
              </a:xfrm>
              <a:custGeom>
                <a:avLst/>
                <a:gdLst/>
                <a:ahLst/>
                <a:cxnLst>
                  <a:cxn ang="0">
                    <a:pos x="20" y="21"/>
                  </a:cxn>
                  <a:cxn ang="0">
                    <a:pos x="8" y="11"/>
                  </a:cxn>
                  <a:cxn ang="0">
                    <a:pos x="0" y="11"/>
                  </a:cxn>
                  <a:cxn ang="0">
                    <a:pos x="20" y="7"/>
                  </a:cxn>
                  <a:cxn ang="0">
                    <a:pos x="24" y="11"/>
                  </a:cxn>
                  <a:cxn ang="0">
                    <a:pos x="32" y="18"/>
                  </a:cxn>
                  <a:cxn ang="0">
                    <a:pos x="24" y="18"/>
                  </a:cxn>
                  <a:cxn ang="0">
                    <a:pos x="20" y="21"/>
                  </a:cxn>
                </a:cxnLst>
                <a:rect l="0" t="0" r="r" b="b"/>
                <a:pathLst>
                  <a:path w="35" h="21">
                    <a:moveTo>
                      <a:pt x="20" y="21"/>
                    </a:moveTo>
                    <a:cubicBezTo>
                      <a:pt x="12" y="21"/>
                      <a:pt x="12" y="11"/>
                      <a:pt x="8" y="11"/>
                    </a:cubicBezTo>
                    <a:cubicBezTo>
                      <a:pt x="0" y="11"/>
                      <a:pt x="0" y="11"/>
                      <a:pt x="0" y="11"/>
                    </a:cubicBezTo>
                    <a:cubicBezTo>
                      <a:pt x="8" y="7"/>
                      <a:pt x="12" y="11"/>
                      <a:pt x="20" y="7"/>
                    </a:cubicBezTo>
                    <a:cubicBezTo>
                      <a:pt x="20" y="0"/>
                      <a:pt x="20" y="7"/>
                      <a:pt x="24" y="11"/>
                    </a:cubicBezTo>
                    <a:cubicBezTo>
                      <a:pt x="35" y="11"/>
                      <a:pt x="32" y="18"/>
                      <a:pt x="32" y="18"/>
                    </a:cubicBezTo>
                    <a:cubicBezTo>
                      <a:pt x="24" y="18"/>
                      <a:pt x="24" y="18"/>
                      <a:pt x="24" y="18"/>
                    </a:cubicBezTo>
                    <a:cubicBezTo>
                      <a:pt x="20" y="18"/>
                      <a:pt x="20" y="21"/>
                      <a:pt x="20" y="21"/>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2" name="Freeform 184"/>
              <p:cNvSpPr>
                <a:spLocks/>
              </p:cNvSpPr>
              <p:nvPr/>
            </p:nvSpPr>
            <p:spPr bwMode="auto">
              <a:xfrm>
                <a:off x="4076" y="1887"/>
                <a:ext cx="48" cy="29"/>
              </a:xfrm>
              <a:custGeom>
                <a:avLst/>
                <a:gdLst/>
                <a:ahLst/>
                <a:cxnLst>
                  <a:cxn ang="0">
                    <a:pos x="20" y="21"/>
                  </a:cxn>
                  <a:cxn ang="0">
                    <a:pos x="8" y="11"/>
                  </a:cxn>
                  <a:cxn ang="0">
                    <a:pos x="0" y="11"/>
                  </a:cxn>
                  <a:cxn ang="0">
                    <a:pos x="20" y="7"/>
                  </a:cxn>
                  <a:cxn ang="0">
                    <a:pos x="24" y="11"/>
                  </a:cxn>
                  <a:cxn ang="0">
                    <a:pos x="32" y="18"/>
                  </a:cxn>
                  <a:cxn ang="0">
                    <a:pos x="24" y="18"/>
                  </a:cxn>
                  <a:cxn ang="0">
                    <a:pos x="20" y="21"/>
                  </a:cxn>
                </a:cxnLst>
                <a:rect l="0" t="0" r="r" b="b"/>
                <a:pathLst>
                  <a:path w="35" h="21">
                    <a:moveTo>
                      <a:pt x="20" y="21"/>
                    </a:moveTo>
                    <a:cubicBezTo>
                      <a:pt x="12" y="21"/>
                      <a:pt x="12" y="11"/>
                      <a:pt x="8" y="11"/>
                    </a:cubicBezTo>
                    <a:cubicBezTo>
                      <a:pt x="0" y="11"/>
                      <a:pt x="0" y="11"/>
                      <a:pt x="0" y="11"/>
                    </a:cubicBezTo>
                    <a:cubicBezTo>
                      <a:pt x="8" y="7"/>
                      <a:pt x="12" y="11"/>
                      <a:pt x="20" y="7"/>
                    </a:cubicBezTo>
                    <a:cubicBezTo>
                      <a:pt x="20" y="0"/>
                      <a:pt x="20" y="7"/>
                      <a:pt x="24" y="11"/>
                    </a:cubicBezTo>
                    <a:cubicBezTo>
                      <a:pt x="35" y="11"/>
                      <a:pt x="32" y="18"/>
                      <a:pt x="32" y="18"/>
                    </a:cubicBezTo>
                    <a:cubicBezTo>
                      <a:pt x="24" y="18"/>
                      <a:pt x="24" y="18"/>
                      <a:pt x="24" y="18"/>
                    </a:cubicBezTo>
                    <a:cubicBezTo>
                      <a:pt x="20" y="18"/>
                      <a:pt x="20" y="21"/>
                      <a:pt x="20" y="21"/>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3" name="Freeform 185"/>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4" name="Freeform 186"/>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5" name="Freeform 187"/>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6" name="Freeform 188"/>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37" name="Freeform 189"/>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8" name="Freeform 190"/>
              <p:cNvSpPr>
                <a:spLocks/>
              </p:cNvSpPr>
              <p:nvPr/>
            </p:nvSpPr>
            <p:spPr bwMode="auto">
              <a:xfrm>
                <a:off x="4119" y="1911"/>
                <a:ext cx="18" cy="22"/>
              </a:xfrm>
              <a:custGeom>
                <a:avLst/>
                <a:gdLst/>
                <a:ahLst/>
                <a:cxnLst>
                  <a:cxn ang="0">
                    <a:pos x="0" y="4"/>
                  </a:cxn>
                  <a:cxn ang="0">
                    <a:pos x="13" y="12"/>
                  </a:cxn>
                  <a:cxn ang="0">
                    <a:pos x="0" y="4"/>
                  </a:cxn>
                </a:cxnLst>
                <a:rect l="0" t="0" r="r" b="b"/>
                <a:pathLst>
                  <a:path w="13" h="16">
                    <a:moveTo>
                      <a:pt x="0" y="4"/>
                    </a:moveTo>
                    <a:cubicBezTo>
                      <a:pt x="4" y="0"/>
                      <a:pt x="13" y="4"/>
                      <a:pt x="13" y="12"/>
                    </a:cubicBezTo>
                    <a:cubicBezTo>
                      <a:pt x="4" y="16"/>
                      <a:pt x="0" y="12"/>
                      <a:pt x="0" y="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9" name="Freeform 191"/>
              <p:cNvSpPr>
                <a:spLocks/>
              </p:cNvSpPr>
              <p:nvPr/>
            </p:nvSpPr>
            <p:spPr bwMode="auto">
              <a:xfrm>
                <a:off x="4124" y="1898"/>
                <a:ext cx="13" cy="6"/>
              </a:xfrm>
              <a:custGeom>
                <a:avLst/>
                <a:gdLst/>
                <a:ahLst/>
                <a:cxnLst>
                  <a:cxn ang="0">
                    <a:pos x="0" y="0"/>
                  </a:cxn>
                  <a:cxn ang="0">
                    <a:pos x="9" y="0"/>
                  </a:cxn>
                  <a:cxn ang="0">
                    <a:pos x="0" y="0"/>
                  </a:cxn>
                </a:cxnLst>
                <a:rect l="0" t="0" r="r" b="b"/>
                <a:pathLst>
                  <a:path w="9" h="4">
                    <a:moveTo>
                      <a:pt x="0" y="0"/>
                    </a:moveTo>
                    <a:cubicBezTo>
                      <a:pt x="9" y="0"/>
                      <a:pt x="9" y="0"/>
                      <a:pt x="9" y="0"/>
                    </a:cubicBezTo>
                    <a:cubicBezTo>
                      <a:pt x="9" y="4"/>
                      <a:pt x="0" y="0"/>
                      <a:pt x="0" y="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0" name="Freeform 192"/>
              <p:cNvSpPr>
                <a:spLocks/>
              </p:cNvSpPr>
              <p:nvPr/>
            </p:nvSpPr>
            <p:spPr bwMode="auto">
              <a:xfrm>
                <a:off x="4124" y="1898"/>
                <a:ext cx="13" cy="6"/>
              </a:xfrm>
              <a:custGeom>
                <a:avLst/>
                <a:gdLst/>
                <a:ahLst/>
                <a:cxnLst>
                  <a:cxn ang="0">
                    <a:pos x="0" y="0"/>
                  </a:cxn>
                  <a:cxn ang="0">
                    <a:pos x="9" y="0"/>
                  </a:cxn>
                  <a:cxn ang="0">
                    <a:pos x="0" y="0"/>
                  </a:cxn>
                </a:cxnLst>
                <a:rect l="0" t="0" r="r" b="b"/>
                <a:pathLst>
                  <a:path w="9" h="4">
                    <a:moveTo>
                      <a:pt x="0" y="0"/>
                    </a:moveTo>
                    <a:cubicBezTo>
                      <a:pt x="9" y="0"/>
                      <a:pt x="9" y="0"/>
                      <a:pt x="9" y="0"/>
                    </a:cubicBezTo>
                    <a:cubicBezTo>
                      <a:pt x="9" y="4"/>
                      <a:pt x="0" y="0"/>
                      <a:pt x="0"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1" name="Freeform 193"/>
              <p:cNvSpPr>
                <a:spLocks/>
              </p:cNvSpPr>
              <p:nvPr/>
            </p:nvSpPr>
            <p:spPr bwMode="auto">
              <a:xfrm>
                <a:off x="4124" y="1898"/>
                <a:ext cx="13" cy="6"/>
              </a:xfrm>
              <a:custGeom>
                <a:avLst/>
                <a:gdLst/>
                <a:ahLst/>
                <a:cxnLst>
                  <a:cxn ang="0">
                    <a:pos x="0" y="0"/>
                  </a:cxn>
                  <a:cxn ang="0">
                    <a:pos x="9" y="0"/>
                  </a:cxn>
                  <a:cxn ang="0">
                    <a:pos x="0" y="0"/>
                  </a:cxn>
                </a:cxnLst>
                <a:rect l="0" t="0" r="r" b="b"/>
                <a:pathLst>
                  <a:path w="9" h="4">
                    <a:moveTo>
                      <a:pt x="0" y="0"/>
                    </a:moveTo>
                    <a:cubicBezTo>
                      <a:pt x="9" y="0"/>
                      <a:pt x="9" y="0"/>
                      <a:pt x="9" y="0"/>
                    </a:cubicBezTo>
                    <a:cubicBezTo>
                      <a:pt x="9" y="4"/>
                      <a:pt x="0" y="0"/>
                      <a:pt x="0" y="0"/>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2" name="Freeform 194"/>
              <p:cNvSpPr>
                <a:spLocks/>
              </p:cNvSpPr>
              <p:nvPr/>
            </p:nvSpPr>
            <p:spPr bwMode="auto">
              <a:xfrm>
                <a:off x="4124" y="1898"/>
                <a:ext cx="13" cy="6"/>
              </a:xfrm>
              <a:custGeom>
                <a:avLst/>
                <a:gdLst/>
                <a:ahLst/>
                <a:cxnLst>
                  <a:cxn ang="0">
                    <a:pos x="0" y="0"/>
                  </a:cxn>
                  <a:cxn ang="0">
                    <a:pos x="9" y="0"/>
                  </a:cxn>
                  <a:cxn ang="0">
                    <a:pos x="0" y="0"/>
                  </a:cxn>
                </a:cxnLst>
                <a:rect l="0" t="0" r="r" b="b"/>
                <a:pathLst>
                  <a:path w="9" h="4">
                    <a:moveTo>
                      <a:pt x="0" y="0"/>
                    </a:moveTo>
                    <a:cubicBezTo>
                      <a:pt x="9" y="0"/>
                      <a:pt x="9" y="0"/>
                      <a:pt x="9" y="0"/>
                    </a:cubicBezTo>
                    <a:cubicBezTo>
                      <a:pt x="9" y="4"/>
                      <a:pt x="0" y="0"/>
                      <a:pt x="0" y="0"/>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3" name="Freeform 195"/>
              <p:cNvSpPr>
                <a:spLocks noEditPoints="1"/>
              </p:cNvSpPr>
              <p:nvPr/>
            </p:nvSpPr>
            <p:spPr bwMode="auto">
              <a:xfrm>
                <a:off x="3592" y="1184"/>
                <a:ext cx="578" cy="963"/>
              </a:xfrm>
              <a:custGeom>
                <a:avLst/>
                <a:gdLst/>
                <a:ahLst/>
                <a:cxnLst>
                  <a:cxn ang="0">
                    <a:pos x="232" y="435"/>
                  </a:cxn>
                  <a:cxn ang="0">
                    <a:pos x="188" y="592"/>
                  </a:cxn>
                  <a:cxn ang="0">
                    <a:pos x="172" y="645"/>
                  </a:cxn>
                  <a:cxn ang="0">
                    <a:pos x="244" y="592"/>
                  </a:cxn>
                  <a:cxn ang="0">
                    <a:pos x="252" y="566"/>
                  </a:cxn>
                  <a:cxn ang="0">
                    <a:pos x="224" y="600"/>
                  </a:cxn>
                  <a:cxn ang="0">
                    <a:pos x="244" y="592"/>
                  </a:cxn>
                  <a:cxn ang="0">
                    <a:pos x="12" y="517"/>
                  </a:cxn>
                  <a:cxn ang="0">
                    <a:pos x="24" y="476"/>
                  </a:cxn>
                  <a:cxn ang="0">
                    <a:pos x="44" y="450"/>
                  </a:cxn>
                  <a:cxn ang="0">
                    <a:pos x="48" y="409"/>
                  </a:cxn>
                  <a:cxn ang="0">
                    <a:pos x="36" y="345"/>
                  </a:cxn>
                  <a:cxn ang="0">
                    <a:pos x="32" y="307"/>
                  </a:cxn>
                  <a:cxn ang="0">
                    <a:pos x="60" y="262"/>
                  </a:cxn>
                  <a:cxn ang="0">
                    <a:pos x="88" y="240"/>
                  </a:cxn>
                  <a:cxn ang="0">
                    <a:pos x="112" y="191"/>
                  </a:cxn>
                  <a:cxn ang="0">
                    <a:pos x="136" y="146"/>
                  </a:cxn>
                  <a:cxn ang="0">
                    <a:pos x="164" y="105"/>
                  </a:cxn>
                  <a:cxn ang="0">
                    <a:pos x="176" y="68"/>
                  </a:cxn>
                  <a:cxn ang="0">
                    <a:pos x="220" y="56"/>
                  </a:cxn>
                  <a:cxn ang="0">
                    <a:pos x="288" y="34"/>
                  </a:cxn>
                  <a:cxn ang="0">
                    <a:pos x="304" y="0"/>
                  </a:cxn>
                  <a:cxn ang="0">
                    <a:pos x="360" y="34"/>
                  </a:cxn>
                  <a:cxn ang="0">
                    <a:pos x="392" y="53"/>
                  </a:cxn>
                  <a:cxn ang="0">
                    <a:pos x="392" y="86"/>
                  </a:cxn>
                  <a:cxn ang="0">
                    <a:pos x="396" y="105"/>
                  </a:cxn>
                  <a:cxn ang="0">
                    <a:pos x="404" y="139"/>
                  </a:cxn>
                  <a:cxn ang="0">
                    <a:pos x="384" y="172"/>
                  </a:cxn>
                  <a:cxn ang="0">
                    <a:pos x="348" y="191"/>
                  </a:cxn>
                  <a:cxn ang="0">
                    <a:pos x="324" y="225"/>
                  </a:cxn>
                  <a:cxn ang="0">
                    <a:pos x="300" y="277"/>
                  </a:cxn>
                  <a:cxn ang="0">
                    <a:pos x="268" y="292"/>
                  </a:cxn>
                  <a:cxn ang="0">
                    <a:pos x="220" y="326"/>
                  </a:cxn>
                  <a:cxn ang="0">
                    <a:pos x="196" y="345"/>
                  </a:cxn>
                  <a:cxn ang="0">
                    <a:pos x="200" y="382"/>
                  </a:cxn>
                  <a:cxn ang="0">
                    <a:pos x="212" y="435"/>
                  </a:cxn>
                  <a:cxn ang="0">
                    <a:pos x="240" y="461"/>
                  </a:cxn>
                  <a:cxn ang="0">
                    <a:pos x="220" y="495"/>
                  </a:cxn>
                  <a:cxn ang="0">
                    <a:pos x="164" y="487"/>
                  </a:cxn>
                  <a:cxn ang="0">
                    <a:pos x="240" y="495"/>
                  </a:cxn>
                  <a:cxn ang="0">
                    <a:pos x="220" y="517"/>
                  </a:cxn>
                  <a:cxn ang="0">
                    <a:pos x="184" y="536"/>
                  </a:cxn>
                  <a:cxn ang="0">
                    <a:pos x="176" y="566"/>
                  </a:cxn>
                  <a:cxn ang="0">
                    <a:pos x="172" y="607"/>
                  </a:cxn>
                  <a:cxn ang="0">
                    <a:pos x="128" y="645"/>
                  </a:cxn>
                  <a:cxn ang="0">
                    <a:pos x="100" y="686"/>
                  </a:cxn>
                  <a:cxn ang="0">
                    <a:pos x="48" y="645"/>
                  </a:cxn>
                  <a:cxn ang="0">
                    <a:pos x="56" y="630"/>
                  </a:cxn>
                  <a:cxn ang="0">
                    <a:pos x="24" y="547"/>
                  </a:cxn>
                  <a:cxn ang="0">
                    <a:pos x="0" y="517"/>
                  </a:cxn>
                </a:cxnLst>
                <a:rect l="0" t="0" r="r" b="b"/>
                <a:pathLst>
                  <a:path w="416" h="693">
                    <a:moveTo>
                      <a:pt x="240" y="450"/>
                    </a:moveTo>
                    <a:cubicBezTo>
                      <a:pt x="232" y="450"/>
                      <a:pt x="232" y="442"/>
                      <a:pt x="232" y="435"/>
                    </a:cubicBezTo>
                    <a:lnTo>
                      <a:pt x="240" y="450"/>
                    </a:lnTo>
                    <a:close/>
                    <a:moveTo>
                      <a:pt x="188" y="592"/>
                    </a:moveTo>
                    <a:cubicBezTo>
                      <a:pt x="184" y="592"/>
                      <a:pt x="184" y="607"/>
                      <a:pt x="176" y="611"/>
                    </a:cubicBezTo>
                    <a:cubicBezTo>
                      <a:pt x="172" y="618"/>
                      <a:pt x="164" y="641"/>
                      <a:pt x="172" y="645"/>
                    </a:cubicBezTo>
                    <a:cubicBezTo>
                      <a:pt x="172" y="645"/>
                      <a:pt x="196" y="592"/>
                      <a:pt x="188" y="592"/>
                    </a:cubicBezTo>
                    <a:moveTo>
                      <a:pt x="244" y="592"/>
                    </a:moveTo>
                    <a:cubicBezTo>
                      <a:pt x="256" y="581"/>
                      <a:pt x="240" y="581"/>
                      <a:pt x="252" y="570"/>
                    </a:cubicBezTo>
                    <a:cubicBezTo>
                      <a:pt x="264" y="566"/>
                      <a:pt x="264" y="558"/>
                      <a:pt x="252" y="566"/>
                    </a:cubicBezTo>
                    <a:cubicBezTo>
                      <a:pt x="240" y="577"/>
                      <a:pt x="244" y="558"/>
                      <a:pt x="232" y="570"/>
                    </a:cubicBezTo>
                    <a:cubicBezTo>
                      <a:pt x="220" y="581"/>
                      <a:pt x="220" y="592"/>
                      <a:pt x="224" y="600"/>
                    </a:cubicBezTo>
                    <a:cubicBezTo>
                      <a:pt x="224" y="607"/>
                      <a:pt x="220" y="618"/>
                      <a:pt x="224" y="611"/>
                    </a:cubicBezTo>
                    <a:cubicBezTo>
                      <a:pt x="232" y="611"/>
                      <a:pt x="232" y="607"/>
                      <a:pt x="244" y="592"/>
                    </a:cubicBezTo>
                    <a:moveTo>
                      <a:pt x="8" y="506"/>
                    </a:moveTo>
                    <a:cubicBezTo>
                      <a:pt x="8" y="506"/>
                      <a:pt x="8" y="513"/>
                      <a:pt x="12" y="517"/>
                    </a:cubicBezTo>
                    <a:cubicBezTo>
                      <a:pt x="12" y="525"/>
                      <a:pt x="24" y="513"/>
                      <a:pt x="20" y="495"/>
                    </a:cubicBezTo>
                    <a:cubicBezTo>
                      <a:pt x="12" y="484"/>
                      <a:pt x="24" y="484"/>
                      <a:pt x="24" y="476"/>
                    </a:cubicBezTo>
                    <a:cubicBezTo>
                      <a:pt x="20" y="465"/>
                      <a:pt x="32" y="476"/>
                      <a:pt x="36" y="465"/>
                    </a:cubicBezTo>
                    <a:cubicBezTo>
                      <a:pt x="48" y="454"/>
                      <a:pt x="36" y="454"/>
                      <a:pt x="44" y="450"/>
                    </a:cubicBezTo>
                    <a:cubicBezTo>
                      <a:pt x="56" y="442"/>
                      <a:pt x="32" y="420"/>
                      <a:pt x="36" y="412"/>
                    </a:cubicBezTo>
                    <a:cubicBezTo>
                      <a:pt x="36" y="409"/>
                      <a:pt x="48" y="420"/>
                      <a:pt x="48" y="409"/>
                    </a:cubicBezTo>
                    <a:cubicBezTo>
                      <a:pt x="56" y="401"/>
                      <a:pt x="60" y="397"/>
                      <a:pt x="44" y="390"/>
                    </a:cubicBezTo>
                    <a:cubicBezTo>
                      <a:pt x="20" y="379"/>
                      <a:pt x="44" y="360"/>
                      <a:pt x="36" y="345"/>
                    </a:cubicBezTo>
                    <a:cubicBezTo>
                      <a:pt x="24" y="330"/>
                      <a:pt x="36" y="330"/>
                      <a:pt x="32" y="326"/>
                    </a:cubicBezTo>
                    <a:cubicBezTo>
                      <a:pt x="24" y="319"/>
                      <a:pt x="36" y="319"/>
                      <a:pt x="32" y="307"/>
                    </a:cubicBezTo>
                    <a:cubicBezTo>
                      <a:pt x="20" y="296"/>
                      <a:pt x="36" y="296"/>
                      <a:pt x="32" y="292"/>
                    </a:cubicBezTo>
                    <a:cubicBezTo>
                      <a:pt x="32" y="277"/>
                      <a:pt x="56" y="266"/>
                      <a:pt x="60" y="262"/>
                    </a:cubicBezTo>
                    <a:cubicBezTo>
                      <a:pt x="72" y="255"/>
                      <a:pt x="92" y="274"/>
                      <a:pt x="100" y="251"/>
                    </a:cubicBezTo>
                    <a:cubicBezTo>
                      <a:pt x="104" y="240"/>
                      <a:pt x="92" y="244"/>
                      <a:pt x="88" y="240"/>
                    </a:cubicBezTo>
                    <a:cubicBezTo>
                      <a:pt x="72" y="233"/>
                      <a:pt x="104" y="214"/>
                      <a:pt x="104" y="210"/>
                    </a:cubicBezTo>
                    <a:cubicBezTo>
                      <a:pt x="104" y="199"/>
                      <a:pt x="112" y="203"/>
                      <a:pt x="112" y="191"/>
                    </a:cubicBezTo>
                    <a:cubicBezTo>
                      <a:pt x="104" y="172"/>
                      <a:pt x="116" y="180"/>
                      <a:pt x="104" y="157"/>
                    </a:cubicBezTo>
                    <a:cubicBezTo>
                      <a:pt x="104" y="150"/>
                      <a:pt x="148" y="157"/>
                      <a:pt x="136" y="146"/>
                    </a:cubicBezTo>
                    <a:cubicBezTo>
                      <a:pt x="128" y="135"/>
                      <a:pt x="140" y="139"/>
                      <a:pt x="148" y="120"/>
                    </a:cubicBezTo>
                    <a:cubicBezTo>
                      <a:pt x="160" y="109"/>
                      <a:pt x="164" y="116"/>
                      <a:pt x="164" y="105"/>
                    </a:cubicBezTo>
                    <a:cubicBezTo>
                      <a:pt x="172" y="98"/>
                      <a:pt x="160" y="94"/>
                      <a:pt x="160" y="86"/>
                    </a:cubicBezTo>
                    <a:cubicBezTo>
                      <a:pt x="160" y="83"/>
                      <a:pt x="164" y="86"/>
                      <a:pt x="176" y="68"/>
                    </a:cubicBezTo>
                    <a:cubicBezTo>
                      <a:pt x="176" y="56"/>
                      <a:pt x="188" y="56"/>
                      <a:pt x="196" y="53"/>
                    </a:cubicBezTo>
                    <a:cubicBezTo>
                      <a:pt x="200" y="53"/>
                      <a:pt x="208" y="64"/>
                      <a:pt x="220" y="56"/>
                    </a:cubicBezTo>
                    <a:cubicBezTo>
                      <a:pt x="232" y="53"/>
                      <a:pt x="212" y="34"/>
                      <a:pt x="220" y="30"/>
                    </a:cubicBezTo>
                    <a:cubicBezTo>
                      <a:pt x="240" y="15"/>
                      <a:pt x="268" y="45"/>
                      <a:pt x="288" y="34"/>
                    </a:cubicBezTo>
                    <a:cubicBezTo>
                      <a:pt x="300" y="30"/>
                      <a:pt x="268" y="34"/>
                      <a:pt x="288" y="23"/>
                    </a:cubicBezTo>
                    <a:cubicBezTo>
                      <a:pt x="304" y="4"/>
                      <a:pt x="268" y="0"/>
                      <a:pt x="304" y="0"/>
                    </a:cubicBezTo>
                    <a:cubicBezTo>
                      <a:pt x="316" y="4"/>
                      <a:pt x="300" y="4"/>
                      <a:pt x="316" y="11"/>
                    </a:cubicBezTo>
                    <a:cubicBezTo>
                      <a:pt x="328" y="23"/>
                      <a:pt x="348" y="34"/>
                      <a:pt x="360" y="34"/>
                    </a:cubicBezTo>
                    <a:cubicBezTo>
                      <a:pt x="372" y="34"/>
                      <a:pt x="384" y="41"/>
                      <a:pt x="384" y="45"/>
                    </a:cubicBezTo>
                    <a:cubicBezTo>
                      <a:pt x="384" y="53"/>
                      <a:pt x="376" y="45"/>
                      <a:pt x="392" y="53"/>
                    </a:cubicBezTo>
                    <a:cubicBezTo>
                      <a:pt x="408" y="68"/>
                      <a:pt x="392" y="56"/>
                      <a:pt x="392" y="68"/>
                    </a:cubicBezTo>
                    <a:cubicBezTo>
                      <a:pt x="396" y="86"/>
                      <a:pt x="392" y="83"/>
                      <a:pt x="392" y="86"/>
                    </a:cubicBezTo>
                    <a:cubicBezTo>
                      <a:pt x="392" y="94"/>
                      <a:pt x="404" y="83"/>
                      <a:pt x="404" y="86"/>
                    </a:cubicBezTo>
                    <a:cubicBezTo>
                      <a:pt x="404" y="94"/>
                      <a:pt x="396" y="94"/>
                      <a:pt x="396" y="105"/>
                    </a:cubicBezTo>
                    <a:cubicBezTo>
                      <a:pt x="396" y="109"/>
                      <a:pt x="416" y="116"/>
                      <a:pt x="408" y="120"/>
                    </a:cubicBezTo>
                    <a:cubicBezTo>
                      <a:pt x="404" y="128"/>
                      <a:pt x="408" y="128"/>
                      <a:pt x="404" y="139"/>
                    </a:cubicBezTo>
                    <a:cubicBezTo>
                      <a:pt x="392" y="150"/>
                      <a:pt x="416" y="157"/>
                      <a:pt x="416" y="172"/>
                    </a:cubicBezTo>
                    <a:cubicBezTo>
                      <a:pt x="404" y="180"/>
                      <a:pt x="396" y="169"/>
                      <a:pt x="384" y="172"/>
                    </a:cubicBezTo>
                    <a:cubicBezTo>
                      <a:pt x="372" y="180"/>
                      <a:pt x="376" y="169"/>
                      <a:pt x="364" y="172"/>
                    </a:cubicBezTo>
                    <a:cubicBezTo>
                      <a:pt x="360" y="180"/>
                      <a:pt x="348" y="188"/>
                      <a:pt x="348" y="191"/>
                    </a:cubicBezTo>
                    <a:cubicBezTo>
                      <a:pt x="348" y="199"/>
                      <a:pt x="336" y="191"/>
                      <a:pt x="328" y="203"/>
                    </a:cubicBezTo>
                    <a:cubicBezTo>
                      <a:pt x="328" y="221"/>
                      <a:pt x="316" y="214"/>
                      <a:pt x="324" y="225"/>
                    </a:cubicBezTo>
                    <a:cubicBezTo>
                      <a:pt x="324" y="240"/>
                      <a:pt x="340" y="240"/>
                      <a:pt x="324" y="251"/>
                    </a:cubicBezTo>
                    <a:cubicBezTo>
                      <a:pt x="304" y="262"/>
                      <a:pt x="312" y="277"/>
                      <a:pt x="300" y="277"/>
                    </a:cubicBezTo>
                    <a:cubicBezTo>
                      <a:pt x="288" y="277"/>
                      <a:pt x="292" y="285"/>
                      <a:pt x="288" y="285"/>
                    </a:cubicBezTo>
                    <a:cubicBezTo>
                      <a:pt x="276" y="285"/>
                      <a:pt x="280" y="296"/>
                      <a:pt x="268" y="292"/>
                    </a:cubicBezTo>
                    <a:cubicBezTo>
                      <a:pt x="252" y="292"/>
                      <a:pt x="264" y="315"/>
                      <a:pt x="252" y="307"/>
                    </a:cubicBezTo>
                    <a:cubicBezTo>
                      <a:pt x="240" y="304"/>
                      <a:pt x="244" y="326"/>
                      <a:pt x="220" y="326"/>
                    </a:cubicBezTo>
                    <a:cubicBezTo>
                      <a:pt x="200" y="330"/>
                      <a:pt x="232" y="330"/>
                      <a:pt x="212" y="345"/>
                    </a:cubicBezTo>
                    <a:cubicBezTo>
                      <a:pt x="196" y="349"/>
                      <a:pt x="200" y="330"/>
                      <a:pt x="196" y="345"/>
                    </a:cubicBezTo>
                    <a:cubicBezTo>
                      <a:pt x="196" y="356"/>
                      <a:pt x="212" y="345"/>
                      <a:pt x="200" y="360"/>
                    </a:cubicBezTo>
                    <a:cubicBezTo>
                      <a:pt x="196" y="371"/>
                      <a:pt x="208" y="382"/>
                      <a:pt x="200" y="382"/>
                    </a:cubicBezTo>
                    <a:cubicBezTo>
                      <a:pt x="188" y="382"/>
                      <a:pt x="188" y="435"/>
                      <a:pt x="200" y="435"/>
                    </a:cubicBezTo>
                    <a:cubicBezTo>
                      <a:pt x="212" y="435"/>
                      <a:pt x="200" y="442"/>
                      <a:pt x="212" y="435"/>
                    </a:cubicBezTo>
                    <a:cubicBezTo>
                      <a:pt x="224" y="435"/>
                      <a:pt x="224" y="450"/>
                      <a:pt x="232" y="450"/>
                    </a:cubicBezTo>
                    <a:cubicBezTo>
                      <a:pt x="244" y="450"/>
                      <a:pt x="224" y="461"/>
                      <a:pt x="240" y="461"/>
                    </a:cubicBezTo>
                    <a:cubicBezTo>
                      <a:pt x="244" y="461"/>
                      <a:pt x="252" y="465"/>
                      <a:pt x="256" y="472"/>
                    </a:cubicBezTo>
                    <a:cubicBezTo>
                      <a:pt x="256" y="476"/>
                      <a:pt x="232" y="487"/>
                      <a:pt x="220" y="495"/>
                    </a:cubicBezTo>
                    <a:cubicBezTo>
                      <a:pt x="212" y="502"/>
                      <a:pt x="208" y="484"/>
                      <a:pt x="200" y="487"/>
                    </a:cubicBezTo>
                    <a:cubicBezTo>
                      <a:pt x="196" y="487"/>
                      <a:pt x="184" y="476"/>
                      <a:pt x="164" y="487"/>
                    </a:cubicBezTo>
                    <a:cubicBezTo>
                      <a:pt x="152" y="502"/>
                      <a:pt x="184" y="484"/>
                      <a:pt x="196" y="495"/>
                    </a:cubicBezTo>
                    <a:cubicBezTo>
                      <a:pt x="212" y="513"/>
                      <a:pt x="232" y="487"/>
                      <a:pt x="240" y="495"/>
                    </a:cubicBezTo>
                    <a:cubicBezTo>
                      <a:pt x="244" y="506"/>
                      <a:pt x="232" y="502"/>
                      <a:pt x="232" y="506"/>
                    </a:cubicBezTo>
                    <a:cubicBezTo>
                      <a:pt x="232" y="513"/>
                      <a:pt x="224" y="506"/>
                      <a:pt x="220" y="517"/>
                    </a:cubicBezTo>
                    <a:cubicBezTo>
                      <a:pt x="212" y="525"/>
                      <a:pt x="208" y="506"/>
                      <a:pt x="208" y="517"/>
                    </a:cubicBezTo>
                    <a:cubicBezTo>
                      <a:pt x="200" y="528"/>
                      <a:pt x="176" y="528"/>
                      <a:pt x="184" y="536"/>
                    </a:cubicBezTo>
                    <a:cubicBezTo>
                      <a:pt x="184" y="540"/>
                      <a:pt x="172" y="536"/>
                      <a:pt x="176" y="547"/>
                    </a:cubicBezTo>
                    <a:cubicBezTo>
                      <a:pt x="184" y="555"/>
                      <a:pt x="176" y="555"/>
                      <a:pt x="176" y="566"/>
                    </a:cubicBezTo>
                    <a:cubicBezTo>
                      <a:pt x="184" y="570"/>
                      <a:pt x="172" y="577"/>
                      <a:pt x="176" y="581"/>
                    </a:cubicBezTo>
                    <a:cubicBezTo>
                      <a:pt x="176" y="588"/>
                      <a:pt x="172" y="600"/>
                      <a:pt x="172" y="607"/>
                    </a:cubicBezTo>
                    <a:cubicBezTo>
                      <a:pt x="172" y="618"/>
                      <a:pt x="164" y="622"/>
                      <a:pt x="160" y="641"/>
                    </a:cubicBezTo>
                    <a:cubicBezTo>
                      <a:pt x="152" y="663"/>
                      <a:pt x="152" y="645"/>
                      <a:pt x="128" y="645"/>
                    </a:cubicBezTo>
                    <a:cubicBezTo>
                      <a:pt x="104" y="652"/>
                      <a:pt x="124" y="660"/>
                      <a:pt x="112" y="660"/>
                    </a:cubicBezTo>
                    <a:cubicBezTo>
                      <a:pt x="100" y="652"/>
                      <a:pt x="112" y="686"/>
                      <a:pt x="100" y="686"/>
                    </a:cubicBezTo>
                    <a:cubicBezTo>
                      <a:pt x="80" y="682"/>
                      <a:pt x="48" y="693"/>
                      <a:pt x="56" y="682"/>
                    </a:cubicBezTo>
                    <a:cubicBezTo>
                      <a:pt x="68" y="663"/>
                      <a:pt x="32" y="633"/>
                      <a:pt x="48" y="645"/>
                    </a:cubicBezTo>
                    <a:cubicBezTo>
                      <a:pt x="60" y="652"/>
                      <a:pt x="44" y="633"/>
                      <a:pt x="48" y="633"/>
                    </a:cubicBezTo>
                    <a:cubicBezTo>
                      <a:pt x="60" y="633"/>
                      <a:pt x="60" y="622"/>
                      <a:pt x="56" y="630"/>
                    </a:cubicBezTo>
                    <a:cubicBezTo>
                      <a:pt x="44" y="630"/>
                      <a:pt x="32" y="592"/>
                      <a:pt x="24" y="577"/>
                    </a:cubicBezTo>
                    <a:cubicBezTo>
                      <a:pt x="20" y="558"/>
                      <a:pt x="32" y="558"/>
                      <a:pt x="24" y="547"/>
                    </a:cubicBezTo>
                    <a:cubicBezTo>
                      <a:pt x="20" y="540"/>
                      <a:pt x="12" y="558"/>
                      <a:pt x="8" y="547"/>
                    </a:cubicBezTo>
                    <a:cubicBezTo>
                      <a:pt x="0" y="536"/>
                      <a:pt x="8" y="528"/>
                      <a:pt x="0" y="517"/>
                    </a:cubicBezTo>
                    <a:cubicBezTo>
                      <a:pt x="0" y="513"/>
                      <a:pt x="8" y="513"/>
                      <a:pt x="8" y="506"/>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4" name="Freeform 196"/>
              <p:cNvSpPr>
                <a:spLocks noEditPoints="1"/>
              </p:cNvSpPr>
              <p:nvPr/>
            </p:nvSpPr>
            <p:spPr bwMode="auto">
              <a:xfrm>
                <a:off x="3592" y="1184"/>
                <a:ext cx="578" cy="963"/>
              </a:xfrm>
              <a:custGeom>
                <a:avLst/>
                <a:gdLst/>
                <a:ahLst/>
                <a:cxnLst>
                  <a:cxn ang="0">
                    <a:pos x="232" y="435"/>
                  </a:cxn>
                  <a:cxn ang="0">
                    <a:pos x="188" y="592"/>
                  </a:cxn>
                  <a:cxn ang="0">
                    <a:pos x="172" y="645"/>
                  </a:cxn>
                  <a:cxn ang="0">
                    <a:pos x="244" y="592"/>
                  </a:cxn>
                  <a:cxn ang="0">
                    <a:pos x="252" y="566"/>
                  </a:cxn>
                  <a:cxn ang="0">
                    <a:pos x="224" y="600"/>
                  </a:cxn>
                  <a:cxn ang="0">
                    <a:pos x="244" y="592"/>
                  </a:cxn>
                  <a:cxn ang="0">
                    <a:pos x="12" y="517"/>
                  </a:cxn>
                  <a:cxn ang="0">
                    <a:pos x="24" y="476"/>
                  </a:cxn>
                  <a:cxn ang="0">
                    <a:pos x="44" y="450"/>
                  </a:cxn>
                  <a:cxn ang="0">
                    <a:pos x="48" y="409"/>
                  </a:cxn>
                  <a:cxn ang="0">
                    <a:pos x="36" y="345"/>
                  </a:cxn>
                  <a:cxn ang="0">
                    <a:pos x="32" y="307"/>
                  </a:cxn>
                  <a:cxn ang="0">
                    <a:pos x="60" y="262"/>
                  </a:cxn>
                  <a:cxn ang="0">
                    <a:pos x="88" y="240"/>
                  </a:cxn>
                  <a:cxn ang="0">
                    <a:pos x="112" y="191"/>
                  </a:cxn>
                  <a:cxn ang="0">
                    <a:pos x="136" y="146"/>
                  </a:cxn>
                  <a:cxn ang="0">
                    <a:pos x="164" y="105"/>
                  </a:cxn>
                  <a:cxn ang="0">
                    <a:pos x="176" y="68"/>
                  </a:cxn>
                  <a:cxn ang="0">
                    <a:pos x="220" y="56"/>
                  </a:cxn>
                  <a:cxn ang="0">
                    <a:pos x="288" y="34"/>
                  </a:cxn>
                  <a:cxn ang="0">
                    <a:pos x="304" y="0"/>
                  </a:cxn>
                  <a:cxn ang="0">
                    <a:pos x="360" y="34"/>
                  </a:cxn>
                  <a:cxn ang="0">
                    <a:pos x="392" y="53"/>
                  </a:cxn>
                  <a:cxn ang="0">
                    <a:pos x="392" y="86"/>
                  </a:cxn>
                  <a:cxn ang="0">
                    <a:pos x="396" y="105"/>
                  </a:cxn>
                  <a:cxn ang="0">
                    <a:pos x="404" y="139"/>
                  </a:cxn>
                  <a:cxn ang="0">
                    <a:pos x="384" y="172"/>
                  </a:cxn>
                  <a:cxn ang="0">
                    <a:pos x="348" y="191"/>
                  </a:cxn>
                  <a:cxn ang="0">
                    <a:pos x="324" y="225"/>
                  </a:cxn>
                  <a:cxn ang="0">
                    <a:pos x="300" y="277"/>
                  </a:cxn>
                  <a:cxn ang="0">
                    <a:pos x="268" y="292"/>
                  </a:cxn>
                  <a:cxn ang="0">
                    <a:pos x="220" y="326"/>
                  </a:cxn>
                  <a:cxn ang="0">
                    <a:pos x="196" y="345"/>
                  </a:cxn>
                  <a:cxn ang="0">
                    <a:pos x="200" y="382"/>
                  </a:cxn>
                  <a:cxn ang="0">
                    <a:pos x="212" y="435"/>
                  </a:cxn>
                  <a:cxn ang="0">
                    <a:pos x="240" y="461"/>
                  </a:cxn>
                  <a:cxn ang="0">
                    <a:pos x="220" y="495"/>
                  </a:cxn>
                  <a:cxn ang="0">
                    <a:pos x="164" y="487"/>
                  </a:cxn>
                  <a:cxn ang="0">
                    <a:pos x="240" y="495"/>
                  </a:cxn>
                  <a:cxn ang="0">
                    <a:pos x="220" y="517"/>
                  </a:cxn>
                  <a:cxn ang="0">
                    <a:pos x="184" y="536"/>
                  </a:cxn>
                  <a:cxn ang="0">
                    <a:pos x="176" y="566"/>
                  </a:cxn>
                  <a:cxn ang="0">
                    <a:pos x="172" y="607"/>
                  </a:cxn>
                  <a:cxn ang="0">
                    <a:pos x="128" y="645"/>
                  </a:cxn>
                  <a:cxn ang="0">
                    <a:pos x="100" y="686"/>
                  </a:cxn>
                  <a:cxn ang="0">
                    <a:pos x="48" y="645"/>
                  </a:cxn>
                  <a:cxn ang="0">
                    <a:pos x="56" y="630"/>
                  </a:cxn>
                  <a:cxn ang="0">
                    <a:pos x="24" y="547"/>
                  </a:cxn>
                  <a:cxn ang="0">
                    <a:pos x="0" y="517"/>
                  </a:cxn>
                </a:cxnLst>
                <a:rect l="0" t="0" r="r" b="b"/>
                <a:pathLst>
                  <a:path w="416" h="693">
                    <a:moveTo>
                      <a:pt x="240" y="450"/>
                    </a:moveTo>
                    <a:cubicBezTo>
                      <a:pt x="232" y="450"/>
                      <a:pt x="232" y="442"/>
                      <a:pt x="232" y="435"/>
                    </a:cubicBezTo>
                    <a:lnTo>
                      <a:pt x="240" y="450"/>
                    </a:lnTo>
                    <a:close/>
                    <a:moveTo>
                      <a:pt x="188" y="592"/>
                    </a:moveTo>
                    <a:cubicBezTo>
                      <a:pt x="184" y="592"/>
                      <a:pt x="184" y="607"/>
                      <a:pt x="176" y="611"/>
                    </a:cubicBezTo>
                    <a:cubicBezTo>
                      <a:pt x="172" y="618"/>
                      <a:pt x="164" y="641"/>
                      <a:pt x="172" y="645"/>
                    </a:cubicBezTo>
                    <a:cubicBezTo>
                      <a:pt x="172" y="645"/>
                      <a:pt x="196" y="592"/>
                      <a:pt x="188" y="592"/>
                    </a:cubicBezTo>
                    <a:moveTo>
                      <a:pt x="244" y="592"/>
                    </a:moveTo>
                    <a:cubicBezTo>
                      <a:pt x="256" y="581"/>
                      <a:pt x="240" y="581"/>
                      <a:pt x="252" y="570"/>
                    </a:cubicBezTo>
                    <a:cubicBezTo>
                      <a:pt x="264" y="566"/>
                      <a:pt x="264" y="558"/>
                      <a:pt x="252" y="566"/>
                    </a:cubicBezTo>
                    <a:cubicBezTo>
                      <a:pt x="240" y="577"/>
                      <a:pt x="244" y="558"/>
                      <a:pt x="232" y="570"/>
                    </a:cubicBezTo>
                    <a:cubicBezTo>
                      <a:pt x="220" y="581"/>
                      <a:pt x="220" y="592"/>
                      <a:pt x="224" y="600"/>
                    </a:cubicBezTo>
                    <a:cubicBezTo>
                      <a:pt x="224" y="607"/>
                      <a:pt x="220" y="618"/>
                      <a:pt x="224" y="611"/>
                    </a:cubicBezTo>
                    <a:cubicBezTo>
                      <a:pt x="232" y="611"/>
                      <a:pt x="232" y="607"/>
                      <a:pt x="244" y="592"/>
                    </a:cubicBezTo>
                    <a:moveTo>
                      <a:pt x="8" y="506"/>
                    </a:moveTo>
                    <a:cubicBezTo>
                      <a:pt x="8" y="506"/>
                      <a:pt x="8" y="513"/>
                      <a:pt x="12" y="517"/>
                    </a:cubicBezTo>
                    <a:cubicBezTo>
                      <a:pt x="12" y="525"/>
                      <a:pt x="24" y="513"/>
                      <a:pt x="20" y="495"/>
                    </a:cubicBezTo>
                    <a:cubicBezTo>
                      <a:pt x="12" y="484"/>
                      <a:pt x="24" y="484"/>
                      <a:pt x="24" y="476"/>
                    </a:cubicBezTo>
                    <a:cubicBezTo>
                      <a:pt x="20" y="465"/>
                      <a:pt x="32" y="476"/>
                      <a:pt x="36" y="465"/>
                    </a:cubicBezTo>
                    <a:cubicBezTo>
                      <a:pt x="48" y="454"/>
                      <a:pt x="36" y="454"/>
                      <a:pt x="44" y="450"/>
                    </a:cubicBezTo>
                    <a:cubicBezTo>
                      <a:pt x="56" y="442"/>
                      <a:pt x="32" y="420"/>
                      <a:pt x="36" y="412"/>
                    </a:cubicBezTo>
                    <a:cubicBezTo>
                      <a:pt x="36" y="409"/>
                      <a:pt x="48" y="420"/>
                      <a:pt x="48" y="409"/>
                    </a:cubicBezTo>
                    <a:cubicBezTo>
                      <a:pt x="56" y="401"/>
                      <a:pt x="60" y="397"/>
                      <a:pt x="44" y="390"/>
                    </a:cubicBezTo>
                    <a:cubicBezTo>
                      <a:pt x="20" y="379"/>
                      <a:pt x="44" y="360"/>
                      <a:pt x="36" y="345"/>
                    </a:cubicBezTo>
                    <a:cubicBezTo>
                      <a:pt x="24" y="330"/>
                      <a:pt x="36" y="330"/>
                      <a:pt x="32" y="326"/>
                    </a:cubicBezTo>
                    <a:cubicBezTo>
                      <a:pt x="24" y="319"/>
                      <a:pt x="36" y="319"/>
                      <a:pt x="32" y="307"/>
                    </a:cubicBezTo>
                    <a:cubicBezTo>
                      <a:pt x="20" y="296"/>
                      <a:pt x="36" y="296"/>
                      <a:pt x="32" y="292"/>
                    </a:cubicBezTo>
                    <a:cubicBezTo>
                      <a:pt x="32" y="277"/>
                      <a:pt x="56" y="266"/>
                      <a:pt x="60" y="262"/>
                    </a:cubicBezTo>
                    <a:cubicBezTo>
                      <a:pt x="72" y="255"/>
                      <a:pt x="92" y="274"/>
                      <a:pt x="100" y="251"/>
                    </a:cubicBezTo>
                    <a:cubicBezTo>
                      <a:pt x="104" y="240"/>
                      <a:pt x="92" y="244"/>
                      <a:pt x="88" y="240"/>
                    </a:cubicBezTo>
                    <a:cubicBezTo>
                      <a:pt x="72" y="233"/>
                      <a:pt x="104" y="214"/>
                      <a:pt x="104" y="210"/>
                    </a:cubicBezTo>
                    <a:cubicBezTo>
                      <a:pt x="104" y="199"/>
                      <a:pt x="112" y="203"/>
                      <a:pt x="112" y="191"/>
                    </a:cubicBezTo>
                    <a:cubicBezTo>
                      <a:pt x="104" y="172"/>
                      <a:pt x="116" y="180"/>
                      <a:pt x="104" y="157"/>
                    </a:cubicBezTo>
                    <a:cubicBezTo>
                      <a:pt x="104" y="150"/>
                      <a:pt x="148" y="157"/>
                      <a:pt x="136" y="146"/>
                    </a:cubicBezTo>
                    <a:cubicBezTo>
                      <a:pt x="128" y="135"/>
                      <a:pt x="140" y="139"/>
                      <a:pt x="148" y="120"/>
                    </a:cubicBezTo>
                    <a:cubicBezTo>
                      <a:pt x="160" y="109"/>
                      <a:pt x="164" y="116"/>
                      <a:pt x="164" y="105"/>
                    </a:cubicBezTo>
                    <a:cubicBezTo>
                      <a:pt x="172" y="98"/>
                      <a:pt x="160" y="94"/>
                      <a:pt x="160" y="86"/>
                    </a:cubicBezTo>
                    <a:cubicBezTo>
                      <a:pt x="160" y="83"/>
                      <a:pt x="164" y="86"/>
                      <a:pt x="176" y="68"/>
                    </a:cubicBezTo>
                    <a:cubicBezTo>
                      <a:pt x="176" y="56"/>
                      <a:pt x="188" y="56"/>
                      <a:pt x="196" y="53"/>
                    </a:cubicBezTo>
                    <a:cubicBezTo>
                      <a:pt x="200" y="53"/>
                      <a:pt x="208" y="64"/>
                      <a:pt x="220" y="56"/>
                    </a:cubicBezTo>
                    <a:cubicBezTo>
                      <a:pt x="232" y="53"/>
                      <a:pt x="212" y="34"/>
                      <a:pt x="220" y="30"/>
                    </a:cubicBezTo>
                    <a:cubicBezTo>
                      <a:pt x="240" y="15"/>
                      <a:pt x="268" y="45"/>
                      <a:pt x="288" y="34"/>
                    </a:cubicBezTo>
                    <a:cubicBezTo>
                      <a:pt x="300" y="30"/>
                      <a:pt x="268" y="34"/>
                      <a:pt x="288" y="23"/>
                    </a:cubicBezTo>
                    <a:cubicBezTo>
                      <a:pt x="304" y="4"/>
                      <a:pt x="268" y="0"/>
                      <a:pt x="304" y="0"/>
                    </a:cubicBezTo>
                    <a:cubicBezTo>
                      <a:pt x="316" y="4"/>
                      <a:pt x="300" y="4"/>
                      <a:pt x="316" y="11"/>
                    </a:cubicBezTo>
                    <a:cubicBezTo>
                      <a:pt x="328" y="23"/>
                      <a:pt x="348" y="34"/>
                      <a:pt x="360" y="34"/>
                    </a:cubicBezTo>
                    <a:cubicBezTo>
                      <a:pt x="372" y="34"/>
                      <a:pt x="384" y="41"/>
                      <a:pt x="384" y="45"/>
                    </a:cubicBezTo>
                    <a:cubicBezTo>
                      <a:pt x="384" y="53"/>
                      <a:pt x="376" y="45"/>
                      <a:pt x="392" y="53"/>
                    </a:cubicBezTo>
                    <a:cubicBezTo>
                      <a:pt x="408" y="68"/>
                      <a:pt x="392" y="56"/>
                      <a:pt x="392" y="68"/>
                    </a:cubicBezTo>
                    <a:cubicBezTo>
                      <a:pt x="396" y="86"/>
                      <a:pt x="392" y="83"/>
                      <a:pt x="392" y="86"/>
                    </a:cubicBezTo>
                    <a:cubicBezTo>
                      <a:pt x="392" y="94"/>
                      <a:pt x="404" y="83"/>
                      <a:pt x="404" y="86"/>
                    </a:cubicBezTo>
                    <a:cubicBezTo>
                      <a:pt x="404" y="94"/>
                      <a:pt x="396" y="94"/>
                      <a:pt x="396" y="105"/>
                    </a:cubicBezTo>
                    <a:cubicBezTo>
                      <a:pt x="396" y="109"/>
                      <a:pt x="416" y="116"/>
                      <a:pt x="408" y="120"/>
                    </a:cubicBezTo>
                    <a:cubicBezTo>
                      <a:pt x="404" y="128"/>
                      <a:pt x="408" y="128"/>
                      <a:pt x="404" y="139"/>
                    </a:cubicBezTo>
                    <a:cubicBezTo>
                      <a:pt x="392" y="150"/>
                      <a:pt x="416" y="157"/>
                      <a:pt x="416" y="172"/>
                    </a:cubicBezTo>
                    <a:cubicBezTo>
                      <a:pt x="404" y="180"/>
                      <a:pt x="396" y="169"/>
                      <a:pt x="384" y="172"/>
                    </a:cubicBezTo>
                    <a:cubicBezTo>
                      <a:pt x="372" y="180"/>
                      <a:pt x="376" y="169"/>
                      <a:pt x="364" y="172"/>
                    </a:cubicBezTo>
                    <a:cubicBezTo>
                      <a:pt x="360" y="180"/>
                      <a:pt x="348" y="188"/>
                      <a:pt x="348" y="191"/>
                    </a:cubicBezTo>
                    <a:cubicBezTo>
                      <a:pt x="348" y="199"/>
                      <a:pt x="336" y="191"/>
                      <a:pt x="328" y="203"/>
                    </a:cubicBezTo>
                    <a:cubicBezTo>
                      <a:pt x="328" y="221"/>
                      <a:pt x="316" y="214"/>
                      <a:pt x="324" y="225"/>
                    </a:cubicBezTo>
                    <a:cubicBezTo>
                      <a:pt x="324" y="240"/>
                      <a:pt x="340" y="240"/>
                      <a:pt x="324" y="251"/>
                    </a:cubicBezTo>
                    <a:cubicBezTo>
                      <a:pt x="304" y="262"/>
                      <a:pt x="312" y="277"/>
                      <a:pt x="300" y="277"/>
                    </a:cubicBezTo>
                    <a:cubicBezTo>
                      <a:pt x="288" y="277"/>
                      <a:pt x="292" y="285"/>
                      <a:pt x="288" y="285"/>
                    </a:cubicBezTo>
                    <a:cubicBezTo>
                      <a:pt x="276" y="285"/>
                      <a:pt x="280" y="296"/>
                      <a:pt x="268" y="292"/>
                    </a:cubicBezTo>
                    <a:cubicBezTo>
                      <a:pt x="252" y="292"/>
                      <a:pt x="264" y="315"/>
                      <a:pt x="252" y="307"/>
                    </a:cubicBezTo>
                    <a:cubicBezTo>
                      <a:pt x="240" y="304"/>
                      <a:pt x="244" y="326"/>
                      <a:pt x="220" y="326"/>
                    </a:cubicBezTo>
                    <a:cubicBezTo>
                      <a:pt x="200" y="330"/>
                      <a:pt x="232" y="330"/>
                      <a:pt x="212" y="345"/>
                    </a:cubicBezTo>
                    <a:cubicBezTo>
                      <a:pt x="196" y="349"/>
                      <a:pt x="200" y="330"/>
                      <a:pt x="196" y="345"/>
                    </a:cubicBezTo>
                    <a:cubicBezTo>
                      <a:pt x="196" y="356"/>
                      <a:pt x="212" y="345"/>
                      <a:pt x="200" y="360"/>
                    </a:cubicBezTo>
                    <a:cubicBezTo>
                      <a:pt x="196" y="371"/>
                      <a:pt x="208" y="382"/>
                      <a:pt x="200" y="382"/>
                    </a:cubicBezTo>
                    <a:cubicBezTo>
                      <a:pt x="188" y="382"/>
                      <a:pt x="188" y="435"/>
                      <a:pt x="200" y="435"/>
                    </a:cubicBezTo>
                    <a:cubicBezTo>
                      <a:pt x="212" y="435"/>
                      <a:pt x="200" y="442"/>
                      <a:pt x="212" y="435"/>
                    </a:cubicBezTo>
                    <a:cubicBezTo>
                      <a:pt x="224" y="435"/>
                      <a:pt x="224" y="450"/>
                      <a:pt x="232" y="450"/>
                    </a:cubicBezTo>
                    <a:cubicBezTo>
                      <a:pt x="244" y="450"/>
                      <a:pt x="224" y="461"/>
                      <a:pt x="240" y="461"/>
                    </a:cubicBezTo>
                    <a:cubicBezTo>
                      <a:pt x="244" y="461"/>
                      <a:pt x="252" y="465"/>
                      <a:pt x="256" y="472"/>
                    </a:cubicBezTo>
                    <a:cubicBezTo>
                      <a:pt x="256" y="476"/>
                      <a:pt x="232" y="487"/>
                      <a:pt x="220" y="495"/>
                    </a:cubicBezTo>
                    <a:cubicBezTo>
                      <a:pt x="212" y="502"/>
                      <a:pt x="208" y="484"/>
                      <a:pt x="200" y="487"/>
                    </a:cubicBezTo>
                    <a:cubicBezTo>
                      <a:pt x="196" y="487"/>
                      <a:pt x="184" y="476"/>
                      <a:pt x="164" y="487"/>
                    </a:cubicBezTo>
                    <a:cubicBezTo>
                      <a:pt x="152" y="502"/>
                      <a:pt x="184" y="484"/>
                      <a:pt x="196" y="495"/>
                    </a:cubicBezTo>
                    <a:cubicBezTo>
                      <a:pt x="212" y="513"/>
                      <a:pt x="232" y="487"/>
                      <a:pt x="240" y="495"/>
                    </a:cubicBezTo>
                    <a:cubicBezTo>
                      <a:pt x="244" y="506"/>
                      <a:pt x="232" y="502"/>
                      <a:pt x="232" y="506"/>
                    </a:cubicBezTo>
                    <a:cubicBezTo>
                      <a:pt x="232" y="513"/>
                      <a:pt x="224" y="506"/>
                      <a:pt x="220" y="517"/>
                    </a:cubicBezTo>
                    <a:cubicBezTo>
                      <a:pt x="212" y="525"/>
                      <a:pt x="208" y="506"/>
                      <a:pt x="208" y="517"/>
                    </a:cubicBezTo>
                    <a:cubicBezTo>
                      <a:pt x="200" y="528"/>
                      <a:pt x="176" y="528"/>
                      <a:pt x="184" y="536"/>
                    </a:cubicBezTo>
                    <a:cubicBezTo>
                      <a:pt x="184" y="540"/>
                      <a:pt x="172" y="536"/>
                      <a:pt x="176" y="547"/>
                    </a:cubicBezTo>
                    <a:cubicBezTo>
                      <a:pt x="184" y="555"/>
                      <a:pt x="176" y="555"/>
                      <a:pt x="176" y="566"/>
                    </a:cubicBezTo>
                    <a:cubicBezTo>
                      <a:pt x="184" y="570"/>
                      <a:pt x="172" y="577"/>
                      <a:pt x="176" y="581"/>
                    </a:cubicBezTo>
                    <a:cubicBezTo>
                      <a:pt x="176" y="588"/>
                      <a:pt x="172" y="600"/>
                      <a:pt x="172" y="607"/>
                    </a:cubicBezTo>
                    <a:cubicBezTo>
                      <a:pt x="172" y="618"/>
                      <a:pt x="164" y="622"/>
                      <a:pt x="160" y="641"/>
                    </a:cubicBezTo>
                    <a:cubicBezTo>
                      <a:pt x="152" y="663"/>
                      <a:pt x="152" y="645"/>
                      <a:pt x="128" y="645"/>
                    </a:cubicBezTo>
                    <a:cubicBezTo>
                      <a:pt x="104" y="652"/>
                      <a:pt x="124" y="660"/>
                      <a:pt x="112" y="660"/>
                    </a:cubicBezTo>
                    <a:cubicBezTo>
                      <a:pt x="100" y="652"/>
                      <a:pt x="112" y="686"/>
                      <a:pt x="100" y="686"/>
                    </a:cubicBezTo>
                    <a:cubicBezTo>
                      <a:pt x="80" y="682"/>
                      <a:pt x="48" y="693"/>
                      <a:pt x="56" y="682"/>
                    </a:cubicBezTo>
                    <a:cubicBezTo>
                      <a:pt x="68" y="663"/>
                      <a:pt x="32" y="633"/>
                      <a:pt x="48" y="645"/>
                    </a:cubicBezTo>
                    <a:cubicBezTo>
                      <a:pt x="60" y="652"/>
                      <a:pt x="44" y="633"/>
                      <a:pt x="48" y="633"/>
                    </a:cubicBezTo>
                    <a:cubicBezTo>
                      <a:pt x="60" y="633"/>
                      <a:pt x="60" y="622"/>
                      <a:pt x="56" y="630"/>
                    </a:cubicBezTo>
                    <a:cubicBezTo>
                      <a:pt x="44" y="630"/>
                      <a:pt x="32" y="592"/>
                      <a:pt x="24" y="577"/>
                    </a:cubicBezTo>
                    <a:cubicBezTo>
                      <a:pt x="20" y="558"/>
                      <a:pt x="32" y="558"/>
                      <a:pt x="24" y="547"/>
                    </a:cubicBezTo>
                    <a:cubicBezTo>
                      <a:pt x="20" y="540"/>
                      <a:pt x="12" y="558"/>
                      <a:pt x="8" y="547"/>
                    </a:cubicBezTo>
                    <a:cubicBezTo>
                      <a:pt x="0" y="536"/>
                      <a:pt x="8" y="528"/>
                      <a:pt x="0" y="517"/>
                    </a:cubicBezTo>
                    <a:cubicBezTo>
                      <a:pt x="0" y="513"/>
                      <a:pt x="8" y="513"/>
                      <a:pt x="8" y="506"/>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5" name="Freeform 197"/>
              <p:cNvSpPr>
                <a:spLocks noEditPoints="1"/>
              </p:cNvSpPr>
              <p:nvPr/>
            </p:nvSpPr>
            <p:spPr bwMode="auto">
              <a:xfrm>
                <a:off x="3592" y="1184"/>
                <a:ext cx="578" cy="963"/>
              </a:xfrm>
              <a:custGeom>
                <a:avLst/>
                <a:gdLst/>
                <a:ahLst/>
                <a:cxnLst>
                  <a:cxn ang="0">
                    <a:pos x="232" y="435"/>
                  </a:cxn>
                  <a:cxn ang="0">
                    <a:pos x="188" y="592"/>
                  </a:cxn>
                  <a:cxn ang="0">
                    <a:pos x="172" y="645"/>
                  </a:cxn>
                  <a:cxn ang="0">
                    <a:pos x="244" y="592"/>
                  </a:cxn>
                  <a:cxn ang="0">
                    <a:pos x="252" y="566"/>
                  </a:cxn>
                  <a:cxn ang="0">
                    <a:pos x="224" y="600"/>
                  </a:cxn>
                  <a:cxn ang="0">
                    <a:pos x="244" y="592"/>
                  </a:cxn>
                  <a:cxn ang="0">
                    <a:pos x="12" y="517"/>
                  </a:cxn>
                  <a:cxn ang="0">
                    <a:pos x="24" y="476"/>
                  </a:cxn>
                  <a:cxn ang="0">
                    <a:pos x="44" y="450"/>
                  </a:cxn>
                  <a:cxn ang="0">
                    <a:pos x="48" y="409"/>
                  </a:cxn>
                  <a:cxn ang="0">
                    <a:pos x="36" y="345"/>
                  </a:cxn>
                  <a:cxn ang="0">
                    <a:pos x="32" y="307"/>
                  </a:cxn>
                  <a:cxn ang="0">
                    <a:pos x="60" y="262"/>
                  </a:cxn>
                  <a:cxn ang="0">
                    <a:pos x="88" y="240"/>
                  </a:cxn>
                  <a:cxn ang="0">
                    <a:pos x="112" y="191"/>
                  </a:cxn>
                  <a:cxn ang="0">
                    <a:pos x="136" y="146"/>
                  </a:cxn>
                  <a:cxn ang="0">
                    <a:pos x="164" y="105"/>
                  </a:cxn>
                  <a:cxn ang="0">
                    <a:pos x="176" y="68"/>
                  </a:cxn>
                  <a:cxn ang="0">
                    <a:pos x="220" y="56"/>
                  </a:cxn>
                  <a:cxn ang="0">
                    <a:pos x="288" y="34"/>
                  </a:cxn>
                  <a:cxn ang="0">
                    <a:pos x="304" y="0"/>
                  </a:cxn>
                  <a:cxn ang="0">
                    <a:pos x="360" y="34"/>
                  </a:cxn>
                  <a:cxn ang="0">
                    <a:pos x="392" y="53"/>
                  </a:cxn>
                  <a:cxn ang="0">
                    <a:pos x="392" y="86"/>
                  </a:cxn>
                  <a:cxn ang="0">
                    <a:pos x="396" y="105"/>
                  </a:cxn>
                  <a:cxn ang="0">
                    <a:pos x="404" y="139"/>
                  </a:cxn>
                  <a:cxn ang="0">
                    <a:pos x="384" y="172"/>
                  </a:cxn>
                  <a:cxn ang="0">
                    <a:pos x="348" y="191"/>
                  </a:cxn>
                  <a:cxn ang="0">
                    <a:pos x="324" y="225"/>
                  </a:cxn>
                  <a:cxn ang="0">
                    <a:pos x="300" y="277"/>
                  </a:cxn>
                  <a:cxn ang="0">
                    <a:pos x="268" y="292"/>
                  </a:cxn>
                  <a:cxn ang="0">
                    <a:pos x="220" y="326"/>
                  </a:cxn>
                  <a:cxn ang="0">
                    <a:pos x="196" y="345"/>
                  </a:cxn>
                  <a:cxn ang="0">
                    <a:pos x="200" y="382"/>
                  </a:cxn>
                  <a:cxn ang="0">
                    <a:pos x="212" y="435"/>
                  </a:cxn>
                  <a:cxn ang="0">
                    <a:pos x="240" y="461"/>
                  </a:cxn>
                  <a:cxn ang="0">
                    <a:pos x="220" y="495"/>
                  </a:cxn>
                  <a:cxn ang="0">
                    <a:pos x="164" y="487"/>
                  </a:cxn>
                  <a:cxn ang="0">
                    <a:pos x="240" y="495"/>
                  </a:cxn>
                  <a:cxn ang="0">
                    <a:pos x="220" y="517"/>
                  </a:cxn>
                  <a:cxn ang="0">
                    <a:pos x="184" y="536"/>
                  </a:cxn>
                  <a:cxn ang="0">
                    <a:pos x="176" y="566"/>
                  </a:cxn>
                  <a:cxn ang="0">
                    <a:pos x="172" y="607"/>
                  </a:cxn>
                  <a:cxn ang="0">
                    <a:pos x="128" y="645"/>
                  </a:cxn>
                  <a:cxn ang="0">
                    <a:pos x="100" y="686"/>
                  </a:cxn>
                  <a:cxn ang="0">
                    <a:pos x="48" y="645"/>
                  </a:cxn>
                  <a:cxn ang="0">
                    <a:pos x="56" y="630"/>
                  </a:cxn>
                  <a:cxn ang="0">
                    <a:pos x="24" y="547"/>
                  </a:cxn>
                  <a:cxn ang="0">
                    <a:pos x="0" y="517"/>
                  </a:cxn>
                </a:cxnLst>
                <a:rect l="0" t="0" r="r" b="b"/>
                <a:pathLst>
                  <a:path w="416" h="693">
                    <a:moveTo>
                      <a:pt x="240" y="450"/>
                    </a:moveTo>
                    <a:cubicBezTo>
                      <a:pt x="232" y="450"/>
                      <a:pt x="232" y="442"/>
                      <a:pt x="232" y="435"/>
                    </a:cubicBezTo>
                    <a:lnTo>
                      <a:pt x="240" y="450"/>
                    </a:lnTo>
                    <a:close/>
                    <a:moveTo>
                      <a:pt x="188" y="592"/>
                    </a:moveTo>
                    <a:cubicBezTo>
                      <a:pt x="184" y="592"/>
                      <a:pt x="184" y="607"/>
                      <a:pt x="176" y="611"/>
                    </a:cubicBezTo>
                    <a:cubicBezTo>
                      <a:pt x="172" y="618"/>
                      <a:pt x="164" y="641"/>
                      <a:pt x="172" y="645"/>
                    </a:cubicBezTo>
                    <a:cubicBezTo>
                      <a:pt x="172" y="645"/>
                      <a:pt x="196" y="592"/>
                      <a:pt x="188" y="592"/>
                    </a:cubicBezTo>
                    <a:close/>
                    <a:moveTo>
                      <a:pt x="244" y="592"/>
                    </a:moveTo>
                    <a:cubicBezTo>
                      <a:pt x="256" y="581"/>
                      <a:pt x="240" y="581"/>
                      <a:pt x="252" y="570"/>
                    </a:cubicBezTo>
                    <a:cubicBezTo>
                      <a:pt x="264" y="566"/>
                      <a:pt x="264" y="558"/>
                      <a:pt x="252" y="566"/>
                    </a:cubicBezTo>
                    <a:cubicBezTo>
                      <a:pt x="240" y="577"/>
                      <a:pt x="244" y="558"/>
                      <a:pt x="232" y="570"/>
                    </a:cubicBezTo>
                    <a:cubicBezTo>
                      <a:pt x="220" y="581"/>
                      <a:pt x="220" y="592"/>
                      <a:pt x="224" y="600"/>
                    </a:cubicBezTo>
                    <a:cubicBezTo>
                      <a:pt x="224" y="607"/>
                      <a:pt x="220" y="618"/>
                      <a:pt x="224" y="611"/>
                    </a:cubicBezTo>
                    <a:cubicBezTo>
                      <a:pt x="232" y="611"/>
                      <a:pt x="232" y="607"/>
                      <a:pt x="244" y="592"/>
                    </a:cubicBezTo>
                    <a:close/>
                    <a:moveTo>
                      <a:pt x="8" y="506"/>
                    </a:moveTo>
                    <a:cubicBezTo>
                      <a:pt x="8" y="506"/>
                      <a:pt x="8" y="513"/>
                      <a:pt x="12" y="517"/>
                    </a:cubicBezTo>
                    <a:cubicBezTo>
                      <a:pt x="12" y="525"/>
                      <a:pt x="24" y="513"/>
                      <a:pt x="20" y="495"/>
                    </a:cubicBezTo>
                    <a:cubicBezTo>
                      <a:pt x="12" y="484"/>
                      <a:pt x="24" y="484"/>
                      <a:pt x="24" y="476"/>
                    </a:cubicBezTo>
                    <a:cubicBezTo>
                      <a:pt x="20" y="465"/>
                      <a:pt x="32" y="476"/>
                      <a:pt x="36" y="465"/>
                    </a:cubicBezTo>
                    <a:cubicBezTo>
                      <a:pt x="48" y="454"/>
                      <a:pt x="36" y="454"/>
                      <a:pt x="44" y="450"/>
                    </a:cubicBezTo>
                    <a:cubicBezTo>
                      <a:pt x="56" y="442"/>
                      <a:pt x="32" y="420"/>
                      <a:pt x="36" y="412"/>
                    </a:cubicBezTo>
                    <a:cubicBezTo>
                      <a:pt x="36" y="409"/>
                      <a:pt x="48" y="420"/>
                      <a:pt x="48" y="409"/>
                    </a:cubicBezTo>
                    <a:cubicBezTo>
                      <a:pt x="56" y="401"/>
                      <a:pt x="60" y="397"/>
                      <a:pt x="44" y="390"/>
                    </a:cubicBezTo>
                    <a:cubicBezTo>
                      <a:pt x="20" y="379"/>
                      <a:pt x="44" y="360"/>
                      <a:pt x="36" y="345"/>
                    </a:cubicBezTo>
                    <a:cubicBezTo>
                      <a:pt x="24" y="330"/>
                      <a:pt x="36" y="330"/>
                      <a:pt x="32" y="326"/>
                    </a:cubicBezTo>
                    <a:cubicBezTo>
                      <a:pt x="24" y="319"/>
                      <a:pt x="36" y="319"/>
                      <a:pt x="32" y="307"/>
                    </a:cubicBezTo>
                    <a:cubicBezTo>
                      <a:pt x="20" y="296"/>
                      <a:pt x="36" y="296"/>
                      <a:pt x="32" y="292"/>
                    </a:cubicBezTo>
                    <a:cubicBezTo>
                      <a:pt x="32" y="277"/>
                      <a:pt x="56" y="266"/>
                      <a:pt x="60" y="262"/>
                    </a:cubicBezTo>
                    <a:cubicBezTo>
                      <a:pt x="72" y="255"/>
                      <a:pt x="92" y="274"/>
                      <a:pt x="100" y="251"/>
                    </a:cubicBezTo>
                    <a:cubicBezTo>
                      <a:pt x="104" y="240"/>
                      <a:pt x="92" y="244"/>
                      <a:pt x="88" y="240"/>
                    </a:cubicBezTo>
                    <a:cubicBezTo>
                      <a:pt x="72" y="233"/>
                      <a:pt x="104" y="214"/>
                      <a:pt x="104" y="210"/>
                    </a:cubicBezTo>
                    <a:cubicBezTo>
                      <a:pt x="104" y="199"/>
                      <a:pt x="112" y="203"/>
                      <a:pt x="112" y="191"/>
                    </a:cubicBezTo>
                    <a:cubicBezTo>
                      <a:pt x="104" y="172"/>
                      <a:pt x="116" y="180"/>
                      <a:pt x="104" y="157"/>
                    </a:cubicBezTo>
                    <a:cubicBezTo>
                      <a:pt x="104" y="150"/>
                      <a:pt x="148" y="157"/>
                      <a:pt x="136" y="146"/>
                    </a:cubicBezTo>
                    <a:cubicBezTo>
                      <a:pt x="128" y="135"/>
                      <a:pt x="140" y="139"/>
                      <a:pt x="148" y="120"/>
                    </a:cubicBezTo>
                    <a:cubicBezTo>
                      <a:pt x="160" y="109"/>
                      <a:pt x="164" y="116"/>
                      <a:pt x="164" y="105"/>
                    </a:cubicBezTo>
                    <a:cubicBezTo>
                      <a:pt x="172" y="98"/>
                      <a:pt x="160" y="94"/>
                      <a:pt x="160" y="86"/>
                    </a:cubicBezTo>
                    <a:cubicBezTo>
                      <a:pt x="160" y="83"/>
                      <a:pt x="164" y="86"/>
                      <a:pt x="176" y="68"/>
                    </a:cubicBezTo>
                    <a:cubicBezTo>
                      <a:pt x="176" y="56"/>
                      <a:pt x="188" y="56"/>
                      <a:pt x="196" y="53"/>
                    </a:cubicBezTo>
                    <a:cubicBezTo>
                      <a:pt x="200" y="53"/>
                      <a:pt x="208" y="64"/>
                      <a:pt x="220" y="56"/>
                    </a:cubicBezTo>
                    <a:cubicBezTo>
                      <a:pt x="232" y="53"/>
                      <a:pt x="212" y="34"/>
                      <a:pt x="220" y="30"/>
                    </a:cubicBezTo>
                    <a:cubicBezTo>
                      <a:pt x="240" y="15"/>
                      <a:pt x="268" y="45"/>
                      <a:pt x="288" y="34"/>
                    </a:cubicBezTo>
                    <a:cubicBezTo>
                      <a:pt x="300" y="30"/>
                      <a:pt x="268" y="34"/>
                      <a:pt x="288" y="23"/>
                    </a:cubicBezTo>
                    <a:cubicBezTo>
                      <a:pt x="304" y="4"/>
                      <a:pt x="268" y="0"/>
                      <a:pt x="304" y="0"/>
                    </a:cubicBezTo>
                    <a:cubicBezTo>
                      <a:pt x="316" y="4"/>
                      <a:pt x="300" y="4"/>
                      <a:pt x="316" y="11"/>
                    </a:cubicBezTo>
                    <a:cubicBezTo>
                      <a:pt x="328" y="23"/>
                      <a:pt x="348" y="34"/>
                      <a:pt x="360" y="34"/>
                    </a:cubicBezTo>
                    <a:cubicBezTo>
                      <a:pt x="372" y="34"/>
                      <a:pt x="384" y="41"/>
                      <a:pt x="384" y="45"/>
                    </a:cubicBezTo>
                    <a:cubicBezTo>
                      <a:pt x="384" y="53"/>
                      <a:pt x="376" y="45"/>
                      <a:pt x="392" y="53"/>
                    </a:cubicBezTo>
                    <a:cubicBezTo>
                      <a:pt x="408" y="68"/>
                      <a:pt x="392" y="56"/>
                      <a:pt x="392" y="68"/>
                    </a:cubicBezTo>
                    <a:cubicBezTo>
                      <a:pt x="396" y="86"/>
                      <a:pt x="392" y="83"/>
                      <a:pt x="392" y="86"/>
                    </a:cubicBezTo>
                    <a:cubicBezTo>
                      <a:pt x="392" y="94"/>
                      <a:pt x="404" y="83"/>
                      <a:pt x="404" y="86"/>
                    </a:cubicBezTo>
                    <a:cubicBezTo>
                      <a:pt x="404" y="94"/>
                      <a:pt x="396" y="94"/>
                      <a:pt x="396" y="105"/>
                    </a:cubicBezTo>
                    <a:cubicBezTo>
                      <a:pt x="396" y="109"/>
                      <a:pt x="416" y="116"/>
                      <a:pt x="408" y="120"/>
                    </a:cubicBezTo>
                    <a:cubicBezTo>
                      <a:pt x="404" y="128"/>
                      <a:pt x="408" y="128"/>
                      <a:pt x="404" y="139"/>
                    </a:cubicBezTo>
                    <a:cubicBezTo>
                      <a:pt x="392" y="150"/>
                      <a:pt x="416" y="157"/>
                      <a:pt x="416" y="172"/>
                    </a:cubicBezTo>
                    <a:cubicBezTo>
                      <a:pt x="404" y="180"/>
                      <a:pt x="396" y="169"/>
                      <a:pt x="384" y="172"/>
                    </a:cubicBezTo>
                    <a:cubicBezTo>
                      <a:pt x="372" y="180"/>
                      <a:pt x="376" y="169"/>
                      <a:pt x="364" y="172"/>
                    </a:cubicBezTo>
                    <a:cubicBezTo>
                      <a:pt x="360" y="180"/>
                      <a:pt x="348" y="188"/>
                      <a:pt x="348" y="191"/>
                    </a:cubicBezTo>
                    <a:cubicBezTo>
                      <a:pt x="348" y="199"/>
                      <a:pt x="336" y="191"/>
                      <a:pt x="328" y="203"/>
                    </a:cubicBezTo>
                    <a:cubicBezTo>
                      <a:pt x="328" y="221"/>
                      <a:pt x="316" y="214"/>
                      <a:pt x="324" y="225"/>
                    </a:cubicBezTo>
                    <a:cubicBezTo>
                      <a:pt x="324" y="240"/>
                      <a:pt x="340" y="240"/>
                      <a:pt x="324" y="251"/>
                    </a:cubicBezTo>
                    <a:cubicBezTo>
                      <a:pt x="304" y="262"/>
                      <a:pt x="312" y="277"/>
                      <a:pt x="300" y="277"/>
                    </a:cubicBezTo>
                    <a:cubicBezTo>
                      <a:pt x="288" y="277"/>
                      <a:pt x="292" y="285"/>
                      <a:pt x="288" y="285"/>
                    </a:cubicBezTo>
                    <a:cubicBezTo>
                      <a:pt x="276" y="285"/>
                      <a:pt x="280" y="296"/>
                      <a:pt x="268" y="292"/>
                    </a:cubicBezTo>
                    <a:cubicBezTo>
                      <a:pt x="252" y="292"/>
                      <a:pt x="264" y="315"/>
                      <a:pt x="252" y="307"/>
                    </a:cubicBezTo>
                    <a:cubicBezTo>
                      <a:pt x="240" y="304"/>
                      <a:pt x="244" y="326"/>
                      <a:pt x="220" y="326"/>
                    </a:cubicBezTo>
                    <a:cubicBezTo>
                      <a:pt x="200" y="330"/>
                      <a:pt x="232" y="330"/>
                      <a:pt x="212" y="345"/>
                    </a:cubicBezTo>
                    <a:cubicBezTo>
                      <a:pt x="196" y="349"/>
                      <a:pt x="200" y="330"/>
                      <a:pt x="196" y="345"/>
                    </a:cubicBezTo>
                    <a:cubicBezTo>
                      <a:pt x="196" y="356"/>
                      <a:pt x="212" y="345"/>
                      <a:pt x="200" y="360"/>
                    </a:cubicBezTo>
                    <a:cubicBezTo>
                      <a:pt x="196" y="371"/>
                      <a:pt x="208" y="382"/>
                      <a:pt x="200" y="382"/>
                    </a:cubicBezTo>
                    <a:cubicBezTo>
                      <a:pt x="188" y="382"/>
                      <a:pt x="188" y="435"/>
                      <a:pt x="200" y="435"/>
                    </a:cubicBezTo>
                    <a:cubicBezTo>
                      <a:pt x="212" y="435"/>
                      <a:pt x="200" y="442"/>
                      <a:pt x="212" y="435"/>
                    </a:cubicBezTo>
                    <a:cubicBezTo>
                      <a:pt x="224" y="435"/>
                      <a:pt x="224" y="450"/>
                      <a:pt x="232" y="450"/>
                    </a:cubicBezTo>
                    <a:cubicBezTo>
                      <a:pt x="244" y="450"/>
                      <a:pt x="224" y="461"/>
                      <a:pt x="240" y="461"/>
                    </a:cubicBezTo>
                    <a:cubicBezTo>
                      <a:pt x="244" y="461"/>
                      <a:pt x="252" y="465"/>
                      <a:pt x="256" y="472"/>
                    </a:cubicBezTo>
                    <a:cubicBezTo>
                      <a:pt x="256" y="476"/>
                      <a:pt x="232" y="487"/>
                      <a:pt x="220" y="495"/>
                    </a:cubicBezTo>
                    <a:cubicBezTo>
                      <a:pt x="212" y="502"/>
                      <a:pt x="208" y="484"/>
                      <a:pt x="200" y="487"/>
                    </a:cubicBezTo>
                    <a:cubicBezTo>
                      <a:pt x="196" y="487"/>
                      <a:pt x="184" y="476"/>
                      <a:pt x="164" y="487"/>
                    </a:cubicBezTo>
                    <a:cubicBezTo>
                      <a:pt x="152" y="502"/>
                      <a:pt x="184" y="484"/>
                      <a:pt x="196" y="495"/>
                    </a:cubicBezTo>
                    <a:cubicBezTo>
                      <a:pt x="212" y="513"/>
                      <a:pt x="232" y="487"/>
                      <a:pt x="240" y="495"/>
                    </a:cubicBezTo>
                    <a:cubicBezTo>
                      <a:pt x="244" y="506"/>
                      <a:pt x="232" y="502"/>
                      <a:pt x="232" y="506"/>
                    </a:cubicBezTo>
                    <a:cubicBezTo>
                      <a:pt x="232" y="513"/>
                      <a:pt x="224" y="506"/>
                      <a:pt x="220" y="517"/>
                    </a:cubicBezTo>
                    <a:cubicBezTo>
                      <a:pt x="212" y="525"/>
                      <a:pt x="208" y="506"/>
                      <a:pt x="208" y="517"/>
                    </a:cubicBezTo>
                    <a:cubicBezTo>
                      <a:pt x="200" y="528"/>
                      <a:pt x="176" y="528"/>
                      <a:pt x="184" y="536"/>
                    </a:cubicBezTo>
                    <a:cubicBezTo>
                      <a:pt x="184" y="540"/>
                      <a:pt x="172" y="536"/>
                      <a:pt x="176" y="547"/>
                    </a:cubicBezTo>
                    <a:cubicBezTo>
                      <a:pt x="184" y="555"/>
                      <a:pt x="176" y="555"/>
                      <a:pt x="176" y="566"/>
                    </a:cubicBezTo>
                    <a:cubicBezTo>
                      <a:pt x="184" y="570"/>
                      <a:pt x="172" y="577"/>
                      <a:pt x="176" y="581"/>
                    </a:cubicBezTo>
                    <a:cubicBezTo>
                      <a:pt x="176" y="588"/>
                      <a:pt x="172" y="600"/>
                      <a:pt x="172" y="607"/>
                    </a:cubicBezTo>
                    <a:cubicBezTo>
                      <a:pt x="172" y="618"/>
                      <a:pt x="164" y="622"/>
                      <a:pt x="160" y="641"/>
                    </a:cubicBezTo>
                    <a:cubicBezTo>
                      <a:pt x="152" y="663"/>
                      <a:pt x="152" y="645"/>
                      <a:pt x="128" y="645"/>
                    </a:cubicBezTo>
                    <a:cubicBezTo>
                      <a:pt x="104" y="652"/>
                      <a:pt x="124" y="660"/>
                      <a:pt x="112" y="660"/>
                    </a:cubicBezTo>
                    <a:cubicBezTo>
                      <a:pt x="100" y="652"/>
                      <a:pt x="112" y="686"/>
                      <a:pt x="100" y="686"/>
                    </a:cubicBezTo>
                    <a:cubicBezTo>
                      <a:pt x="80" y="682"/>
                      <a:pt x="48" y="693"/>
                      <a:pt x="56" y="682"/>
                    </a:cubicBezTo>
                    <a:cubicBezTo>
                      <a:pt x="68" y="663"/>
                      <a:pt x="32" y="633"/>
                      <a:pt x="48" y="645"/>
                    </a:cubicBezTo>
                    <a:cubicBezTo>
                      <a:pt x="60" y="652"/>
                      <a:pt x="44" y="633"/>
                      <a:pt x="48" y="633"/>
                    </a:cubicBezTo>
                    <a:cubicBezTo>
                      <a:pt x="60" y="633"/>
                      <a:pt x="60" y="622"/>
                      <a:pt x="56" y="630"/>
                    </a:cubicBezTo>
                    <a:cubicBezTo>
                      <a:pt x="44" y="630"/>
                      <a:pt x="32" y="592"/>
                      <a:pt x="24" y="577"/>
                    </a:cubicBezTo>
                    <a:cubicBezTo>
                      <a:pt x="20" y="558"/>
                      <a:pt x="32" y="558"/>
                      <a:pt x="24" y="547"/>
                    </a:cubicBezTo>
                    <a:cubicBezTo>
                      <a:pt x="20" y="540"/>
                      <a:pt x="12" y="558"/>
                      <a:pt x="8" y="547"/>
                    </a:cubicBezTo>
                    <a:cubicBezTo>
                      <a:pt x="0" y="536"/>
                      <a:pt x="8" y="528"/>
                      <a:pt x="0" y="517"/>
                    </a:cubicBezTo>
                    <a:cubicBezTo>
                      <a:pt x="0" y="513"/>
                      <a:pt x="8" y="513"/>
                      <a:pt x="8" y="506"/>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6" name="Freeform 198"/>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7" name="Freeform 199"/>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8" name="Freeform 200"/>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49" name="Freeform 201"/>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50" name="Freeform 202"/>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1" name="Freeform 203"/>
              <p:cNvSpPr>
                <a:spLocks/>
              </p:cNvSpPr>
              <p:nvPr/>
            </p:nvSpPr>
            <p:spPr bwMode="auto">
              <a:xfrm>
                <a:off x="5092" y="2953"/>
                <a:ext cx="230" cy="219"/>
              </a:xfrm>
              <a:custGeom>
                <a:avLst/>
                <a:gdLst/>
                <a:ahLst/>
                <a:cxnLst>
                  <a:cxn ang="0">
                    <a:pos x="119" y="154"/>
                  </a:cxn>
                  <a:cxn ang="0">
                    <a:pos x="103" y="143"/>
                  </a:cxn>
                  <a:cxn ang="0">
                    <a:pos x="103" y="146"/>
                  </a:cxn>
                  <a:cxn ang="0">
                    <a:pos x="95" y="143"/>
                  </a:cxn>
                  <a:cxn ang="0">
                    <a:pos x="91" y="135"/>
                  </a:cxn>
                  <a:cxn ang="0">
                    <a:pos x="91" y="132"/>
                  </a:cxn>
                  <a:cxn ang="0">
                    <a:pos x="103" y="124"/>
                  </a:cxn>
                  <a:cxn ang="0">
                    <a:pos x="95" y="120"/>
                  </a:cxn>
                  <a:cxn ang="0">
                    <a:pos x="103" y="113"/>
                  </a:cxn>
                  <a:cxn ang="0">
                    <a:pos x="91" y="101"/>
                  </a:cxn>
                  <a:cxn ang="0">
                    <a:pos x="71" y="113"/>
                  </a:cxn>
                  <a:cxn ang="0">
                    <a:pos x="59" y="120"/>
                  </a:cxn>
                  <a:cxn ang="0">
                    <a:pos x="55" y="124"/>
                  </a:cxn>
                  <a:cxn ang="0">
                    <a:pos x="47" y="132"/>
                  </a:cxn>
                  <a:cxn ang="0">
                    <a:pos x="43" y="135"/>
                  </a:cxn>
                  <a:cxn ang="0">
                    <a:pos x="43" y="124"/>
                  </a:cxn>
                  <a:cxn ang="0">
                    <a:pos x="47" y="120"/>
                  </a:cxn>
                  <a:cxn ang="0">
                    <a:pos x="43" y="113"/>
                  </a:cxn>
                  <a:cxn ang="0">
                    <a:pos x="47" y="105"/>
                  </a:cxn>
                  <a:cxn ang="0">
                    <a:pos x="35" y="101"/>
                  </a:cxn>
                  <a:cxn ang="0">
                    <a:pos x="23" y="90"/>
                  </a:cxn>
                  <a:cxn ang="0">
                    <a:pos x="15" y="90"/>
                  </a:cxn>
                  <a:cxn ang="0">
                    <a:pos x="23" y="90"/>
                  </a:cxn>
                  <a:cxn ang="0">
                    <a:pos x="31" y="79"/>
                  </a:cxn>
                  <a:cxn ang="0">
                    <a:pos x="11" y="67"/>
                  </a:cxn>
                  <a:cxn ang="0">
                    <a:pos x="15" y="52"/>
                  </a:cxn>
                  <a:cxn ang="0">
                    <a:pos x="0" y="30"/>
                  </a:cxn>
                  <a:cxn ang="0">
                    <a:pos x="4" y="26"/>
                  </a:cxn>
                  <a:cxn ang="0">
                    <a:pos x="15" y="30"/>
                  </a:cxn>
                  <a:cxn ang="0">
                    <a:pos x="23" y="37"/>
                  </a:cxn>
                  <a:cxn ang="0">
                    <a:pos x="35" y="37"/>
                  </a:cxn>
                  <a:cxn ang="0">
                    <a:pos x="47" y="37"/>
                  </a:cxn>
                  <a:cxn ang="0">
                    <a:pos x="35" y="26"/>
                  </a:cxn>
                  <a:cxn ang="0">
                    <a:pos x="35" y="18"/>
                  </a:cxn>
                  <a:cxn ang="0">
                    <a:pos x="43" y="7"/>
                  </a:cxn>
                  <a:cxn ang="0">
                    <a:pos x="55" y="15"/>
                  </a:cxn>
                  <a:cxn ang="0">
                    <a:pos x="67" y="26"/>
                  </a:cxn>
                  <a:cxn ang="0">
                    <a:pos x="91" y="30"/>
                  </a:cxn>
                  <a:cxn ang="0">
                    <a:pos x="107" y="15"/>
                  </a:cxn>
                  <a:cxn ang="0">
                    <a:pos x="127" y="41"/>
                  </a:cxn>
                  <a:cxn ang="0">
                    <a:pos x="139" y="60"/>
                  </a:cxn>
                  <a:cxn ang="0">
                    <a:pos x="166" y="71"/>
                  </a:cxn>
                  <a:cxn ang="0">
                    <a:pos x="143" y="71"/>
                  </a:cxn>
                  <a:cxn ang="0">
                    <a:pos x="131" y="101"/>
                  </a:cxn>
                  <a:cxn ang="0">
                    <a:pos x="131" y="120"/>
                  </a:cxn>
                  <a:cxn ang="0">
                    <a:pos x="127" y="132"/>
                  </a:cxn>
                  <a:cxn ang="0">
                    <a:pos x="119" y="132"/>
                  </a:cxn>
                  <a:cxn ang="0">
                    <a:pos x="119" y="154"/>
                  </a:cxn>
                </a:cxnLst>
                <a:rect l="0" t="0" r="r" b="b"/>
                <a:pathLst>
                  <a:path w="166" h="158">
                    <a:moveTo>
                      <a:pt x="119" y="154"/>
                    </a:moveTo>
                    <a:cubicBezTo>
                      <a:pt x="103" y="158"/>
                      <a:pt x="107" y="146"/>
                      <a:pt x="103" y="143"/>
                    </a:cubicBezTo>
                    <a:cubicBezTo>
                      <a:pt x="103" y="146"/>
                      <a:pt x="103" y="146"/>
                      <a:pt x="103" y="146"/>
                    </a:cubicBezTo>
                    <a:cubicBezTo>
                      <a:pt x="95" y="146"/>
                      <a:pt x="95" y="143"/>
                      <a:pt x="95" y="143"/>
                    </a:cubicBezTo>
                    <a:cubicBezTo>
                      <a:pt x="95" y="135"/>
                      <a:pt x="95" y="135"/>
                      <a:pt x="91" y="135"/>
                    </a:cubicBezTo>
                    <a:cubicBezTo>
                      <a:pt x="91" y="132"/>
                      <a:pt x="91" y="132"/>
                      <a:pt x="91" y="132"/>
                    </a:cubicBezTo>
                    <a:cubicBezTo>
                      <a:pt x="91" y="132"/>
                      <a:pt x="103" y="132"/>
                      <a:pt x="103" y="124"/>
                    </a:cubicBezTo>
                    <a:cubicBezTo>
                      <a:pt x="103" y="124"/>
                      <a:pt x="95" y="124"/>
                      <a:pt x="95" y="120"/>
                    </a:cubicBezTo>
                    <a:cubicBezTo>
                      <a:pt x="95" y="113"/>
                      <a:pt x="103" y="113"/>
                      <a:pt x="103" y="113"/>
                    </a:cubicBezTo>
                    <a:cubicBezTo>
                      <a:pt x="91" y="101"/>
                      <a:pt x="91" y="101"/>
                      <a:pt x="91" y="101"/>
                    </a:cubicBezTo>
                    <a:cubicBezTo>
                      <a:pt x="83" y="94"/>
                      <a:pt x="71" y="105"/>
                      <a:pt x="71" y="113"/>
                    </a:cubicBezTo>
                    <a:cubicBezTo>
                      <a:pt x="67" y="113"/>
                      <a:pt x="59" y="120"/>
                      <a:pt x="59" y="120"/>
                    </a:cubicBezTo>
                    <a:cubicBezTo>
                      <a:pt x="55" y="124"/>
                      <a:pt x="55" y="124"/>
                      <a:pt x="55" y="124"/>
                    </a:cubicBezTo>
                    <a:cubicBezTo>
                      <a:pt x="47" y="132"/>
                      <a:pt x="47" y="132"/>
                      <a:pt x="47" y="132"/>
                    </a:cubicBezTo>
                    <a:cubicBezTo>
                      <a:pt x="47" y="135"/>
                      <a:pt x="47" y="135"/>
                      <a:pt x="43" y="135"/>
                    </a:cubicBezTo>
                    <a:cubicBezTo>
                      <a:pt x="43" y="124"/>
                      <a:pt x="43" y="124"/>
                      <a:pt x="43" y="124"/>
                    </a:cubicBezTo>
                    <a:cubicBezTo>
                      <a:pt x="35" y="120"/>
                      <a:pt x="47" y="120"/>
                      <a:pt x="47" y="120"/>
                    </a:cubicBezTo>
                    <a:cubicBezTo>
                      <a:pt x="47" y="120"/>
                      <a:pt x="35" y="113"/>
                      <a:pt x="43" y="113"/>
                    </a:cubicBezTo>
                    <a:cubicBezTo>
                      <a:pt x="43" y="105"/>
                      <a:pt x="47" y="113"/>
                      <a:pt x="47" y="105"/>
                    </a:cubicBezTo>
                    <a:cubicBezTo>
                      <a:pt x="47" y="101"/>
                      <a:pt x="35" y="105"/>
                      <a:pt x="35" y="101"/>
                    </a:cubicBezTo>
                    <a:cubicBezTo>
                      <a:pt x="31" y="101"/>
                      <a:pt x="23" y="94"/>
                      <a:pt x="23" y="90"/>
                    </a:cubicBezTo>
                    <a:cubicBezTo>
                      <a:pt x="15" y="90"/>
                      <a:pt x="15" y="90"/>
                      <a:pt x="15" y="90"/>
                    </a:cubicBezTo>
                    <a:cubicBezTo>
                      <a:pt x="11" y="82"/>
                      <a:pt x="23" y="90"/>
                      <a:pt x="23" y="90"/>
                    </a:cubicBezTo>
                    <a:cubicBezTo>
                      <a:pt x="23" y="82"/>
                      <a:pt x="31" y="79"/>
                      <a:pt x="31" y="79"/>
                    </a:cubicBezTo>
                    <a:cubicBezTo>
                      <a:pt x="11" y="67"/>
                      <a:pt x="11" y="67"/>
                      <a:pt x="11" y="67"/>
                    </a:cubicBezTo>
                    <a:cubicBezTo>
                      <a:pt x="4" y="52"/>
                      <a:pt x="15" y="52"/>
                      <a:pt x="15" y="52"/>
                    </a:cubicBezTo>
                    <a:cubicBezTo>
                      <a:pt x="15" y="49"/>
                      <a:pt x="0" y="37"/>
                      <a:pt x="0" y="30"/>
                    </a:cubicBezTo>
                    <a:cubicBezTo>
                      <a:pt x="4" y="26"/>
                      <a:pt x="4" y="26"/>
                      <a:pt x="4" y="26"/>
                    </a:cubicBezTo>
                    <a:cubicBezTo>
                      <a:pt x="15" y="30"/>
                      <a:pt x="15" y="30"/>
                      <a:pt x="15" y="30"/>
                    </a:cubicBezTo>
                    <a:cubicBezTo>
                      <a:pt x="23" y="30"/>
                      <a:pt x="15" y="37"/>
                      <a:pt x="23" y="37"/>
                    </a:cubicBezTo>
                    <a:cubicBezTo>
                      <a:pt x="35" y="37"/>
                      <a:pt x="35" y="37"/>
                      <a:pt x="35" y="37"/>
                    </a:cubicBezTo>
                    <a:cubicBezTo>
                      <a:pt x="43" y="37"/>
                      <a:pt x="43" y="49"/>
                      <a:pt x="47" y="37"/>
                    </a:cubicBezTo>
                    <a:cubicBezTo>
                      <a:pt x="55" y="30"/>
                      <a:pt x="35" y="26"/>
                      <a:pt x="35" y="26"/>
                    </a:cubicBezTo>
                    <a:cubicBezTo>
                      <a:pt x="35" y="18"/>
                      <a:pt x="35" y="18"/>
                      <a:pt x="35" y="18"/>
                    </a:cubicBezTo>
                    <a:cubicBezTo>
                      <a:pt x="35" y="15"/>
                      <a:pt x="43" y="7"/>
                      <a:pt x="43" y="7"/>
                    </a:cubicBezTo>
                    <a:cubicBezTo>
                      <a:pt x="47" y="18"/>
                      <a:pt x="55" y="0"/>
                      <a:pt x="55" y="15"/>
                    </a:cubicBezTo>
                    <a:cubicBezTo>
                      <a:pt x="59" y="26"/>
                      <a:pt x="67" y="15"/>
                      <a:pt x="67" y="26"/>
                    </a:cubicBezTo>
                    <a:cubicBezTo>
                      <a:pt x="71" y="41"/>
                      <a:pt x="91" y="37"/>
                      <a:pt x="91" y="30"/>
                    </a:cubicBezTo>
                    <a:cubicBezTo>
                      <a:pt x="95" y="26"/>
                      <a:pt x="103" y="18"/>
                      <a:pt x="107" y="15"/>
                    </a:cubicBezTo>
                    <a:cubicBezTo>
                      <a:pt x="115" y="15"/>
                      <a:pt x="127" y="37"/>
                      <a:pt x="127" y="41"/>
                    </a:cubicBezTo>
                    <a:cubicBezTo>
                      <a:pt x="131" y="49"/>
                      <a:pt x="139" y="49"/>
                      <a:pt x="139" y="60"/>
                    </a:cubicBezTo>
                    <a:cubicBezTo>
                      <a:pt x="139" y="67"/>
                      <a:pt x="162" y="60"/>
                      <a:pt x="166" y="71"/>
                    </a:cubicBezTo>
                    <a:cubicBezTo>
                      <a:pt x="166" y="82"/>
                      <a:pt x="162" y="67"/>
                      <a:pt x="143" y="71"/>
                    </a:cubicBezTo>
                    <a:cubicBezTo>
                      <a:pt x="131" y="82"/>
                      <a:pt x="143" y="94"/>
                      <a:pt x="131" y="101"/>
                    </a:cubicBezTo>
                    <a:cubicBezTo>
                      <a:pt x="127" y="105"/>
                      <a:pt x="139" y="113"/>
                      <a:pt x="131" y="120"/>
                    </a:cubicBezTo>
                    <a:cubicBezTo>
                      <a:pt x="127" y="120"/>
                      <a:pt x="131" y="124"/>
                      <a:pt x="127" y="132"/>
                    </a:cubicBezTo>
                    <a:cubicBezTo>
                      <a:pt x="127" y="132"/>
                      <a:pt x="127" y="105"/>
                      <a:pt x="119" y="132"/>
                    </a:cubicBezTo>
                    <a:cubicBezTo>
                      <a:pt x="115" y="143"/>
                      <a:pt x="115" y="146"/>
                      <a:pt x="119" y="15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2" name="Freeform 204"/>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254" name="Freeform 206"/>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55" name="Freeform 207"/>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56" name="Freeform 208"/>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57" name="Freeform 209"/>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8" name="Freeform 210"/>
            <p:cNvSpPr>
              <a:spLocks/>
            </p:cNvSpPr>
            <p:nvPr/>
          </p:nvSpPr>
          <p:spPr bwMode="auto">
            <a:xfrm>
              <a:off x="5074" y="3083"/>
              <a:ext cx="66" cy="57"/>
            </a:xfrm>
            <a:custGeom>
              <a:avLst/>
              <a:gdLst/>
              <a:ahLst/>
              <a:cxnLst>
                <a:cxn ang="0">
                  <a:pos x="0" y="8"/>
                </a:cxn>
                <a:cxn ang="0">
                  <a:pos x="12" y="0"/>
                </a:cxn>
                <a:cxn ang="0">
                  <a:pos x="16" y="11"/>
                </a:cxn>
                <a:cxn ang="0">
                  <a:pos x="24" y="11"/>
                </a:cxn>
                <a:cxn ang="0">
                  <a:pos x="28" y="11"/>
                </a:cxn>
                <a:cxn ang="0">
                  <a:pos x="36" y="18"/>
                </a:cxn>
                <a:cxn ang="0">
                  <a:pos x="40" y="22"/>
                </a:cxn>
                <a:cxn ang="0">
                  <a:pos x="48" y="41"/>
                </a:cxn>
                <a:cxn ang="0">
                  <a:pos x="36" y="41"/>
                </a:cxn>
                <a:cxn ang="0">
                  <a:pos x="0" y="8"/>
                </a:cxn>
              </a:cxnLst>
              <a:rect l="0" t="0" r="r" b="b"/>
              <a:pathLst>
                <a:path w="48" h="41">
                  <a:moveTo>
                    <a:pt x="0" y="8"/>
                  </a:moveTo>
                  <a:cubicBezTo>
                    <a:pt x="4" y="8"/>
                    <a:pt x="4" y="0"/>
                    <a:pt x="12" y="0"/>
                  </a:cubicBezTo>
                  <a:cubicBezTo>
                    <a:pt x="16" y="8"/>
                    <a:pt x="12" y="11"/>
                    <a:pt x="16" y="11"/>
                  </a:cubicBezTo>
                  <a:cubicBezTo>
                    <a:pt x="24" y="8"/>
                    <a:pt x="16" y="11"/>
                    <a:pt x="24" y="11"/>
                  </a:cubicBezTo>
                  <a:cubicBezTo>
                    <a:pt x="28" y="11"/>
                    <a:pt x="28" y="11"/>
                    <a:pt x="28" y="11"/>
                  </a:cubicBezTo>
                  <a:cubicBezTo>
                    <a:pt x="36" y="11"/>
                    <a:pt x="28" y="18"/>
                    <a:pt x="36" y="18"/>
                  </a:cubicBezTo>
                  <a:cubicBezTo>
                    <a:pt x="40" y="22"/>
                    <a:pt x="40" y="22"/>
                    <a:pt x="40" y="22"/>
                  </a:cubicBezTo>
                  <a:cubicBezTo>
                    <a:pt x="40" y="30"/>
                    <a:pt x="40" y="33"/>
                    <a:pt x="48" y="41"/>
                  </a:cubicBezTo>
                  <a:cubicBezTo>
                    <a:pt x="36" y="41"/>
                    <a:pt x="36" y="41"/>
                    <a:pt x="36" y="41"/>
                  </a:cubicBezTo>
                  <a:cubicBezTo>
                    <a:pt x="16" y="33"/>
                    <a:pt x="12" y="18"/>
                    <a:pt x="0" y="8"/>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9" name="Freeform 211"/>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0" name="Freeform 212"/>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1" name="Freeform 213"/>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2" name="Freeform 214"/>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3" name="Freeform 215"/>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4" name="Freeform 216"/>
            <p:cNvSpPr>
              <a:spLocks/>
            </p:cNvSpPr>
            <p:nvPr/>
          </p:nvSpPr>
          <p:spPr bwMode="auto">
            <a:xfrm>
              <a:off x="5014" y="2995"/>
              <a:ext cx="143" cy="145"/>
            </a:xfrm>
            <a:custGeom>
              <a:avLst/>
              <a:gdLst/>
              <a:ahLst/>
              <a:cxnLst>
                <a:cxn ang="0">
                  <a:pos x="95" y="105"/>
                </a:cxn>
                <a:cxn ang="0">
                  <a:pos x="95" y="93"/>
                </a:cxn>
                <a:cxn ang="0">
                  <a:pos x="103" y="86"/>
                </a:cxn>
                <a:cxn ang="0">
                  <a:pos x="95" y="82"/>
                </a:cxn>
                <a:cxn ang="0">
                  <a:pos x="103" y="75"/>
                </a:cxn>
                <a:cxn ang="0">
                  <a:pos x="91" y="71"/>
                </a:cxn>
                <a:cxn ang="0">
                  <a:pos x="79" y="60"/>
                </a:cxn>
                <a:cxn ang="0">
                  <a:pos x="71" y="60"/>
                </a:cxn>
                <a:cxn ang="0">
                  <a:pos x="79" y="60"/>
                </a:cxn>
                <a:cxn ang="0">
                  <a:pos x="83" y="45"/>
                </a:cxn>
                <a:cxn ang="0">
                  <a:pos x="67" y="34"/>
                </a:cxn>
                <a:cxn ang="0">
                  <a:pos x="71" y="23"/>
                </a:cxn>
                <a:cxn ang="0">
                  <a:pos x="55" y="0"/>
                </a:cxn>
                <a:cxn ang="0">
                  <a:pos x="48" y="8"/>
                </a:cxn>
                <a:cxn ang="0">
                  <a:pos x="32" y="8"/>
                </a:cxn>
                <a:cxn ang="0">
                  <a:pos x="24" y="8"/>
                </a:cxn>
                <a:cxn ang="0">
                  <a:pos x="4" y="12"/>
                </a:cxn>
                <a:cxn ang="0">
                  <a:pos x="4" y="12"/>
                </a:cxn>
                <a:cxn ang="0">
                  <a:pos x="12" y="30"/>
                </a:cxn>
                <a:cxn ang="0">
                  <a:pos x="4" y="41"/>
                </a:cxn>
                <a:cxn ang="0">
                  <a:pos x="12" y="45"/>
                </a:cxn>
                <a:cxn ang="0">
                  <a:pos x="4" y="53"/>
                </a:cxn>
                <a:cxn ang="0">
                  <a:pos x="36" y="60"/>
                </a:cxn>
                <a:cxn ang="0">
                  <a:pos x="44" y="71"/>
                </a:cxn>
                <a:cxn ang="0">
                  <a:pos x="55" y="64"/>
                </a:cxn>
                <a:cxn ang="0">
                  <a:pos x="59" y="75"/>
                </a:cxn>
                <a:cxn ang="0">
                  <a:pos x="67" y="75"/>
                </a:cxn>
                <a:cxn ang="0">
                  <a:pos x="71" y="75"/>
                </a:cxn>
                <a:cxn ang="0">
                  <a:pos x="79" y="82"/>
                </a:cxn>
                <a:cxn ang="0">
                  <a:pos x="83" y="86"/>
                </a:cxn>
                <a:cxn ang="0">
                  <a:pos x="91" y="105"/>
                </a:cxn>
                <a:cxn ang="0">
                  <a:pos x="95" y="97"/>
                </a:cxn>
                <a:cxn ang="0">
                  <a:pos x="95" y="105"/>
                </a:cxn>
              </a:cxnLst>
              <a:rect l="0" t="0" r="r" b="b"/>
              <a:pathLst>
                <a:path w="103" h="105">
                  <a:moveTo>
                    <a:pt x="95" y="105"/>
                  </a:moveTo>
                  <a:cubicBezTo>
                    <a:pt x="95" y="93"/>
                    <a:pt x="95" y="93"/>
                    <a:pt x="95" y="93"/>
                  </a:cubicBezTo>
                  <a:cubicBezTo>
                    <a:pt x="91" y="86"/>
                    <a:pt x="103" y="86"/>
                    <a:pt x="103" y="86"/>
                  </a:cubicBezTo>
                  <a:cubicBezTo>
                    <a:pt x="103" y="86"/>
                    <a:pt x="91" y="82"/>
                    <a:pt x="95" y="82"/>
                  </a:cubicBezTo>
                  <a:cubicBezTo>
                    <a:pt x="95" y="75"/>
                    <a:pt x="103" y="82"/>
                    <a:pt x="103" y="75"/>
                  </a:cubicBezTo>
                  <a:cubicBezTo>
                    <a:pt x="103" y="71"/>
                    <a:pt x="91" y="75"/>
                    <a:pt x="91" y="71"/>
                  </a:cubicBezTo>
                  <a:cubicBezTo>
                    <a:pt x="83" y="71"/>
                    <a:pt x="79" y="64"/>
                    <a:pt x="79" y="60"/>
                  </a:cubicBezTo>
                  <a:cubicBezTo>
                    <a:pt x="71" y="60"/>
                    <a:pt x="71" y="60"/>
                    <a:pt x="71" y="60"/>
                  </a:cubicBezTo>
                  <a:cubicBezTo>
                    <a:pt x="67" y="53"/>
                    <a:pt x="79" y="60"/>
                    <a:pt x="79" y="60"/>
                  </a:cubicBezTo>
                  <a:cubicBezTo>
                    <a:pt x="79" y="53"/>
                    <a:pt x="83" y="45"/>
                    <a:pt x="83" y="45"/>
                  </a:cubicBezTo>
                  <a:cubicBezTo>
                    <a:pt x="67" y="34"/>
                    <a:pt x="67" y="34"/>
                    <a:pt x="67" y="34"/>
                  </a:cubicBezTo>
                  <a:cubicBezTo>
                    <a:pt x="59" y="23"/>
                    <a:pt x="71" y="23"/>
                    <a:pt x="71" y="23"/>
                  </a:cubicBezTo>
                  <a:cubicBezTo>
                    <a:pt x="71" y="19"/>
                    <a:pt x="55" y="8"/>
                    <a:pt x="55" y="0"/>
                  </a:cubicBezTo>
                  <a:cubicBezTo>
                    <a:pt x="48" y="0"/>
                    <a:pt x="48" y="8"/>
                    <a:pt x="48" y="8"/>
                  </a:cubicBezTo>
                  <a:cubicBezTo>
                    <a:pt x="32" y="8"/>
                    <a:pt x="32" y="8"/>
                    <a:pt x="32" y="8"/>
                  </a:cubicBezTo>
                  <a:cubicBezTo>
                    <a:pt x="24" y="8"/>
                    <a:pt x="24" y="8"/>
                    <a:pt x="24" y="8"/>
                  </a:cubicBezTo>
                  <a:cubicBezTo>
                    <a:pt x="20" y="8"/>
                    <a:pt x="12" y="12"/>
                    <a:pt x="4" y="12"/>
                  </a:cubicBezTo>
                  <a:cubicBezTo>
                    <a:pt x="4" y="12"/>
                    <a:pt x="0" y="12"/>
                    <a:pt x="4" y="12"/>
                  </a:cubicBezTo>
                  <a:cubicBezTo>
                    <a:pt x="4" y="19"/>
                    <a:pt x="12" y="23"/>
                    <a:pt x="12" y="30"/>
                  </a:cubicBezTo>
                  <a:cubicBezTo>
                    <a:pt x="12" y="34"/>
                    <a:pt x="4" y="34"/>
                    <a:pt x="4" y="41"/>
                  </a:cubicBezTo>
                  <a:cubicBezTo>
                    <a:pt x="4" y="45"/>
                    <a:pt x="12" y="45"/>
                    <a:pt x="12" y="45"/>
                  </a:cubicBezTo>
                  <a:cubicBezTo>
                    <a:pt x="12" y="53"/>
                    <a:pt x="4" y="53"/>
                    <a:pt x="4" y="53"/>
                  </a:cubicBezTo>
                  <a:cubicBezTo>
                    <a:pt x="20" y="60"/>
                    <a:pt x="32" y="53"/>
                    <a:pt x="36" y="60"/>
                  </a:cubicBezTo>
                  <a:cubicBezTo>
                    <a:pt x="44" y="64"/>
                    <a:pt x="44" y="64"/>
                    <a:pt x="44" y="71"/>
                  </a:cubicBezTo>
                  <a:cubicBezTo>
                    <a:pt x="48" y="71"/>
                    <a:pt x="48" y="64"/>
                    <a:pt x="55" y="64"/>
                  </a:cubicBezTo>
                  <a:cubicBezTo>
                    <a:pt x="59" y="71"/>
                    <a:pt x="55" y="75"/>
                    <a:pt x="59" y="75"/>
                  </a:cubicBezTo>
                  <a:cubicBezTo>
                    <a:pt x="67" y="71"/>
                    <a:pt x="59" y="75"/>
                    <a:pt x="67" y="75"/>
                  </a:cubicBezTo>
                  <a:cubicBezTo>
                    <a:pt x="71" y="75"/>
                    <a:pt x="71" y="75"/>
                    <a:pt x="71" y="75"/>
                  </a:cubicBezTo>
                  <a:cubicBezTo>
                    <a:pt x="79" y="75"/>
                    <a:pt x="71" y="82"/>
                    <a:pt x="79" y="82"/>
                  </a:cubicBezTo>
                  <a:cubicBezTo>
                    <a:pt x="83" y="86"/>
                    <a:pt x="83" y="86"/>
                    <a:pt x="83" y="86"/>
                  </a:cubicBezTo>
                  <a:cubicBezTo>
                    <a:pt x="83" y="93"/>
                    <a:pt x="83" y="97"/>
                    <a:pt x="91" y="105"/>
                  </a:cubicBezTo>
                  <a:cubicBezTo>
                    <a:pt x="91" y="105"/>
                    <a:pt x="91" y="97"/>
                    <a:pt x="95" y="97"/>
                  </a:cubicBezTo>
                  <a:cubicBezTo>
                    <a:pt x="95" y="105"/>
                    <a:pt x="95" y="105"/>
                    <a:pt x="95" y="105"/>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5" name="Freeform 217"/>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6" name="Freeform 218"/>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7" name="Freeform 219"/>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8" name="Freeform 220"/>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69" name="Freeform 221"/>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0" name="Freeform 222"/>
            <p:cNvSpPr>
              <a:spLocks/>
            </p:cNvSpPr>
            <p:nvPr/>
          </p:nvSpPr>
          <p:spPr bwMode="auto">
            <a:xfrm>
              <a:off x="4857" y="2864"/>
              <a:ext cx="311" cy="153"/>
            </a:xfrm>
            <a:custGeom>
              <a:avLst/>
              <a:gdLst/>
              <a:ahLst/>
              <a:cxnLst>
                <a:cxn ang="0">
                  <a:pos x="120" y="106"/>
                </a:cxn>
                <a:cxn ang="0">
                  <a:pos x="136" y="98"/>
                </a:cxn>
                <a:cxn ang="0">
                  <a:pos x="144" y="98"/>
                </a:cxn>
                <a:cxn ang="0">
                  <a:pos x="164" y="98"/>
                </a:cxn>
                <a:cxn ang="0">
                  <a:pos x="168" y="95"/>
                </a:cxn>
                <a:cxn ang="0">
                  <a:pos x="176" y="87"/>
                </a:cxn>
                <a:cxn ang="0">
                  <a:pos x="188" y="95"/>
                </a:cxn>
                <a:cxn ang="0">
                  <a:pos x="192" y="98"/>
                </a:cxn>
                <a:cxn ang="0">
                  <a:pos x="204" y="98"/>
                </a:cxn>
                <a:cxn ang="0">
                  <a:pos x="216" y="98"/>
                </a:cxn>
                <a:cxn ang="0">
                  <a:pos x="204" y="87"/>
                </a:cxn>
                <a:cxn ang="0">
                  <a:pos x="204" y="83"/>
                </a:cxn>
                <a:cxn ang="0">
                  <a:pos x="212" y="72"/>
                </a:cxn>
                <a:cxn ang="0">
                  <a:pos x="188" y="61"/>
                </a:cxn>
                <a:cxn ang="0">
                  <a:pos x="188" y="42"/>
                </a:cxn>
                <a:cxn ang="0">
                  <a:pos x="168" y="38"/>
                </a:cxn>
                <a:cxn ang="0">
                  <a:pos x="148" y="38"/>
                </a:cxn>
                <a:cxn ang="0">
                  <a:pos x="124" y="42"/>
                </a:cxn>
                <a:cxn ang="0">
                  <a:pos x="120" y="30"/>
                </a:cxn>
                <a:cxn ang="0">
                  <a:pos x="96" y="19"/>
                </a:cxn>
                <a:cxn ang="0">
                  <a:pos x="68" y="15"/>
                </a:cxn>
                <a:cxn ang="0">
                  <a:pos x="44" y="15"/>
                </a:cxn>
                <a:cxn ang="0">
                  <a:pos x="28" y="0"/>
                </a:cxn>
                <a:cxn ang="0">
                  <a:pos x="0" y="7"/>
                </a:cxn>
                <a:cxn ang="0">
                  <a:pos x="40" y="30"/>
                </a:cxn>
                <a:cxn ang="0">
                  <a:pos x="56" y="53"/>
                </a:cxn>
                <a:cxn ang="0">
                  <a:pos x="52" y="87"/>
                </a:cxn>
                <a:cxn ang="0">
                  <a:pos x="68" y="87"/>
                </a:cxn>
                <a:cxn ang="0">
                  <a:pos x="84" y="87"/>
                </a:cxn>
                <a:cxn ang="0">
                  <a:pos x="88" y="83"/>
                </a:cxn>
                <a:cxn ang="0">
                  <a:pos x="108" y="95"/>
                </a:cxn>
                <a:cxn ang="0">
                  <a:pos x="108" y="98"/>
                </a:cxn>
                <a:cxn ang="0">
                  <a:pos x="120" y="98"/>
                </a:cxn>
                <a:cxn ang="0">
                  <a:pos x="120" y="106"/>
                </a:cxn>
              </a:cxnLst>
              <a:rect l="0" t="0" r="r" b="b"/>
              <a:pathLst>
                <a:path w="224" h="110">
                  <a:moveTo>
                    <a:pt x="120" y="106"/>
                  </a:moveTo>
                  <a:cubicBezTo>
                    <a:pt x="124" y="106"/>
                    <a:pt x="132" y="98"/>
                    <a:pt x="136" y="98"/>
                  </a:cubicBezTo>
                  <a:cubicBezTo>
                    <a:pt x="144" y="98"/>
                    <a:pt x="144" y="98"/>
                    <a:pt x="144" y="98"/>
                  </a:cubicBezTo>
                  <a:cubicBezTo>
                    <a:pt x="164" y="98"/>
                    <a:pt x="164" y="98"/>
                    <a:pt x="164" y="98"/>
                  </a:cubicBezTo>
                  <a:cubicBezTo>
                    <a:pt x="164" y="98"/>
                    <a:pt x="164" y="95"/>
                    <a:pt x="168" y="95"/>
                  </a:cubicBezTo>
                  <a:cubicBezTo>
                    <a:pt x="176" y="87"/>
                    <a:pt x="176" y="87"/>
                    <a:pt x="176" y="87"/>
                  </a:cubicBezTo>
                  <a:cubicBezTo>
                    <a:pt x="188" y="95"/>
                    <a:pt x="188" y="95"/>
                    <a:pt x="188" y="95"/>
                  </a:cubicBezTo>
                  <a:cubicBezTo>
                    <a:pt x="192" y="95"/>
                    <a:pt x="188" y="98"/>
                    <a:pt x="192" y="98"/>
                  </a:cubicBezTo>
                  <a:cubicBezTo>
                    <a:pt x="204" y="98"/>
                    <a:pt x="204" y="98"/>
                    <a:pt x="204" y="98"/>
                  </a:cubicBezTo>
                  <a:cubicBezTo>
                    <a:pt x="212" y="98"/>
                    <a:pt x="212" y="110"/>
                    <a:pt x="216" y="98"/>
                  </a:cubicBezTo>
                  <a:cubicBezTo>
                    <a:pt x="224" y="95"/>
                    <a:pt x="204" y="87"/>
                    <a:pt x="204" y="87"/>
                  </a:cubicBezTo>
                  <a:cubicBezTo>
                    <a:pt x="204" y="83"/>
                    <a:pt x="204" y="83"/>
                    <a:pt x="204" y="83"/>
                  </a:cubicBezTo>
                  <a:cubicBezTo>
                    <a:pt x="204" y="76"/>
                    <a:pt x="212" y="72"/>
                    <a:pt x="212" y="72"/>
                  </a:cubicBezTo>
                  <a:cubicBezTo>
                    <a:pt x="192" y="64"/>
                    <a:pt x="192" y="64"/>
                    <a:pt x="188" y="61"/>
                  </a:cubicBezTo>
                  <a:cubicBezTo>
                    <a:pt x="180" y="53"/>
                    <a:pt x="200" y="42"/>
                    <a:pt x="188" y="42"/>
                  </a:cubicBezTo>
                  <a:cubicBezTo>
                    <a:pt x="176" y="42"/>
                    <a:pt x="176" y="38"/>
                    <a:pt x="168" y="38"/>
                  </a:cubicBezTo>
                  <a:cubicBezTo>
                    <a:pt x="164" y="30"/>
                    <a:pt x="164" y="42"/>
                    <a:pt x="148" y="38"/>
                  </a:cubicBezTo>
                  <a:cubicBezTo>
                    <a:pt x="144" y="30"/>
                    <a:pt x="136" y="49"/>
                    <a:pt x="124" y="42"/>
                  </a:cubicBezTo>
                  <a:cubicBezTo>
                    <a:pt x="120" y="38"/>
                    <a:pt x="136" y="38"/>
                    <a:pt x="120" y="30"/>
                  </a:cubicBezTo>
                  <a:cubicBezTo>
                    <a:pt x="100" y="26"/>
                    <a:pt x="100" y="19"/>
                    <a:pt x="96" y="19"/>
                  </a:cubicBezTo>
                  <a:cubicBezTo>
                    <a:pt x="88" y="19"/>
                    <a:pt x="84" y="7"/>
                    <a:pt x="68" y="15"/>
                  </a:cubicBezTo>
                  <a:cubicBezTo>
                    <a:pt x="52" y="26"/>
                    <a:pt x="56" y="15"/>
                    <a:pt x="44" y="15"/>
                  </a:cubicBezTo>
                  <a:cubicBezTo>
                    <a:pt x="32" y="15"/>
                    <a:pt x="32" y="0"/>
                    <a:pt x="28" y="0"/>
                  </a:cubicBezTo>
                  <a:cubicBezTo>
                    <a:pt x="20" y="0"/>
                    <a:pt x="8" y="0"/>
                    <a:pt x="0" y="7"/>
                  </a:cubicBezTo>
                  <a:cubicBezTo>
                    <a:pt x="28" y="26"/>
                    <a:pt x="32" y="19"/>
                    <a:pt x="40" y="30"/>
                  </a:cubicBezTo>
                  <a:cubicBezTo>
                    <a:pt x="44" y="42"/>
                    <a:pt x="52" y="26"/>
                    <a:pt x="56" y="53"/>
                  </a:cubicBezTo>
                  <a:cubicBezTo>
                    <a:pt x="64" y="83"/>
                    <a:pt x="56" y="83"/>
                    <a:pt x="52" y="87"/>
                  </a:cubicBezTo>
                  <a:cubicBezTo>
                    <a:pt x="64" y="95"/>
                    <a:pt x="56" y="87"/>
                    <a:pt x="68" y="87"/>
                  </a:cubicBezTo>
                  <a:cubicBezTo>
                    <a:pt x="68" y="87"/>
                    <a:pt x="84" y="95"/>
                    <a:pt x="84" y="87"/>
                  </a:cubicBezTo>
                  <a:cubicBezTo>
                    <a:pt x="88" y="83"/>
                    <a:pt x="88" y="83"/>
                    <a:pt x="88" y="83"/>
                  </a:cubicBezTo>
                  <a:cubicBezTo>
                    <a:pt x="88" y="83"/>
                    <a:pt x="96" y="83"/>
                    <a:pt x="108" y="95"/>
                  </a:cubicBezTo>
                  <a:cubicBezTo>
                    <a:pt x="108" y="98"/>
                    <a:pt x="108" y="98"/>
                    <a:pt x="108" y="98"/>
                  </a:cubicBezTo>
                  <a:cubicBezTo>
                    <a:pt x="112" y="106"/>
                    <a:pt x="112" y="98"/>
                    <a:pt x="120" y="98"/>
                  </a:cubicBezTo>
                  <a:cubicBezTo>
                    <a:pt x="120" y="106"/>
                    <a:pt x="120" y="106"/>
                    <a:pt x="120" y="106"/>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1" name="Freeform 223"/>
            <p:cNvSpPr>
              <a:spLocks noEditPoints="1"/>
            </p:cNvSpPr>
            <p:nvPr/>
          </p:nvSpPr>
          <p:spPr bwMode="auto">
            <a:xfrm>
              <a:off x="3970" y="1101"/>
              <a:ext cx="532" cy="749"/>
            </a:xfrm>
            <a:custGeom>
              <a:avLst/>
              <a:gdLst/>
              <a:ahLst/>
              <a:cxnLst>
                <a:cxn ang="0">
                  <a:pos x="52" y="363"/>
                </a:cxn>
                <a:cxn ang="0">
                  <a:pos x="60" y="363"/>
                </a:cxn>
                <a:cxn ang="0">
                  <a:pos x="164" y="270"/>
                </a:cxn>
                <a:cxn ang="0">
                  <a:pos x="176" y="277"/>
                </a:cxn>
                <a:cxn ang="0">
                  <a:pos x="16" y="517"/>
                </a:cxn>
                <a:cxn ang="0">
                  <a:pos x="12" y="509"/>
                </a:cxn>
                <a:cxn ang="0">
                  <a:pos x="4" y="509"/>
                </a:cxn>
                <a:cxn ang="0">
                  <a:pos x="0" y="517"/>
                </a:cxn>
                <a:cxn ang="0">
                  <a:pos x="12" y="520"/>
                </a:cxn>
                <a:cxn ang="0">
                  <a:pos x="16" y="520"/>
                </a:cxn>
                <a:cxn ang="0">
                  <a:pos x="64" y="520"/>
                </a:cxn>
                <a:cxn ang="0">
                  <a:pos x="64" y="520"/>
                </a:cxn>
                <a:cxn ang="0">
                  <a:pos x="76" y="517"/>
                </a:cxn>
                <a:cxn ang="0">
                  <a:pos x="60" y="520"/>
                </a:cxn>
                <a:cxn ang="0">
                  <a:pos x="60" y="520"/>
                </a:cxn>
                <a:cxn ang="0">
                  <a:pos x="72" y="502"/>
                </a:cxn>
                <a:cxn ang="0">
                  <a:pos x="76" y="509"/>
                </a:cxn>
                <a:cxn ang="0">
                  <a:pos x="76" y="509"/>
                </a:cxn>
                <a:cxn ang="0">
                  <a:pos x="48" y="49"/>
                </a:cxn>
                <a:cxn ang="0">
                  <a:pos x="96" y="79"/>
                </a:cxn>
                <a:cxn ang="0">
                  <a:pos x="140" y="71"/>
                </a:cxn>
                <a:cxn ang="0">
                  <a:pos x="176" y="79"/>
                </a:cxn>
                <a:cxn ang="0">
                  <a:pos x="200" y="38"/>
                </a:cxn>
                <a:cxn ang="0">
                  <a:pos x="248" y="8"/>
                </a:cxn>
                <a:cxn ang="0">
                  <a:pos x="307" y="38"/>
                </a:cxn>
                <a:cxn ang="0">
                  <a:pos x="291" y="71"/>
                </a:cxn>
                <a:cxn ang="0">
                  <a:pos x="316" y="116"/>
                </a:cxn>
                <a:cxn ang="0">
                  <a:pos x="304" y="184"/>
                </a:cxn>
                <a:cxn ang="0">
                  <a:pos x="319" y="247"/>
                </a:cxn>
                <a:cxn ang="0">
                  <a:pos x="319" y="262"/>
                </a:cxn>
                <a:cxn ang="0">
                  <a:pos x="331" y="292"/>
                </a:cxn>
                <a:cxn ang="0">
                  <a:pos x="351" y="322"/>
                </a:cxn>
                <a:cxn ang="0">
                  <a:pos x="371" y="371"/>
                </a:cxn>
                <a:cxn ang="0">
                  <a:pos x="316" y="449"/>
                </a:cxn>
                <a:cxn ang="0">
                  <a:pos x="224" y="502"/>
                </a:cxn>
                <a:cxn ang="0">
                  <a:pos x="176" y="517"/>
                </a:cxn>
                <a:cxn ang="0">
                  <a:pos x="108" y="528"/>
                </a:cxn>
                <a:cxn ang="0">
                  <a:pos x="88" y="517"/>
                </a:cxn>
                <a:cxn ang="0">
                  <a:pos x="52" y="479"/>
                </a:cxn>
                <a:cxn ang="0">
                  <a:pos x="60" y="438"/>
                </a:cxn>
                <a:cxn ang="0">
                  <a:pos x="60" y="371"/>
                </a:cxn>
                <a:cxn ang="0">
                  <a:pos x="84" y="352"/>
                </a:cxn>
                <a:cxn ang="0">
                  <a:pos x="116" y="330"/>
                </a:cxn>
                <a:cxn ang="0">
                  <a:pos x="164" y="281"/>
                </a:cxn>
                <a:cxn ang="0">
                  <a:pos x="180" y="262"/>
                </a:cxn>
                <a:cxn ang="0">
                  <a:pos x="144" y="236"/>
                </a:cxn>
                <a:cxn ang="0">
                  <a:pos x="140" y="184"/>
                </a:cxn>
                <a:cxn ang="0">
                  <a:pos x="132" y="146"/>
                </a:cxn>
                <a:cxn ang="0">
                  <a:pos x="120" y="131"/>
                </a:cxn>
                <a:cxn ang="0">
                  <a:pos x="116" y="105"/>
                </a:cxn>
                <a:cxn ang="0">
                  <a:pos x="48" y="71"/>
                </a:cxn>
                <a:cxn ang="0">
                  <a:pos x="48" y="60"/>
                </a:cxn>
              </a:cxnLst>
              <a:rect l="0" t="0" r="r" b="b"/>
              <a:pathLst>
                <a:path w="383" h="539">
                  <a:moveTo>
                    <a:pt x="60" y="363"/>
                  </a:moveTo>
                  <a:cubicBezTo>
                    <a:pt x="52" y="363"/>
                    <a:pt x="52" y="363"/>
                    <a:pt x="52" y="363"/>
                  </a:cubicBezTo>
                  <a:cubicBezTo>
                    <a:pt x="52" y="363"/>
                    <a:pt x="48" y="363"/>
                    <a:pt x="52" y="371"/>
                  </a:cubicBezTo>
                  <a:cubicBezTo>
                    <a:pt x="52" y="371"/>
                    <a:pt x="60" y="371"/>
                    <a:pt x="60" y="363"/>
                  </a:cubicBezTo>
                  <a:moveTo>
                    <a:pt x="176" y="277"/>
                  </a:moveTo>
                  <a:cubicBezTo>
                    <a:pt x="180" y="270"/>
                    <a:pt x="176" y="270"/>
                    <a:pt x="164" y="270"/>
                  </a:cubicBezTo>
                  <a:cubicBezTo>
                    <a:pt x="156" y="270"/>
                    <a:pt x="156" y="277"/>
                    <a:pt x="164" y="277"/>
                  </a:cubicBezTo>
                  <a:lnTo>
                    <a:pt x="176" y="277"/>
                  </a:lnTo>
                  <a:close/>
                  <a:moveTo>
                    <a:pt x="12" y="520"/>
                  </a:moveTo>
                  <a:cubicBezTo>
                    <a:pt x="16" y="520"/>
                    <a:pt x="12" y="517"/>
                    <a:pt x="16" y="517"/>
                  </a:cubicBezTo>
                  <a:cubicBezTo>
                    <a:pt x="16" y="517"/>
                    <a:pt x="16" y="520"/>
                    <a:pt x="24" y="517"/>
                  </a:cubicBezTo>
                  <a:cubicBezTo>
                    <a:pt x="24" y="509"/>
                    <a:pt x="24" y="509"/>
                    <a:pt x="12" y="509"/>
                  </a:cubicBezTo>
                  <a:cubicBezTo>
                    <a:pt x="0" y="502"/>
                    <a:pt x="12" y="509"/>
                    <a:pt x="12" y="517"/>
                  </a:cubicBezTo>
                  <a:cubicBezTo>
                    <a:pt x="4" y="520"/>
                    <a:pt x="4" y="509"/>
                    <a:pt x="4" y="509"/>
                  </a:cubicBezTo>
                  <a:cubicBezTo>
                    <a:pt x="4" y="517"/>
                    <a:pt x="0" y="517"/>
                    <a:pt x="0" y="517"/>
                  </a:cubicBezTo>
                  <a:cubicBezTo>
                    <a:pt x="0" y="520"/>
                    <a:pt x="0" y="517"/>
                    <a:pt x="0" y="517"/>
                  </a:cubicBezTo>
                  <a:cubicBezTo>
                    <a:pt x="4" y="520"/>
                    <a:pt x="4" y="520"/>
                    <a:pt x="4" y="520"/>
                  </a:cubicBezTo>
                  <a:cubicBezTo>
                    <a:pt x="12" y="520"/>
                    <a:pt x="12" y="528"/>
                    <a:pt x="12" y="520"/>
                  </a:cubicBezTo>
                  <a:moveTo>
                    <a:pt x="16" y="528"/>
                  </a:moveTo>
                  <a:cubicBezTo>
                    <a:pt x="16" y="528"/>
                    <a:pt x="12" y="520"/>
                    <a:pt x="16" y="520"/>
                  </a:cubicBezTo>
                  <a:cubicBezTo>
                    <a:pt x="16" y="520"/>
                    <a:pt x="24" y="528"/>
                    <a:pt x="16" y="528"/>
                  </a:cubicBezTo>
                  <a:moveTo>
                    <a:pt x="64" y="520"/>
                  </a:moveTo>
                  <a:cubicBezTo>
                    <a:pt x="64" y="517"/>
                    <a:pt x="72" y="517"/>
                    <a:pt x="72" y="517"/>
                  </a:cubicBezTo>
                  <a:cubicBezTo>
                    <a:pt x="72" y="520"/>
                    <a:pt x="64" y="520"/>
                    <a:pt x="64" y="520"/>
                  </a:cubicBezTo>
                  <a:moveTo>
                    <a:pt x="72" y="520"/>
                  </a:moveTo>
                  <a:cubicBezTo>
                    <a:pt x="72" y="517"/>
                    <a:pt x="76" y="517"/>
                    <a:pt x="76" y="517"/>
                  </a:cubicBezTo>
                  <a:cubicBezTo>
                    <a:pt x="76" y="520"/>
                    <a:pt x="76" y="520"/>
                    <a:pt x="72" y="520"/>
                  </a:cubicBezTo>
                  <a:moveTo>
                    <a:pt x="60" y="520"/>
                  </a:moveTo>
                  <a:cubicBezTo>
                    <a:pt x="60" y="517"/>
                    <a:pt x="64" y="517"/>
                    <a:pt x="64" y="520"/>
                  </a:cubicBezTo>
                  <a:lnTo>
                    <a:pt x="60" y="520"/>
                  </a:lnTo>
                  <a:close/>
                  <a:moveTo>
                    <a:pt x="72" y="509"/>
                  </a:moveTo>
                  <a:cubicBezTo>
                    <a:pt x="72" y="509"/>
                    <a:pt x="64" y="502"/>
                    <a:pt x="72" y="502"/>
                  </a:cubicBezTo>
                  <a:cubicBezTo>
                    <a:pt x="72" y="502"/>
                    <a:pt x="76" y="509"/>
                    <a:pt x="72" y="509"/>
                  </a:cubicBezTo>
                  <a:moveTo>
                    <a:pt x="76" y="509"/>
                  </a:moveTo>
                  <a:cubicBezTo>
                    <a:pt x="76" y="509"/>
                    <a:pt x="84" y="509"/>
                    <a:pt x="84" y="517"/>
                  </a:cubicBezTo>
                  <a:cubicBezTo>
                    <a:pt x="84" y="517"/>
                    <a:pt x="76" y="517"/>
                    <a:pt x="76" y="509"/>
                  </a:cubicBezTo>
                  <a:moveTo>
                    <a:pt x="48" y="60"/>
                  </a:moveTo>
                  <a:cubicBezTo>
                    <a:pt x="48" y="60"/>
                    <a:pt x="40" y="53"/>
                    <a:pt x="48" y="49"/>
                  </a:cubicBezTo>
                  <a:cubicBezTo>
                    <a:pt x="60" y="41"/>
                    <a:pt x="72" y="53"/>
                    <a:pt x="84" y="64"/>
                  </a:cubicBezTo>
                  <a:cubicBezTo>
                    <a:pt x="96" y="79"/>
                    <a:pt x="76" y="79"/>
                    <a:pt x="96" y="79"/>
                  </a:cubicBezTo>
                  <a:cubicBezTo>
                    <a:pt x="120" y="79"/>
                    <a:pt x="108" y="83"/>
                    <a:pt x="120" y="83"/>
                  </a:cubicBezTo>
                  <a:cubicBezTo>
                    <a:pt x="140" y="79"/>
                    <a:pt x="132" y="71"/>
                    <a:pt x="140" y="71"/>
                  </a:cubicBezTo>
                  <a:cubicBezTo>
                    <a:pt x="144" y="79"/>
                    <a:pt x="156" y="79"/>
                    <a:pt x="168" y="90"/>
                  </a:cubicBezTo>
                  <a:cubicBezTo>
                    <a:pt x="168" y="83"/>
                    <a:pt x="176" y="90"/>
                    <a:pt x="176" y="79"/>
                  </a:cubicBezTo>
                  <a:cubicBezTo>
                    <a:pt x="180" y="64"/>
                    <a:pt x="204" y="71"/>
                    <a:pt x="192" y="60"/>
                  </a:cubicBezTo>
                  <a:cubicBezTo>
                    <a:pt x="188" y="49"/>
                    <a:pt x="200" y="49"/>
                    <a:pt x="200" y="38"/>
                  </a:cubicBezTo>
                  <a:cubicBezTo>
                    <a:pt x="200" y="30"/>
                    <a:pt x="204" y="19"/>
                    <a:pt x="216" y="12"/>
                  </a:cubicBezTo>
                  <a:cubicBezTo>
                    <a:pt x="232" y="8"/>
                    <a:pt x="224" y="19"/>
                    <a:pt x="248" y="8"/>
                  </a:cubicBezTo>
                  <a:cubicBezTo>
                    <a:pt x="260" y="0"/>
                    <a:pt x="260" y="0"/>
                    <a:pt x="268" y="12"/>
                  </a:cubicBezTo>
                  <a:cubicBezTo>
                    <a:pt x="272" y="19"/>
                    <a:pt x="304" y="23"/>
                    <a:pt x="307" y="38"/>
                  </a:cubicBezTo>
                  <a:cubicBezTo>
                    <a:pt x="307" y="41"/>
                    <a:pt x="280" y="53"/>
                    <a:pt x="296" y="60"/>
                  </a:cubicBezTo>
                  <a:cubicBezTo>
                    <a:pt x="268" y="79"/>
                    <a:pt x="291" y="64"/>
                    <a:pt x="291" y="71"/>
                  </a:cubicBezTo>
                  <a:cubicBezTo>
                    <a:pt x="296" y="83"/>
                    <a:pt x="280" y="79"/>
                    <a:pt x="284" y="94"/>
                  </a:cubicBezTo>
                  <a:cubicBezTo>
                    <a:pt x="291" y="124"/>
                    <a:pt x="304" y="101"/>
                    <a:pt x="316" y="116"/>
                  </a:cubicBezTo>
                  <a:cubicBezTo>
                    <a:pt x="328" y="135"/>
                    <a:pt x="339" y="131"/>
                    <a:pt x="328" y="142"/>
                  </a:cubicBezTo>
                  <a:cubicBezTo>
                    <a:pt x="316" y="154"/>
                    <a:pt x="291" y="172"/>
                    <a:pt x="304" y="184"/>
                  </a:cubicBezTo>
                  <a:cubicBezTo>
                    <a:pt x="316" y="187"/>
                    <a:pt x="339" y="240"/>
                    <a:pt x="331" y="240"/>
                  </a:cubicBezTo>
                  <a:cubicBezTo>
                    <a:pt x="319" y="240"/>
                    <a:pt x="319" y="240"/>
                    <a:pt x="319" y="247"/>
                  </a:cubicBezTo>
                  <a:cubicBezTo>
                    <a:pt x="328" y="247"/>
                    <a:pt x="319" y="247"/>
                    <a:pt x="319" y="251"/>
                  </a:cubicBezTo>
                  <a:cubicBezTo>
                    <a:pt x="319" y="262"/>
                    <a:pt x="316" y="258"/>
                    <a:pt x="319" y="262"/>
                  </a:cubicBezTo>
                  <a:cubicBezTo>
                    <a:pt x="331" y="270"/>
                    <a:pt x="316" y="270"/>
                    <a:pt x="316" y="277"/>
                  </a:cubicBezTo>
                  <a:cubicBezTo>
                    <a:pt x="319" y="288"/>
                    <a:pt x="343" y="288"/>
                    <a:pt x="331" y="292"/>
                  </a:cubicBezTo>
                  <a:cubicBezTo>
                    <a:pt x="328" y="300"/>
                    <a:pt x="331" y="300"/>
                    <a:pt x="331" y="303"/>
                  </a:cubicBezTo>
                  <a:cubicBezTo>
                    <a:pt x="328" y="311"/>
                    <a:pt x="351" y="311"/>
                    <a:pt x="351" y="322"/>
                  </a:cubicBezTo>
                  <a:cubicBezTo>
                    <a:pt x="343" y="333"/>
                    <a:pt x="319" y="333"/>
                    <a:pt x="331" y="345"/>
                  </a:cubicBezTo>
                  <a:cubicBezTo>
                    <a:pt x="343" y="352"/>
                    <a:pt x="363" y="356"/>
                    <a:pt x="371" y="371"/>
                  </a:cubicBezTo>
                  <a:cubicBezTo>
                    <a:pt x="375" y="382"/>
                    <a:pt x="383" y="374"/>
                    <a:pt x="375" y="386"/>
                  </a:cubicBezTo>
                  <a:cubicBezTo>
                    <a:pt x="371" y="397"/>
                    <a:pt x="351" y="423"/>
                    <a:pt x="316" y="449"/>
                  </a:cubicBezTo>
                  <a:cubicBezTo>
                    <a:pt x="284" y="479"/>
                    <a:pt x="272" y="487"/>
                    <a:pt x="260" y="498"/>
                  </a:cubicBezTo>
                  <a:cubicBezTo>
                    <a:pt x="244" y="509"/>
                    <a:pt x="244" y="498"/>
                    <a:pt x="224" y="502"/>
                  </a:cubicBezTo>
                  <a:cubicBezTo>
                    <a:pt x="204" y="517"/>
                    <a:pt x="212" y="498"/>
                    <a:pt x="204" y="509"/>
                  </a:cubicBezTo>
                  <a:cubicBezTo>
                    <a:pt x="192" y="520"/>
                    <a:pt x="200" y="502"/>
                    <a:pt x="176" y="517"/>
                  </a:cubicBezTo>
                  <a:cubicBezTo>
                    <a:pt x="140" y="532"/>
                    <a:pt x="132" y="528"/>
                    <a:pt x="120" y="532"/>
                  </a:cubicBezTo>
                  <a:cubicBezTo>
                    <a:pt x="100" y="539"/>
                    <a:pt x="100" y="539"/>
                    <a:pt x="108" y="528"/>
                  </a:cubicBezTo>
                  <a:cubicBezTo>
                    <a:pt x="116" y="520"/>
                    <a:pt x="108" y="517"/>
                    <a:pt x="100" y="528"/>
                  </a:cubicBezTo>
                  <a:cubicBezTo>
                    <a:pt x="88" y="532"/>
                    <a:pt x="88" y="520"/>
                    <a:pt x="88" y="517"/>
                  </a:cubicBezTo>
                  <a:cubicBezTo>
                    <a:pt x="96" y="502"/>
                    <a:pt x="84" y="502"/>
                    <a:pt x="64" y="502"/>
                  </a:cubicBezTo>
                  <a:cubicBezTo>
                    <a:pt x="48" y="498"/>
                    <a:pt x="52" y="498"/>
                    <a:pt x="52" y="479"/>
                  </a:cubicBezTo>
                  <a:cubicBezTo>
                    <a:pt x="60" y="468"/>
                    <a:pt x="60" y="464"/>
                    <a:pt x="60" y="457"/>
                  </a:cubicBezTo>
                  <a:cubicBezTo>
                    <a:pt x="52" y="445"/>
                    <a:pt x="72" y="449"/>
                    <a:pt x="60" y="438"/>
                  </a:cubicBezTo>
                  <a:cubicBezTo>
                    <a:pt x="40" y="416"/>
                    <a:pt x="64" y="427"/>
                    <a:pt x="52" y="412"/>
                  </a:cubicBezTo>
                  <a:cubicBezTo>
                    <a:pt x="40" y="386"/>
                    <a:pt x="60" y="382"/>
                    <a:pt x="60" y="371"/>
                  </a:cubicBezTo>
                  <a:cubicBezTo>
                    <a:pt x="60" y="363"/>
                    <a:pt x="72" y="374"/>
                    <a:pt x="76" y="371"/>
                  </a:cubicBezTo>
                  <a:cubicBezTo>
                    <a:pt x="88" y="363"/>
                    <a:pt x="76" y="352"/>
                    <a:pt x="84" y="352"/>
                  </a:cubicBezTo>
                  <a:cubicBezTo>
                    <a:pt x="88" y="352"/>
                    <a:pt x="88" y="341"/>
                    <a:pt x="100" y="345"/>
                  </a:cubicBezTo>
                  <a:cubicBezTo>
                    <a:pt x="108" y="345"/>
                    <a:pt x="100" y="333"/>
                    <a:pt x="116" y="330"/>
                  </a:cubicBezTo>
                  <a:cubicBezTo>
                    <a:pt x="128" y="330"/>
                    <a:pt x="108" y="330"/>
                    <a:pt x="132" y="318"/>
                  </a:cubicBezTo>
                  <a:cubicBezTo>
                    <a:pt x="156" y="300"/>
                    <a:pt x="152" y="288"/>
                    <a:pt x="164" y="281"/>
                  </a:cubicBezTo>
                  <a:cubicBezTo>
                    <a:pt x="180" y="277"/>
                    <a:pt x="180" y="281"/>
                    <a:pt x="180" y="277"/>
                  </a:cubicBezTo>
                  <a:cubicBezTo>
                    <a:pt x="188" y="270"/>
                    <a:pt x="176" y="277"/>
                    <a:pt x="180" y="262"/>
                  </a:cubicBezTo>
                  <a:cubicBezTo>
                    <a:pt x="180" y="251"/>
                    <a:pt x="188" y="247"/>
                    <a:pt x="168" y="240"/>
                  </a:cubicBezTo>
                  <a:cubicBezTo>
                    <a:pt x="152" y="240"/>
                    <a:pt x="164" y="236"/>
                    <a:pt x="144" y="236"/>
                  </a:cubicBezTo>
                  <a:cubicBezTo>
                    <a:pt x="144" y="217"/>
                    <a:pt x="120" y="210"/>
                    <a:pt x="132" y="199"/>
                  </a:cubicBezTo>
                  <a:cubicBezTo>
                    <a:pt x="140" y="187"/>
                    <a:pt x="132" y="187"/>
                    <a:pt x="140" y="184"/>
                  </a:cubicBezTo>
                  <a:cubicBezTo>
                    <a:pt x="144" y="176"/>
                    <a:pt x="128" y="172"/>
                    <a:pt x="128" y="165"/>
                  </a:cubicBezTo>
                  <a:cubicBezTo>
                    <a:pt x="128" y="154"/>
                    <a:pt x="132" y="154"/>
                    <a:pt x="132" y="146"/>
                  </a:cubicBezTo>
                  <a:cubicBezTo>
                    <a:pt x="132" y="142"/>
                    <a:pt x="120" y="154"/>
                    <a:pt x="120" y="146"/>
                  </a:cubicBezTo>
                  <a:cubicBezTo>
                    <a:pt x="120" y="142"/>
                    <a:pt x="128" y="146"/>
                    <a:pt x="120" y="131"/>
                  </a:cubicBezTo>
                  <a:cubicBezTo>
                    <a:pt x="120" y="116"/>
                    <a:pt x="140" y="131"/>
                    <a:pt x="120" y="113"/>
                  </a:cubicBezTo>
                  <a:cubicBezTo>
                    <a:pt x="108" y="105"/>
                    <a:pt x="116" y="113"/>
                    <a:pt x="116" y="105"/>
                  </a:cubicBezTo>
                  <a:cubicBezTo>
                    <a:pt x="116" y="101"/>
                    <a:pt x="100" y="94"/>
                    <a:pt x="88" y="94"/>
                  </a:cubicBezTo>
                  <a:cubicBezTo>
                    <a:pt x="76" y="94"/>
                    <a:pt x="60" y="83"/>
                    <a:pt x="48" y="71"/>
                  </a:cubicBezTo>
                  <a:cubicBezTo>
                    <a:pt x="28" y="64"/>
                    <a:pt x="48" y="64"/>
                    <a:pt x="36" y="60"/>
                  </a:cubicBezTo>
                  <a:cubicBezTo>
                    <a:pt x="36" y="53"/>
                    <a:pt x="48" y="64"/>
                    <a:pt x="48" y="6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2" name="Freeform 224"/>
            <p:cNvSpPr>
              <a:spLocks noEditPoints="1"/>
            </p:cNvSpPr>
            <p:nvPr/>
          </p:nvSpPr>
          <p:spPr bwMode="auto">
            <a:xfrm>
              <a:off x="3970" y="1101"/>
              <a:ext cx="532" cy="749"/>
            </a:xfrm>
            <a:custGeom>
              <a:avLst/>
              <a:gdLst/>
              <a:ahLst/>
              <a:cxnLst>
                <a:cxn ang="0">
                  <a:pos x="52" y="363"/>
                </a:cxn>
                <a:cxn ang="0">
                  <a:pos x="60" y="363"/>
                </a:cxn>
                <a:cxn ang="0">
                  <a:pos x="164" y="270"/>
                </a:cxn>
                <a:cxn ang="0">
                  <a:pos x="176" y="277"/>
                </a:cxn>
                <a:cxn ang="0">
                  <a:pos x="16" y="517"/>
                </a:cxn>
                <a:cxn ang="0">
                  <a:pos x="12" y="509"/>
                </a:cxn>
                <a:cxn ang="0">
                  <a:pos x="4" y="509"/>
                </a:cxn>
                <a:cxn ang="0">
                  <a:pos x="0" y="517"/>
                </a:cxn>
                <a:cxn ang="0">
                  <a:pos x="12" y="520"/>
                </a:cxn>
                <a:cxn ang="0">
                  <a:pos x="16" y="520"/>
                </a:cxn>
                <a:cxn ang="0">
                  <a:pos x="64" y="520"/>
                </a:cxn>
                <a:cxn ang="0">
                  <a:pos x="64" y="520"/>
                </a:cxn>
                <a:cxn ang="0">
                  <a:pos x="76" y="517"/>
                </a:cxn>
                <a:cxn ang="0">
                  <a:pos x="60" y="520"/>
                </a:cxn>
                <a:cxn ang="0">
                  <a:pos x="60" y="520"/>
                </a:cxn>
                <a:cxn ang="0">
                  <a:pos x="72" y="502"/>
                </a:cxn>
                <a:cxn ang="0">
                  <a:pos x="76" y="509"/>
                </a:cxn>
                <a:cxn ang="0">
                  <a:pos x="76" y="509"/>
                </a:cxn>
                <a:cxn ang="0">
                  <a:pos x="48" y="49"/>
                </a:cxn>
                <a:cxn ang="0">
                  <a:pos x="96" y="79"/>
                </a:cxn>
                <a:cxn ang="0">
                  <a:pos x="140" y="71"/>
                </a:cxn>
                <a:cxn ang="0">
                  <a:pos x="176" y="79"/>
                </a:cxn>
                <a:cxn ang="0">
                  <a:pos x="200" y="38"/>
                </a:cxn>
                <a:cxn ang="0">
                  <a:pos x="248" y="8"/>
                </a:cxn>
                <a:cxn ang="0">
                  <a:pos x="307" y="38"/>
                </a:cxn>
                <a:cxn ang="0">
                  <a:pos x="291" y="71"/>
                </a:cxn>
                <a:cxn ang="0">
                  <a:pos x="316" y="116"/>
                </a:cxn>
                <a:cxn ang="0">
                  <a:pos x="304" y="184"/>
                </a:cxn>
                <a:cxn ang="0">
                  <a:pos x="319" y="247"/>
                </a:cxn>
                <a:cxn ang="0">
                  <a:pos x="319" y="262"/>
                </a:cxn>
                <a:cxn ang="0">
                  <a:pos x="331" y="292"/>
                </a:cxn>
                <a:cxn ang="0">
                  <a:pos x="351" y="322"/>
                </a:cxn>
                <a:cxn ang="0">
                  <a:pos x="371" y="371"/>
                </a:cxn>
                <a:cxn ang="0">
                  <a:pos x="316" y="449"/>
                </a:cxn>
                <a:cxn ang="0">
                  <a:pos x="224" y="502"/>
                </a:cxn>
                <a:cxn ang="0">
                  <a:pos x="176" y="517"/>
                </a:cxn>
                <a:cxn ang="0">
                  <a:pos x="108" y="528"/>
                </a:cxn>
                <a:cxn ang="0">
                  <a:pos x="88" y="517"/>
                </a:cxn>
                <a:cxn ang="0">
                  <a:pos x="52" y="479"/>
                </a:cxn>
                <a:cxn ang="0">
                  <a:pos x="60" y="438"/>
                </a:cxn>
                <a:cxn ang="0">
                  <a:pos x="60" y="371"/>
                </a:cxn>
                <a:cxn ang="0">
                  <a:pos x="84" y="352"/>
                </a:cxn>
                <a:cxn ang="0">
                  <a:pos x="116" y="330"/>
                </a:cxn>
                <a:cxn ang="0">
                  <a:pos x="164" y="281"/>
                </a:cxn>
                <a:cxn ang="0">
                  <a:pos x="180" y="262"/>
                </a:cxn>
                <a:cxn ang="0">
                  <a:pos x="144" y="236"/>
                </a:cxn>
                <a:cxn ang="0">
                  <a:pos x="140" y="184"/>
                </a:cxn>
                <a:cxn ang="0">
                  <a:pos x="132" y="146"/>
                </a:cxn>
                <a:cxn ang="0">
                  <a:pos x="120" y="131"/>
                </a:cxn>
                <a:cxn ang="0">
                  <a:pos x="116" y="105"/>
                </a:cxn>
                <a:cxn ang="0">
                  <a:pos x="48" y="71"/>
                </a:cxn>
                <a:cxn ang="0">
                  <a:pos x="48" y="60"/>
                </a:cxn>
              </a:cxnLst>
              <a:rect l="0" t="0" r="r" b="b"/>
              <a:pathLst>
                <a:path w="383" h="539">
                  <a:moveTo>
                    <a:pt x="60" y="363"/>
                  </a:moveTo>
                  <a:cubicBezTo>
                    <a:pt x="52" y="363"/>
                    <a:pt x="52" y="363"/>
                    <a:pt x="52" y="363"/>
                  </a:cubicBezTo>
                  <a:cubicBezTo>
                    <a:pt x="52" y="363"/>
                    <a:pt x="48" y="363"/>
                    <a:pt x="52" y="371"/>
                  </a:cubicBezTo>
                  <a:cubicBezTo>
                    <a:pt x="52" y="371"/>
                    <a:pt x="60" y="371"/>
                    <a:pt x="60" y="363"/>
                  </a:cubicBezTo>
                  <a:moveTo>
                    <a:pt x="176" y="277"/>
                  </a:moveTo>
                  <a:cubicBezTo>
                    <a:pt x="180" y="270"/>
                    <a:pt x="176" y="270"/>
                    <a:pt x="164" y="270"/>
                  </a:cubicBezTo>
                  <a:cubicBezTo>
                    <a:pt x="156" y="270"/>
                    <a:pt x="156" y="277"/>
                    <a:pt x="164" y="277"/>
                  </a:cubicBezTo>
                  <a:lnTo>
                    <a:pt x="176" y="277"/>
                  </a:lnTo>
                  <a:close/>
                  <a:moveTo>
                    <a:pt x="12" y="520"/>
                  </a:moveTo>
                  <a:cubicBezTo>
                    <a:pt x="16" y="520"/>
                    <a:pt x="12" y="517"/>
                    <a:pt x="16" y="517"/>
                  </a:cubicBezTo>
                  <a:cubicBezTo>
                    <a:pt x="16" y="517"/>
                    <a:pt x="16" y="520"/>
                    <a:pt x="24" y="517"/>
                  </a:cubicBezTo>
                  <a:cubicBezTo>
                    <a:pt x="24" y="509"/>
                    <a:pt x="24" y="509"/>
                    <a:pt x="12" y="509"/>
                  </a:cubicBezTo>
                  <a:cubicBezTo>
                    <a:pt x="0" y="502"/>
                    <a:pt x="12" y="509"/>
                    <a:pt x="12" y="517"/>
                  </a:cubicBezTo>
                  <a:cubicBezTo>
                    <a:pt x="4" y="520"/>
                    <a:pt x="4" y="509"/>
                    <a:pt x="4" y="509"/>
                  </a:cubicBezTo>
                  <a:cubicBezTo>
                    <a:pt x="4" y="517"/>
                    <a:pt x="0" y="517"/>
                    <a:pt x="0" y="517"/>
                  </a:cubicBezTo>
                  <a:cubicBezTo>
                    <a:pt x="0" y="520"/>
                    <a:pt x="0" y="517"/>
                    <a:pt x="0" y="517"/>
                  </a:cubicBezTo>
                  <a:cubicBezTo>
                    <a:pt x="4" y="520"/>
                    <a:pt x="4" y="520"/>
                    <a:pt x="4" y="520"/>
                  </a:cubicBezTo>
                  <a:cubicBezTo>
                    <a:pt x="12" y="520"/>
                    <a:pt x="12" y="528"/>
                    <a:pt x="12" y="520"/>
                  </a:cubicBezTo>
                  <a:moveTo>
                    <a:pt x="16" y="528"/>
                  </a:moveTo>
                  <a:cubicBezTo>
                    <a:pt x="16" y="528"/>
                    <a:pt x="12" y="520"/>
                    <a:pt x="16" y="520"/>
                  </a:cubicBezTo>
                  <a:cubicBezTo>
                    <a:pt x="16" y="520"/>
                    <a:pt x="24" y="528"/>
                    <a:pt x="16" y="528"/>
                  </a:cubicBezTo>
                  <a:moveTo>
                    <a:pt x="64" y="520"/>
                  </a:moveTo>
                  <a:cubicBezTo>
                    <a:pt x="64" y="517"/>
                    <a:pt x="72" y="517"/>
                    <a:pt x="72" y="517"/>
                  </a:cubicBezTo>
                  <a:cubicBezTo>
                    <a:pt x="72" y="520"/>
                    <a:pt x="64" y="520"/>
                    <a:pt x="64" y="520"/>
                  </a:cubicBezTo>
                  <a:moveTo>
                    <a:pt x="72" y="520"/>
                  </a:moveTo>
                  <a:cubicBezTo>
                    <a:pt x="72" y="517"/>
                    <a:pt x="76" y="517"/>
                    <a:pt x="76" y="517"/>
                  </a:cubicBezTo>
                  <a:cubicBezTo>
                    <a:pt x="76" y="520"/>
                    <a:pt x="76" y="520"/>
                    <a:pt x="72" y="520"/>
                  </a:cubicBezTo>
                  <a:moveTo>
                    <a:pt x="60" y="520"/>
                  </a:moveTo>
                  <a:cubicBezTo>
                    <a:pt x="60" y="517"/>
                    <a:pt x="64" y="517"/>
                    <a:pt x="64" y="520"/>
                  </a:cubicBezTo>
                  <a:lnTo>
                    <a:pt x="60" y="520"/>
                  </a:lnTo>
                  <a:close/>
                  <a:moveTo>
                    <a:pt x="72" y="509"/>
                  </a:moveTo>
                  <a:cubicBezTo>
                    <a:pt x="72" y="509"/>
                    <a:pt x="64" y="502"/>
                    <a:pt x="72" y="502"/>
                  </a:cubicBezTo>
                  <a:cubicBezTo>
                    <a:pt x="72" y="502"/>
                    <a:pt x="76" y="509"/>
                    <a:pt x="72" y="509"/>
                  </a:cubicBezTo>
                  <a:moveTo>
                    <a:pt x="76" y="509"/>
                  </a:moveTo>
                  <a:cubicBezTo>
                    <a:pt x="76" y="509"/>
                    <a:pt x="84" y="509"/>
                    <a:pt x="84" y="517"/>
                  </a:cubicBezTo>
                  <a:cubicBezTo>
                    <a:pt x="84" y="517"/>
                    <a:pt x="76" y="517"/>
                    <a:pt x="76" y="509"/>
                  </a:cubicBezTo>
                  <a:moveTo>
                    <a:pt x="48" y="60"/>
                  </a:moveTo>
                  <a:cubicBezTo>
                    <a:pt x="48" y="60"/>
                    <a:pt x="40" y="53"/>
                    <a:pt x="48" y="49"/>
                  </a:cubicBezTo>
                  <a:cubicBezTo>
                    <a:pt x="60" y="41"/>
                    <a:pt x="72" y="53"/>
                    <a:pt x="84" y="64"/>
                  </a:cubicBezTo>
                  <a:cubicBezTo>
                    <a:pt x="96" y="79"/>
                    <a:pt x="76" y="79"/>
                    <a:pt x="96" y="79"/>
                  </a:cubicBezTo>
                  <a:cubicBezTo>
                    <a:pt x="120" y="79"/>
                    <a:pt x="108" y="83"/>
                    <a:pt x="120" y="83"/>
                  </a:cubicBezTo>
                  <a:cubicBezTo>
                    <a:pt x="140" y="79"/>
                    <a:pt x="132" y="71"/>
                    <a:pt x="140" y="71"/>
                  </a:cubicBezTo>
                  <a:cubicBezTo>
                    <a:pt x="144" y="79"/>
                    <a:pt x="156" y="79"/>
                    <a:pt x="168" y="90"/>
                  </a:cubicBezTo>
                  <a:cubicBezTo>
                    <a:pt x="168" y="83"/>
                    <a:pt x="176" y="90"/>
                    <a:pt x="176" y="79"/>
                  </a:cubicBezTo>
                  <a:cubicBezTo>
                    <a:pt x="180" y="64"/>
                    <a:pt x="204" y="71"/>
                    <a:pt x="192" y="60"/>
                  </a:cubicBezTo>
                  <a:cubicBezTo>
                    <a:pt x="188" y="49"/>
                    <a:pt x="200" y="49"/>
                    <a:pt x="200" y="38"/>
                  </a:cubicBezTo>
                  <a:cubicBezTo>
                    <a:pt x="200" y="30"/>
                    <a:pt x="204" y="19"/>
                    <a:pt x="216" y="12"/>
                  </a:cubicBezTo>
                  <a:cubicBezTo>
                    <a:pt x="232" y="8"/>
                    <a:pt x="224" y="19"/>
                    <a:pt x="248" y="8"/>
                  </a:cubicBezTo>
                  <a:cubicBezTo>
                    <a:pt x="260" y="0"/>
                    <a:pt x="260" y="0"/>
                    <a:pt x="268" y="12"/>
                  </a:cubicBezTo>
                  <a:cubicBezTo>
                    <a:pt x="272" y="19"/>
                    <a:pt x="304" y="23"/>
                    <a:pt x="307" y="38"/>
                  </a:cubicBezTo>
                  <a:cubicBezTo>
                    <a:pt x="307" y="41"/>
                    <a:pt x="280" y="53"/>
                    <a:pt x="296" y="60"/>
                  </a:cubicBezTo>
                  <a:cubicBezTo>
                    <a:pt x="268" y="79"/>
                    <a:pt x="291" y="64"/>
                    <a:pt x="291" y="71"/>
                  </a:cubicBezTo>
                  <a:cubicBezTo>
                    <a:pt x="296" y="83"/>
                    <a:pt x="280" y="79"/>
                    <a:pt x="284" y="94"/>
                  </a:cubicBezTo>
                  <a:cubicBezTo>
                    <a:pt x="291" y="124"/>
                    <a:pt x="304" y="101"/>
                    <a:pt x="316" y="116"/>
                  </a:cubicBezTo>
                  <a:cubicBezTo>
                    <a:pt x="328" y="135"/>
                    <a:pt x="339" y="131"/>
                    <a:pt x="328" y="142"/>
                  </a:cubicBezTo>
                  <a:cubicBezTo>
                    <a:pt x="316" y="154"/>
                    <a:pt x="291" y="172"/>
                    <a:pt x="304" y="184"/>
                  </a:cubicBezTo>
                  <a:cubicBezTo>
                    <a:pt x="316" y="187"/>
                    <a:pt x="339" y="240"/>
                    <a:pt x="331" y="240"/>
                  </a:cubicBezTo>
                  <a:cubicBezTo>
                    <a:pt x="319" y="240"/>
                    <a:pt x="319" y="240"/>
                    <a:pt x="319" y="247"/>
                  </a:cubicBezTo>
                  <a:cubicBezTo>
                    <a:pt x="328" y="247"/>
                    <a:pt x="319" y="247"/>
                    <a:pt x="319" y="251"/>
                  </a:cubicBezTo>
                  <a:cubicBezTo>
                    <a:pt x="319" y="262"/>
                    <a:pt x="316" y="258"/>
                    <a:pt x="319" y="262"/>
                  </a:cubicBezTo>
                  <a:cubicBezTo>
                    <a:pt x="331" y="270"/>
                    <a:pt x="316" y="270"/>
                    <a:pt x="316" y="277"/>
                  </a:cubicBezTo>
                  <a:cubicBezTo>
                    <a:pt x="319" y="288"/>
                    <a:pt x="343" y="288"/>
                    <a:pt x="331" y="292"/>
                  </a:cubicBezTo>
                  <a:cubicBezTo>
                    <a:pt x="328" y="300"/>
                    <a:pt x="331" y="300"/>
                    <a:pt x="331" y="303"/>
                  </a:cubicBezTo>
                  <a:cubicBezTo>
                    <a:pt x="328" y="311"/>
                    <a:pt x="351" y="311"/>
                    <a:pt x="351" y="322"/>
                  </a:cubicBezTo>
                  <a:cubicBezTo>
                    <a:pt x="343" y="333"/>
                    <a:pt x="319" y="333"/>
                    <a:pt x="331" y="345"/>
                  </a:cubicBezTo>
                  <a:cubicBezTo>
                    <a:pt x="343" y="352"/>
                    <a:pt x="363" y="356"/>
                    <a:pt x="371" y="371"/>
                  </a:cubicBezTo>
                  <a:cubicBezTo>
                    <a:pt x="375" y="382"/>
                    <a:pt x="383" y="374"/>
                    <a:pt x="375" y="386"/>
                  </a:cubicBezTo>
                  <a:cubicBezTo>
                    <a:pt x="371" y="397"/>
                    <a:pt x="351" y="423"/>
                    <a:pt x="316" y="449"/>
                  </a:cubicBezTo>
                  <a:cubicBezTo>
                    <a:pt x="284" y="479"/>
                    <a:pt x="272" y="487"/>
                    <a:pt x="260" y="498"/>
                  </a:cubicBezTo>
                  <a:cubicBezTo>
                    <a:pt x="244" y="509"/>
                    <a:pt x="244" y="498"/>
                    <a:pt x="224" y="502"/>
                  </a:cubicBezTo>
                  <a:cubicBezTo>
                    <a:pt x="204" y="517"/>
                    <a:pt x="212" y="498"/>
                    <a:pt x="204" y="509"/>
                  </a:cubicBezTo>
                  <a:cubicBezTo>
                    <a:pt x="192" y="520"/>
                    <a:pt x="200" y="502"/>
                    <a:pt x="176" y="517"/>
                  </a:cubicBezTo>
                  <a:cubicBezTo>
                    <a:pt x="140" y="532"/>
                    <a:pt x="132" y="528"/>
                    <a:pt x="120" y="532"/>
                  </a:cubicBezTo>
                  <a:cubicBezTo>
                    <a:pt x="100" y="539"/>
                    <a:pt x="100" y="539"/>
                    <a:pt x="108" y="528"/>
                  </a:cubicBezTo>
                  <a:cubicBezTo>
                    <a:pt x="116" y="520"/>
                    <a:pt x="108" y="517"/>
                    <a:pt x="100" y="528"/>
                  </a:cubicBezTo>
                  <a:cubicBezTo>
                    <a:pt x="88" y="532"/>
                    <a:pt x="88" y="520"/>
                    <a:pt x="88" y="517"/>
                  </a:cubicBezTo>
                  <a:cubicBezTo>
                    <a:pt x="96" y="502"/>
                    <a:pt x="84" y="502"/>
                    <a:pt x="64" y="502"/>
                  </a:cubicBezTo>
                  <a:cubicBezTo>
                    <a:pt x="48" y="498"/>
                    <a:pt x="52" y="498"/>
                    <a:pt x="52" y="479"/>
                  </a:cubicBezTo>
                  <a:cubicBezTo>
                    <a:pt x="60" y="468"/>
                    <a:pt x="60" y="464"/>
                    <a:pt x="60" y="457"/>
                  </a:cubicBezTo>
                  <a:cubicBezTo>
                    <a:pt x="52" y="445"/>
                    <a:pt x="72" y="449"/>
                    <a:pt x="60" y="438"/>
                  </a:cubicBezTo>
                  <a:cubicBezTo>
                    <a:pt x="40" y="416"/>
                    <a:pt x="64" y="427"/>
                    <a:pt x="52" y="412"/>
                  </a:cubicBezTo>
                  <a:cubicBezTo>
                    <a:pt x="40" y="386"/>
                    <a:pt x="60" y="382"/>
                    <a:pt x="60" y="371"/>
                  </a:cubicBezTo>
                  <a:cubicBezTo>
                    <a:pt x="60" y="363"/>
                    <a:pt x="72" y="374"/>
                    <a:pt x="76" y="371"/>
                  </a:cubicBezTo>
                  <a:cubicBezTo>
                    <a:pt x="88" y="363"/>
                    <a:pt x="76" y="352"/>
                    <a:pt x="84" y="352"/>
                  </a:cubicBezTo>
                  <a:cubicBezTo>
                    <a:pt x="88" y="352"/>
                    <a:pt x="88" y="341"/>
                    <a:pt x="100" y="345"/>
                  </a:cubicBezTo>
                  <a:cubicBezTo>
                    <a:pt x="108" y="345"/>
                    <a:pt x="100" y="333"/>
                    <a:pt x="116" y="330"/>
                  </a:cubicBezTo>
                  <a:cubicBezTo>
                    <a:pt x="128" y="330"/>
                    <a:pt x="108" y="330"/>
                    <a:pt x="132" y="318"/>
                  </a:cubicBezTo>
                  <a:cubicBezTo>
                    <a:pt x="156" y="300"/>
                    <a:pt x="152" y="288"/>
                    <a:pt x="164" y="281"/>
                  </a:cubicBezTo>
                  <a:cubicBezTo>
                    <a:pt x="180" y="277"/>
                    <a:pt x="180" y="281"/>
                    <a:pt x="180" y="277"/>
                  </a:cubicBezTo>
                  <a:cubicBezTo>
                    <a:pt x="188" y="270"/>
                    <a:pt x="176" y="277"/>
                    <a:pt x="180" y="262"/>
                  </a:cubicBezTo>
                  <a:cubicBezTo>
                    <a:pt x="180" y="251"/>
                    <a:pt x="188" y="247"/>
                    <a:pt x="168" y="240"/>
                  </a:cubicBezTo>
                  <a:cubicBezTo>
                    <a:pt x="152" y="240"/>
                    <a:pt x="164" y="236"/>
                    <a:pt x="144" y="236"/>
                  </a:cubicBezTo>
                  <a:cubicBezTo>
                    <a:pt x="144" y="217"/>
                    <a:pt x="120" y="210"/>
                    <a:pt x="132" y="199"/>
                  </a:cubicBezTo>
                  <a:cubicBezTo>
                    <a:pt x="140" y="187"/>
                    <a:pt x="132" y="187"/>
                    <a:pt x="140" y="184"/>
                  </a:cubicBezTo>
                  <a:cubicBezTo>
                    <a:pt x="144" y="176"/>
                    <a:pt x="128" y="172"/>
                    <a:pt x="128" y="165"/>
                  </a:cubicBezTo>
                  <a:cubicBezTo>
                    <a:pt x="128" y="154"/>
                    <a:pt x="132" y="154"/>
                    <a:pt x="132" y="146"/>
                  </a:cubicBezTo>
                  <a:cubicBezTo>
                    <a:pt x="132" y="142"/>
                    <a:pt x="120" y="154"/>
                    <a:pt x="120" y="146"/>
                  </a:cubicBezTo>
                  <a:cubicBezTo>
                    <a:pt x="120" y="142"/>
                    <a:pt x="128" y="146"/>
                    <a:pt x="120" y="131"/>
                  </a:cubicBezTo>
                  <a:cubicBezTo>
                    <a:pt x="120" y="116"/>
                    <a:pt x="140" y="131"/>
                    <a:pt x="120" y="113"/>
                  </a:cubicBezTo>
                  <a:cubicBezTo>
                    <a:pt x="108" y="105"/>
                    <a:pt x="116" y="113"/>
                    <a:pt x="116" y="105"/>
                  </a:cubicBezTo>
                  <a:cubicBezTo>
                    <a:pt x="116" y="101"/>
                    <a:pt x="100" y="94"/>
                    <a:pt x="88" y="94"/>
                  </a:cubicBezTo>
                  <a:cubicBezTo>
                    <a:pt x="76" y="94"/>
                    <a:pt x="60" y="83"/>
                    <a:pt x="48" y="71"/>
                  </a:cubicBezTo>
                  <a:cubicBezTo>
                    <a:pt x="28" y="64"/>
                    <a:pt x="48" y="64"/>
                    <a:pt x="36" y="60"/>
                  </a:cubicBezTo>
                  <a:cubicBezTo>
                    <a:pt x="36" y="53"/>
                    <a:pt x="48" y="64"/>
                    <a:pt x="48" y="6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3" name="Freeform 225"/>
            <p:cNvSpPr>
              <a:spLocks noEditPoints="1"/>
            </p:cNvSpPr>
            <p:nvPr/>
          </p:nvSpPr>
          <p:spPr bwMode="auto">
            <a:xfrm>
              <a:off x="3970" y="1101"/>
              <a:ext cx="532" cy="749"/>
            </a:xfrm>
            <a:custGeom>
              <a:avLst/>
              <a:gdLst/>
              <a:ahLst/>
              <a:cxnLst>
                <a:cxn ang="0">
                  <a:pos x="52" y="363"/>
                </a:cxn>
                <a:cxn ang="0">
                  <a:pos x="60" y="363"/>
                </a:cxn>
                <a:cxn ang="0">
                  <a:pos x="164" y="270"/>
                </a:cxn>
                <a:cxn ang="0">
                  <a:pos x="176" y="277"/>
                </a:cxn>
                <a:cxn ang="0">
                  <a:pos x="16" y="517"/>
                </a:cxn>
                <a:cxn ang="0">
                  <a:pos x="12" y="509"/>
                </a:cxn>
                <a:cxn ang="0">
                  <a:pos x="4" y="509"/>
                </a:cxn>
                <a:cxn ang="0">
                  <a:pos x="0" y="517"/>
                </a:cxn>
                <a:cxn ang="0">
                  <a:pos x="12" y="520"/>
                </a:cxn>
                <a:cxn ang="0">
                  <a:pos x="16" y="520"/>
                </a:cxn>
                <a:cxn ang="0">
                  <a:pos x="64" y="520"/>
                </a:cxn>
                <a:cxn ang="0">
                  <a:pos x="64" y="520"/>
                </a:cxn>
                <a:cxn ang="0">
                  <a:pos x="76" y="517"/>
                </a:cxn>
                <a:cxn ang="0">
                  <a:pos x="60" y="520"/>
                </a:cxn>
                <a:cxn ang="0">
                  <a:pos x="60" y="520"/>
                </a:cxn>
                <a:cxn ang="0">
                  <a:pos x="72" y="502"/>
                </a:cxn>
                <a:cxn ang="0">
                  <a:pos x="76" y="509"/>
                </a:cxn>
                <a:cxn ang="0">
                  <a:pos x="76" y="509"/>
                </a:cxn>
                <a:cxn ang="0">
                  <a:pos x="48" y="49"/>
                </a:cxn>
                <a:cxn ang="0">
                  <a:pos x="96" y="79"/>
                </a:cxn>
                <a:cxn ang="0">
                  <a:pos x="140" y="71"/>
                </a:cxn>
                <a:cxn ang="0">
                  <a:pos x="176" y="79"/>
                </a:cxn>
                <a:cxn ang="0">
                  <a:pos x="200" y="38"/>
                </a:cxn>
                <a:cxn ang="0">
                  <a:pos x="248" y="8"/>
                </a:cxn>
                <a:cxn ang="0">
                  <a:pos x="307" y="38"/>
                </a:cxn>
                <a:cxn ang="0">
                  <a:pos x="291" y="71"/>
                </a:cxn>
                <a:cxn ang="0">
                  <a:pos x="316" y="116"/>
                </a:cxn>
                <a:cxn ang="0">
                  <a:pos x="304" y="184"/>
                </a:cxn>
                <a:cxn ang="0">
                  <a:pos x="319" y="247"/>
                </a:cxn>
                <a:cxn ang="0">
                  <a:pos x="319" y="262"/>
                </a:cxn>
                <a:cxn ang="0">
                  <a:pos x="331" y="292"/>
                </a:cxn>
                <a:cxn ang="0">
                  <a:pos x="351" y="322"/>
                </a:cxn>
                <a:cxn ang="0">
                  <a:pos x="371" y="371"/>
                </a:cxn>
                <a:cxn ang="0">
                  <a:pos x="316" y="449"/>
                </a:cxn>
                <a:cxn ang="0">
                  <a:pos x="224" y="502"/>
                </a:cxn>
                <a:cxn ang="0">
                  <a:pos x="176" y="517"/>
                </a:cxn>
                <a:cxn ang="0">
                  <a:pos x="108" y="528"/>
                </a:cxn>
                <a:cxn ang="0">
                  <a:pos x="88" y="517"/>
                </a:cxn>
                <a:cxn ang="0">
                  <a:pos x="52" y="479"/>
                </a:cxn>
                <a:cxn ang="0">
                  <a:pos x="60" y="438"/>
                </a:cxn>
                <a:cxn ang="0">
                  <a:pos x="60" y="371"/>
                </a:cxn>
                <a:cxn ang="0">
                  <a:pos x="84" y="352"/>
                </a:cxn>
                <a:cxn ang="0">
                  <a:pos x="116" y="330"/>
                </a:cxn>
                <a:cxn ang="0">
                  <a:pos x="164" y="281"/>
                </a:cxn>
                <a:cxn ang="0">
                  <a:pos x="180" y="262"/>
                </a:cxn>
                <a:cxn ang="0">
                  <a:pos x="144" y="236"/>
                </a:cxn>
                <a:cxn ang="0">
                  <a:pos x="140" y="184"/>
                </a:cxn>
                <a:cxn ang="0">
                  <a:pos x="132" y="146"/>
                </a:cxn>
                <a:cxn ang="0">
                  <a:pos x="120" y="131"/>
                </a:cxn>
                <a:cxn ang="0">
                  <a:pos x="116" y="105"/>
                </a:cxn>
                <a:cxn ang="0">
                  <a:pos x="48" y="71"/>
                </a:cxn>
                <a:cxn ang="0">
                  <a:pos x="48" y="60"/>
                </a:cxn>
              </a:cxnLst>
              <a:rect l="0" t="0" r="r" b="b"/>
              <a:pathLst>
                <a:path w="383" h="539">
                  <a:moveTo>
                    <a:pt x="60" y="363"/>
                  </a:moveTo>
                  <a:cubicBezTo>
                    <a:pt x="52" y="363"/>
                    <a:pt x="52" y="363"/>
                    <a:pt x="52" y="363"/>
                  </a:cubicBezTo>
                  <a:cubicBezTo>
                    <a:pt x="52" y="363"/>
                    <a:pt x="48" y="363"/>
                    <a:pt x="52" y="371"/>
                  </a:cubicBezTo>
                  <a:cubicBezTo>
                    <a:pt x="52" y="371"/>
                    <a:pt x="60" y="371"/>
                    <a:pt x="60" y="363"/>
                  </a:cubicBezTo>
                  <a:close/>
                  <a:moveTo>
                    <a:pt x="176" y="277"/>
                  </a:moveTo>
                  <a:cubicBezTo>
                    <a:pt x="180" y="270"/>
                    <a:pt x="176" y="270"/>
                    <a:pt x="164" y="270"/>
                  </a:cubicBezTo>
                  <a:cubicBezTo>
                    <a:pt x="156" y="270"/>
                    <a:pt x="156" y="277"/>
                    <a:pt x="164" y="277"/>
                  </a:cubicBezTo>
                  <a:lnTo>
                    <a:pt x="176" y="277"/>
                  </a:lnTo>
                  <a:close/>
                  <a:moveTo>
                    <a:pt x="12" y="520"/>
                  </a:moveTo>
                  <a:cubicBezTo>
                    <a:pt x="16" y="520"/>
                    <a:pt x="12" y="517"/>
                    <a:pt x="16" y="517"/>
                  </a:cubicBezTo>
                  <a:cubicBezTo>
                    <a:pt x="16" y="517"/>
                    <a:pt x="16" y="520"/>
                    <a:pt x="24" y="517"/>
                  </a:cubicBezTo>
                  <a:cubicBezTo>
                    <a:pt x="24" y="509"/>
                    <a:pt x="24" y="509"/>
                    <a:pt x="12" y="509"/>
                  </a:cubicBezTo>
                  <a:cubicBezTo>
                    <a:pt x="0" y="502"/>
                    <a:pt x="12" y="509"/>
                    <a:pt x="12" y="517"/>
                  </a:cubicBezTo>
                  <a:cubicBezTo>
                    <a:pt x="4" y="520"/>
                    <a:pt x="4" y="509"/>
                    <a:pt x="4" y="509"/>
                  </a:cubicBezTo>
                  <a:cubicBezTo>
                    <a:pt x="4" y="517"/>
                    <a:pt x="0" y="517"/>
                    <a:pt x="0" y="517"/>
                  </a:cubicBezTo>
                  <a:cubicBezTo>
                    <a:pt x="0" y="520"/>
                    <a:pt x="0" y="517"/>
                    <a:pt x="0" y="517"/>
                  </a:cubicBezTo>
                  <a:cubicBezTo>
                    <a:pt x="4" y="520"/>
                    <a:pt x="4" y="520"/>
                    <a:pt x="4" y="520"/>
                  </a:cubicBezTo>
                  <a:cubicBezTo>
                    <a:pt x="12" y="520"/>
                    <a:pt x="12" y="528"/>
                    <a:pt x="12" y="520"/>
                  </a:cubicBezTo>
                  <a:close/>
                  <a:moveTo>
                    <a:pt x="16" y="528"/>
                  </a:moveTo>
                  <a:cubicBezTo>
                    <a:pt x="16" y="528"/>
                    <a:pt x="12" y="520"/>
                    <a:pt x="16" y="520"/>
                  </a:cubicBezTo>
                  <a:cubicBezTo>
                    <a:pt x="16" y="520"/>
                    <a:pt x="24" y="528"/>
                    <a:pt x="16" y="528"/>
                  </a:cubicBezTo>
                  <a:close/>
                  <a:moveTo>
                    <a:pt x="64" y="520"/>
                  </a:moveTo>
                  <a:cubicBezTo>
                    <a:pt x="64" y="517"/>
                    <a:pt x="72" y="517"/>
                    <a:pt x="72" y="517"/>
                  </a:cubicBezTo>
                  <a:cubicBezTo>
                    <a:pt x="72" y="520"/>
                    <a:pt x="64" y="520"/>
                    <a:pt x="64" y="520"/>
                  </a:cubicBezTo>
                  <a:close/>
                  <a:moveTo>
                    <a:pt x="72" y="520"/>
                  </a:moveTo>
                  <a:cubicBezTo>
                    <a:pt x="72" y="517"/>
                    <a:pt x="76" y="517"/>
                    <a:pt x="76" y="517"/>
                  </a:cubicBezTo>
                  <a:cubicBezTo>
                    <a:pt x="76" y="520"/>
                    <a:pt x="76" y="520"/>
                    <a:pt x="72" y="520"/>
                  </a:cubicBezTo>
                  <a:close/>
                  <a:moveTo>
                    <a:pt x="60" y="520"/>
                  </a:moveTo>
                  <a:cubicBezTo>
                    <a:pt x="60" y="517"/>
                    <a:pt x="64" y="517"/>
                    <a:pt x="64" y="520"/>
                  </a:cubicBezTo>
                  <a:lnTo>
                    <a:pt x="60" y="520"/>
                  </a:lnTo>
                  <a:close/>
                  <a:moveTo>
                    <a:pt x="72" y="509"/>
                  </a:moveTo>
                  <a:cubicBezTo>
                    <a:pt x="72" y="509"/>
                    <a:pt x="64" y="502"/>
                    <a:pt x="72" y="502"/>
                  </a:cubicBezTo>
                  <a:cubicBezTo>
                    <a:pt x="72" y="502"/>
                    <a:pt x="76" y="509"/>
                    <a:pt x="72" y="509"/>
                  </a:cubicBezTo>
                  <a:close/>
                  <a:moveTo>
                    <a:pt x="76" y="509"/>
                  </a:moveTo>
                  <a:cubicBezTo>
                    <a:pt x="76" y="509"/>
                    <a:pt x="84" y="509"/>
                    <a:pt x="84" y="517"/>
                  </a:cubicBezTo>
                  <a:cubicBezTo>
                    <a:pt x="84" y="517"/>
                    <a:pt x="76" y="517"/>
                    <a:pt x="76" y="509"/>
                  </a:cubicBezTo>
                  <a:close/>
                  <a:moveTo>
                    <a:pt x="48" y="60"/>
                  </a:moveTo>
                  <a:cubicBezTo>
                    <a:pt x="48" y="60"/>
                    <a:pt x="40" y="53"/>
                    <a:pt x="48" y="49"/>
                  </a:cubicBezTo>
                  <a:cubicBezTo>
                    <a:pt x="60" y="41"/>
                    <a:pt x="72" y="53"/>
                    <a:pt x="84" y="64"/>
                  </a:cubicBezTo>
                  <a:cubicBezTo>
                    <a:pt x="96" y="79"/>
                    <a:pt x="76" y="79"/>
                    <a:pt x="96" y="79"/>
                  </a:cubicBezTo>
                  <a:cubicBezTo>
                    <a:pt x="120" y="79"/>
                    <a:pt x="108" y="83"/>
                    <a:pt x="120" y="83"/>
                  </a:cubicBezTo>
                  <a:cubicBezTo>
                    <a:pt x="140" y="79"/>
                    <a:pt x="132" y="71"/>
                    <a:pt x="140" y="71"/>
                  </a:cubicBezTo>
                  <a:cubicBezTo>
                    <a:pt x="144" y="79"/>
                    <a:pt x="156" y="79"/>
                    <a:pt x="168" y="90"/>
                  </a:cubicBezTo>
                  <a:cubicBezTo>
                    <a:pt x="168" y="83"/>
                    <a:pt x="176" y="90"/>
                    <a:pt x="176" y="79"/>
                  </a:cubicBezTo>
                  <a:cubicBezTo>
                    <a:pt x="180" y="64"/>
                    <a:pt x="204" y="71"/>
                    <a:pt x="192" y="60"/>
                  </a:cubicBezTo>
                  <a:cubicBezTo>
                    <a:pt x="188" y="49"/>
                    <a:pt x="200" y="49"/>
                    <a:pt x="200" y="38"/>
                  </a:cubicBezTo>
                  <a:cubicBezTo>
                    <a:pt x="200" y="30"/>
                    <a:pt x="204" y="19"/>
                    <a:pt x="216" y="12"/>
                  </a:cubicBezTo>
                  <a:cubicBezTo>
                    <a:pt x="232" y="8"/>
                    <a:pt x="224" y="19"/>
                    <a:pt x="248" y="8"/>
                  </a:cubicBezTo>
                  <a:cubicBezTo>
                    <a:pt x="260" y="0"/>
                    <a:pt x="260" y="0"/>
                    <a:pt x="268" y="12"/>
                  </a:cubicBezTo>
                  <a:cubicBezTo>
                    <a:pt x="272" y="19"/>
                    <a:pt x="304" y="23"/>
                    <a:pt x="307" y="38"/>
                  </a:cubicBezTo>
                  <a:cubicBezTo>
                    <a:pt x="307" y="41"/>
                    <a:pt x="280" y="53"/>
                    <a:pt x="296" y="60"/>
                  </a:cubicBezTo>
                  <a:cubicBezTo>
                    <a:pt x="268" y="79"/>
                    <a:pt x="291" y="64"/>
                    <a:pt x="291" y="71"/>
                  </a:cubicBezTo>
                  <a:cubicBezTo>
                    <a:pt x="296" y="83"/>
                    <a:pt x="280" y="79"/>
                    <a:pt x="284" y="94"/>
                  </a:cubicBezTo>
                  <a:cubicBezTo>
                    <a:pt x="291" y="124"/>
                    <a:pt x="304" y="101"/>
                    <a:pt x="316" y="116"/>
                  </a:cubicBezTo>
                  <a:cubicBezTo>
                    <a:pt x="328" y="135"/>
                    <a:pt x="339" y="131"/>
                    <a:pt x="328" y="142"/>
                  </a:cubicBezTo>
                  <a:cubicBezTo>
                    <a:pt x="316" y="154"/>
                    <a:pt x="291" y="172"/>
                    <a:pt x="304" y="184"/>
                  </a:cubicBezTo>
                  <a:cubicBezTo>
                    <a:pt x="316" y="187"/>
                    <a:pt x="339" y="240"/>
                    <a:pt x="331" y="240"/>
                  </a:cubicBezTo>
                  <a:cubicBezTo>
                    <a:pt x="319" y="240"/>
                    <a:pt x="319" y="240"/>
                    <a:pt x="319" y="247"/>
                  </a:cubicBezTo>
                  <a:cubicBezTo>
                    <a:pt x="328" y="247"/>
                    <a:pt x="319" y="247"/>
                    <a:pt x="319" y="251"/>
                  </a:cubicBezTo>
                  <a:cubicBezTo>
                    <a:pt x="319" y="262"/>
                    <a:pt x="316" y="258"/>
                    <a:pt x="319" y="262"/>
                  </a:cubicBezTo>
                  <a:cubicBezTo>
                    <a:pt x="331" y="270"/>
                    <a:pt x="316" y="270"/>
                    <a:pt x="316" y="277"/>
                  </a:cubicBezTo>
                  <a:cubicBezTo>
                    <a:pt x="319" y="288"/>
                    <a:pt x="343" y="288"/>
                    <a:pt x="331" y="292"/>
                  </a:cubicBezTo>
                  <a:cubicBezTo>
                    <a:pt x="328" y="300"/>
                    <a:pt x="331" y="300"/>
                    <a:pt x="331" y="303"/>
                  </a:cubicBezTo>
                  <a:cubicBezTo>
                    <a:pt x="328" y="311"/>
                    <a:pt x="351" y="311"/>
                    <a:pt x="351" y="322"/>
                  </a:cubicBezTo>
                  <a:cubicBezTo>
                    <a:pt x="343" y="333"/>
                    <a:pt x="319" y="333"/>
                    <a:pt x="331" y="345"/>
                  </a:cubicBezTo>
                  <a:cubicBezTo>
                    <a:pt x="343" y="352"/>
                    <a:pt x="363" y="356"/>
                    <a:pt x="371" y="371"/>
                  </a:cubicBezTo>
                  <a:cubicBezTo>
                    <a:pt x="375" y="382"/>
                    <a:pt x="383" y="374"/>
                    <a:pt x="375" y="386"/>
                  </a:cubicBezTo>
                  <a:cubicBezTo>
                    <a:pt x="371" y="397"/>
                    <a:pt x="351" y="423"/>
                    <a:pt x="316" y="449"/>
                  </a:cubicBezTo>
                  <a:cubicBezTo>
                    <a:pt x="284" y="479"/>
                    <a:pt x="272" y="487"/>
                    <a:pt x="260" y="498"/>
                  </a:cubicBezTo>
                  <a:cubicBezTo>
                    <a:pt x="244" y="509"/>
                    <a:pt x="244" y="498"/>
                    <a:pt x="224" y="502"/>
                  </a:cubicBezTo>
                  <a:cubicBezTo>
                    <a:pt x="204" y="517"/>
                    <a:pt x="212" y="498"/>
                    <a:pt x="204" y="509"/>
                  </a:cubicBezTo>
                  <a:cubicBezTo>
                    <a:pt x="192" y="520"/>
                    <a:pt x="200" y="502"/>
                    <a:pt x="176" y="517"/>
                  </a:cubicBezTo>
                  <a:cubicBezTo>
                    <a:pt x="140" y="532"/>
                    <a:pt x="132" y="528"/>
                    <a:pt x="120" y="532"/>
                  </a:cubicBezTo>
                  <a:cubicBezTo>
                    <a:pt x="100" y="539"/>
                    <a:pt x="100" y="539"/>
                    <a:pt x="108" y="528"/>
                  </a:cubicBezTo>
                  <a:cubicBezTo>
                    <a:pt x="116" y="520"/>
                    <a:pt x="108" y="517"/>
                    <a:pt x="100" y="528"/>
                  </a:cubicBezTo>
                  <a:cubicBezTo>
                    <a:pt x="88" y="532"/>
                    <a:pt x="88" y="520"/>
                    <a:pt x="88" y="517"/>
                  </a:cubicBezTo>
                  <a:cubicBezTo>
                    <a:pt x="96" y="502"/>
                    <a:pt x="84" y="502"/>
                    <a:pt x="64" y="502"/>
                  </a:cubicBezTo>
                  <a:cubicBezTo>
                    <a:pt x="48" y="498"/>
                    <a:pt x="52" y="498"/>
                    <a:pt x="52" y="479"/>
                  </a:cubicBezTo>
                  <a:cubicBezTo>
                    <a:pt x="60" y="468"/>
                    <a:pt x="60" y="464"/>
                    <a:pt x="60" y="457"/>
                  </a:cubicBezTo>
                  <a:cubicBezTo>
                    <a:pt x="52" y="445"/>
                    <a:pt x="72" y="449"/>
                    <a:pt x="60" y="438"/>
                  </a:cubicBezTo>
                  <a:cubicBezTo>
                    <a:pt x="40" y="416"/>
                    <a:pt x="64" y="427"/>
                    <a:pt x="52" y="412"/>
                  </a:cubicBezTo>
                  <a:cubicBezTo>
                    <a:pt x="40" y="386"/>
                    <a:pt x="60" y="382"/>
                    <a:pt x="60" y="371"/>
                  </a:cubicBezTo>
                  <a:cubicBezTo>
                    <a:pt x="60" y="363"/>
                    <a:pt x="72" y="374"/>
                    <a:pt x="76" y="371"/>
                  </a:cubicBezTo>
                  <a:cubicBezTo>
                    <a:pt x="88" y="363"/>
                    <a:pt x="76" y="352"/>
                    <a:pt x="84" y="352"/>
                  </a:cubicBezTo>
                  <a:cubicBezTo>
                    <a:pt x="88" y="352"/>
                    <a:pt x="88" y="341"/>
                    <a:pt x="100" y="345"/>
                  </a:cubicBezTo>
                  <a:cubicBezTo>
                    <a:pt x="108" y="345"/>
                    <a:pt x="100" y="333"/>
                    <a:pt x="116" y="330"/>
                  </a:cubicBezTo>
                  <a:cubicBezTo>
                    <a:pt x="128" y="330"/>
                    <a:pt x="108" y="330"/>
                    <a:pt x="132" y="318"/>
                  </a:cubicBezTo>
                  <a:cubicBezTo>
                    <a:pt x="156" y="300"/>
                    <a:pt x="152" y="288"/>
                    <a:pt x="164" y="281"/>
                  </a:cubicBezTo>
                  <a:cubicBezTo>
                    <a:pt x="180" y="277"/>
                    <a:pt x="180" y="281"/>
                    <a:pt x="180" y="277"/>
                  </a:cubicBezTo>
                  <a:cubicBezTo>
                    <a:pt x="188" y="270"/>
                    <a:pt x="176" y="277"/>
                    <a:pt x="180" y="262"/>
                  </a:cubicBezTo>
                  <a:cubicBezTo>
                    <a:pt x="180" y="251"/>
                    <a:pt x="188" y="247"/>
                    <a:pt x="168" y="240"/>
                  </a:cubicBezTo>
                  <a:cubicBezTo>
                    <a:pt x="152" y="240"/>
                    <a:pt x="164" y="236"/>
                    <a:pt x="144" y="236"/>
                  </a:cubicBezTo>
                  <a:cubicBezTo>
                    <a:pt x="144" y="217"/>
                    <a:pt x="120" y="210"/>
                    <a:pt x="132" y="199"/>
                  </a:cubicBezTo>
                  <a:cubicBezTo>
                    <a:pt x="140" y="187"/>
                    <a:pt x="132" y="187"/>
                    <a:pt x="140" y="184"/>
                  </a:cubicBezTo>
                  <a:cubicBezTo>
                    <a:pt x="144" y="176"/>
                    <a:pt x="128" y="172"/>
                    <a:pt x="128" y="165"/>
                  </a:cubicBezTo>
                  <a:cubicBezTo>
                    <a:pt x="128" y="154"/>
                    <a:pt x="132" y="154"/>
                    <a:pt x="132" y="146"/>
                  </a:cubicBezTo>
                  <a:cubicBezTo>
                    <a:pt x="132" y="142"/>
                    <a:pt x="120" y="154"/>
                    <a:pt x="120" y="146"/>
                  </a:cubicBezTo>
                  <a:cubicBezTo>
                    <a:pt x="120" y="142"/>
                    <a:pt x="128" y="146"/>
                    <a:pt x="120" y="131"/>
                  </a:cubicBezTo>
                  <a:cubicBezTo>
                    <a:pt x="120" y="116"/>
                    <a:pt x="140" y="131"/>
                    <a:pt x="120" y="113"/>
                  </a:cubicBezTo>
                  <a:cubicBezTo>
                    <a:pt x="108" y="105"/>
                    <a:pt x="116" y="113"/>
                    <a:pt x="116" y="105"/>
                  </a:cubicBezTo>
                  <a:cubicBezTo>
                    <a:pt x="116" y="101"/>
                    <a:pt x="100" y="94"/>
                    <a:pt x="88" y="94"/>
                  </a:cubicBezTo>
                  <a:cubicBezTo>
                    <a:pt x="76" y="94"/>
                    <a:pt x="60" y="83"/>
                    <a:pt x="48" y="71"/>
                  </a:cubicBezTo>
                  <a:cubicBezTo>
                    <a:pt x="28" y="64"/>
                    <a:pt x="48" y="64"/>
                    <a:pt x="36" y="60"/>
                  </a:cubicBezTo>
                  <a:cubicBezTo>
                    <a:pt x="36" y="53"/>
                    <a:pt x="48" y="64"/>
                    <a:pt x="48" y="60"/>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 name="Freeform 226"/>
            <p:cNvSpPr>
              <a:spLocks noEditPoints="1"/>
            </p:cNvSpPr>
            <p:nvPr/>
          </p:nvSpPr>
          <p:spPr bwMode="auto">
            <a:xfrm>
              <a:off x="3309" y="1023"/>
              <a:ext cx="1176" cy="942"/>
            </a:xfrm>
            <a:custGeom>
              <a:avLst/>
              <a:gdLst/>
              <a:ahLst/>
              <a:cxnLst>
                <a:cxn ang="0">
                  <a:pos x="12" y="558"/>
                </a:cxn>
                <a:cxn ang="0">
                  <a:pos x="16" y="611"/>
                </a:cxn>
                <a:cxn ang="0">
                  <a:pos x="5" y="528"/>
                </a:cxn>
                <a:cxn ang="0">
                  <a:pos x="28" y="468"/>
                </a:cxn>
                <a:cxn ang="0">
                  <a:pos x="96" y="431"/>
                </a:cxn>
                <a:cxn ang="0">
                  <a:pos x="140" y="401"/>
                </a:cxn>
                <a:cxn ang="0">
                  <a:pos x="104" y="412"/>
                </a:cxn>
                <a:cxn ang="0">
                  <a:pos x="200" y="349"/>
                </a:cxn>
                <a:cxn ang="0">
                  <a:pos x="220" y="326"/>
                </a:cxn>
                <a:cxn ang="0">
                  <a:pos x="236" y="296"/>
                </a:cxn>
                <a:cxn ang="0">
                  <a:pos x="256" y="285"/>
                </a:cxn>
                <a:cxn ang="0">
                  <a:pos x="348" y="172"/>
                </a:cxn>
                <a:cxn ang="0">
                  <a:pos x="272" y="169"/>
                </a:cxn>
                <a:cxn ang="0">
                  <a:pos x="280" y="161"/>
                </a:cxn>
                <a:cxn ang="0">
                  <a:pos x="364" y="150"/>
                </a:cxn>
                <a:cxn ang="0">
                  <a:pos x="340" y="146"/>
                </a:cxn>
                <a:cxn ang="0">
                  <a:pos x="372" y="120"/>
                </a:cxn>
                <a:cxn ang="0">
                  <a:pos x="348" y="127"/>
                </a:cxn>
                <a:cxn ang="0">
                  <a:pos x="308" y="139"/>
                </a:cxn>
                <a:cxn ang="0">
                  <a:pos x="304" y="161"/>
                </a:cxn>
                <a:cxn ang="0">
                  <a:pos x="388" y="131"/>
                </a:cxn>
                <a:cxn ang="0">
                  <a:pos x="412" y="86"/>
                </a:cxn>
                <a:cxn ang="0">
                  <a:pos x="400" y="116"/>
                </a:cxn>
                <a:cxn ang="0">
                  <a:pos x="436" y="79"/>
                </a:cxn>
                <a:cxn ang="0">
                  <a:pos x="464" y="56"/>
                </a:cxn>
                <a:cxn ang="0">
                  <a:pos x="464" y="75"/>
                </a:cxn>
                <a:cxn ang="0">
                  <a:pos x="512" y="68"/>
                </a:cxn>
                <a:cxn ang="0">
                  <a:pos x="492" y="56"/>
                </a:cxn>
                <a:cxn ang="0">
                  <a:pos x="591" y="15"/>
                </a:cxn>
                <a:cxn ang="0">
                  <a:pos x="584" y="45"/>
                </a:cxn>
                <a:cxn ang="0">
                  <a:pos x="615" y="34"/>
                </a:cxn>
                <a:cxn ang="0">
                  <a:pos x="803" y="79"/>
                </a:cxn>
                <a:cxn ang="0">
                  <a:pos x="803" y="30"/>
                </a:cxn>
                <a:cxn ang="0">
                  <a:pos x="759" y="11"/>
                </a:cxn>
                <a:cxn ang="0">
                  <a:pos x="699" y="45"/>
                </a:cxn>
                <a:cxn ang="0">
                  <a:pos x="663" y="30"/>
                </a:cxn>
                <a:cxn ang="0">
                  <a:pos x="631" y="30"/>
                </a:cxn>
                <a:cxn ang="0">
                  <a:pos x="547" y="53"/>
                </a:cxn>
                <a:cxn ang="0">
                  <a:pos x="524" y="68"/>
                </a:cxn>
                <a:cxn ang="0">
                  <a:pos x="464" y="79"/>
                </a:cxn>
                <a:cxn ang="0">
                  <a:pos x="424" y="109"/>
                </a:cxn>
                <a:cxn ang="0">
                  <a:pos x="376" y="150"/>
                </a:cxn>
                <a:cxn ang="0">
                  <a:pos x="352" y="172"/>
                </a:cxn>
                <a:cxn ang="0">
                  <a:pos x="316" y="210"/>
                </a:cxn>
                <a:cxn ang="0">
                  <a:pos x="284" y="236"/>
                </a:cxn>
                <a:cxn ang="0">
                  <a:pos x="284" y="266"/>
                </a:cxn>
                <a:cxn ang="0">
                  <a:pos x="224" y="330"/>
                </a:cxn>
                <a:cxn ang="0">
                  <a:pos x="200" y="349"/>
                </a:cxn>
                <a:cxn ang="0">
                  <a:pos x="200" y="382"/>
                </a:cxn>
                <a:cxn ang="0">
                  <a:pos x="152" y="401"/>
                </a:cxn>
                <a:cxn ang="0">
                  <a:pos x="92" y="453"/>
                </a:cxn>
                <a:cxn ang="0">
                  <a:pos x="52" y="487"/>
                </a:cxn>
                <a:cxn ang="0">
                  <a:pos x="84" y="521"/>
                </a:cxn>
                <a:cxn ang="0">
                  <a:pos x="12" y="562"/>
                </a:cxn>
                <a:cxn ang="0">
                  <a:pos x="28" y="614"/>
                </a:cxn>
                <a:cxn ang="0">
                  <a:pos x="60" y="667"/>
                </a:cxn>
                <a:cxn ang="0">
                  <a:pos x="156" y="626"/>
                </a:cxn>
                <a:cxn ang="0">
                  <a:pos x="212" y="622"/>
                </a:cxn>
                <a:cxn ang="0">
                  <a:pos x="248" y="506"/>
                </a:cxn>
                <a:cxn ang="0">
                  <a:pos x="308" y="326"/>
                </a:cxn>
                <a:cxn ang="0">
                  <a:pos x="400" y="169"/>
                </a:cxn>
                <a:cxn ang="0">
                  <a:pos x="559" y="120"/>
                </a:cxn>
                <a:cxn ang="0">
                  <a:pos x="691" y="68"/>
                </a:cxn>
              </a:cxnLst>
              <a:rect l="0" t="0" r="r" b="b"/>
              <a:pathLst>
                <a:path w="847" h="678">
                  <a:moveTo>
                    <a:pt x="12" y="551"/>
                  </a:moveTo>
                  <a:cubicBezTo>
                    <a:pt x="16" y="551"/>
                    <a:pt x="12" y="547"/>
                    <a:pt x="12" y="547"/>
                  </a:cubicBezTo>
                  <a:cubicBezTo>
                    <a:pt x="5" y="539"/>
                    <a:pt x="5" y="547"/>
                    <a:pt x="12" y="551"/>
                  </a:cubicBezTo>
                  <a:moveTo>
                    <a:pt x="16" y="558"/>
                  </a:moveTo>
                  <a:cubicBezTo>
                    <a:pt x="16" y="562"/>
                    <a:pt x="12" y="558"/>
                    <a:pt x="12" y="551"/>
                  </a:cubicBezTo>
                  <a:lnTo>
                    <a:pt x="16" y="558"/>
                  </a:lnTo>
                  <a:close/>
                  <a:moveTo>
                    <a:pt x="12" y="569"/>
                  </a:moveTo>
                  <a:cubicBezTo>
                    <a:pt x="12" y="558"/>
                    <a:pt x="12" y="558"/>
                    <a:pt x="12" y="558"/>
                  </a:cubicBezTo>
                  <a:cubicBezTo>
                    <a:pt x="12" y="562"/>
                    <a:pt x="16" y="573"/>
                    <a:pt x="12" y="569"/>
                  </a:cubicBezTo>
                  <a:moveTo>
                    <a:pt x="16" y="599"/>
                  </a:moveTo>
                  <a:cubicBezTo>
                    <a:pt x="16" y="592"/>
                    <a:pt x="16" y="592"/>
                    <a:pt x="16" y="592"/>
                  </a:cubicBezTo>
                  <a:cubicBezTo>
                    <a:pt x="24" y="592"/>
                    <a:pt x="24" y="599"/>
                    <a:pt x="24" y="592"/>
                  </a:cubicBezTo>
                  <a:cubicBezTo>
                    <a:pt x="16" y="588"/>
                    <a:pt x="16" y="588"/>
                    <a:pt x="16" y="588"/>
                  </a:cubicBezTo>
                  <a:lnTo>
                    <a:pt x="16" y="599"/>
                  </a:lnTo>
                  <a:close/>
                  <a:moveTo>
                    <a:pt x="16" y="622"/>
                  </a:moveTo>
                  <a:cubicBezTo>
                    <a:pt x="24" y="622"/>
                    <a:pt x="16" y="603"/>
                    <a:pt x="16" y="611"/>
                  </a:cubicBezTo>
                  <a:cubicBezTo>
                    <a:pt x="16" y="614"/>
                    <a:pt x="12" y="622"/>
                    <a:pt x="16" y="622"/>
                  </a:cubicBezTo>
                  <a:moveTo>
                    <a:pt x="24" y="588"/>
                  </a:moveTo>
                  <a:cubicBezTo>
                    <a:pt x="24" y="581"/>
                    <a:pt x="24" y="581"/>
                    <a:pt x="28" y="588"/>
                  </a:cubicBezTo>
                  <a:cubicBezTo>
                    <a:pt x="28" y="588"/>
                    <a:pt x="28" y="581"/>
                    <a:pt x="37" y="581"/>
                  </a:cubicBezTo>
                  <a:cubicBezTo>
                    <a:pt x="37" y="573"/>
                    <a:pt x="24" y="573"/>
                    <a:pt x="24" y="581"/>
                  </a:cubicBezTo>
                  <a:cubicBezTo>
                    <a:pt x="16" y="588"/>
                    <a:pt x="24" y="592"/>
                    <a:pt x="28" y="592"/>
                  </a:cubicBezTo>
                  <a:cubicBezTo>
                    <a:pt x="28" y="592"/>
                    <a:pt x="28" y="588"/>
                    <a:pt x="24" y="588"/>
                  </a:cubicBezTo>
                  <a:moveTo>
                    <a:pt x="5" y="528"/>
                  </a:moveTo>
                  <a:cubicBezTo>
                    <a:pt x="5" y="528"/>
                    <a:pt x="5" y="521"/>
                    <a:pt x="12" y="521"/>
                  </a:cubicBezTo>
                  <a:cubicBezTo>
                    <a:pt x="12" y="521"/>
                    <a:pt x="12" y="528"/>
                    <a:pt x="5" y="528"/>
                  </a:cubicBezTo>
                  <a:moveTo>
                    <a:pt x="5" y="495"/>
                  </a:moveTo>
                  <a:cubicBezTo>
                    <a:pt x="5" y="487"/>
                    <a:pt x="12" y="487"/>
                    <a:pt x="16" y="487"/>
                  </a:cubicBezTo>
                  <a:cubicBezTo>
                    <a:pt x="16" y="487"/>
                    <a:pt x="12" y="495"/>
                    <a:pt x="5" y="495"/>
                  </a:cubicBezTo>
                  <a:moveTo>
                    <a:pt x="28" y="468"/>
                  </a:moveTo>
                  <a:cubicBezTo>
                    <a:pt x="28" y="465"/>
                    <a:pt x="37" y="465"/>
                    <a:pt x="37" y="468"/>
                  </a:cubicBezTo>
                  <a:lnTo>
                    <a:pt x="28" y="468"/>
                  </a:lnTo>
                  <a:close/>
                  <a:moveTo>
                    <a:pt x="40" y="457"/>
                  </a:moveTo>
                  <a:cubicBezTo>
                    <a:pt x="48" y="465"/>
                    <a:pt x="40" y="468"/>
                    <a:pt x="37" y="468"/>
                  </a:cubicBezTo>
                  <a:cubicBezTo>
                    <a:pt x="37" y="465"/>
                    <a:pt x="40" y="457"/>
                    <a:pt x="40" y="457"/>
                  </a:cubicBezTo>
                  <a:moveTo>
                    <a:pt x="68" y="446"/>
                  </a:moveTo>
                  <a:cubicBezTo>
                    <a:pt x="60" y="446"/>
                    <a:pt x="72" y="442"/>
                    <a:pt x="72" y="446"/>
                  </a:cubicBezTo>
                  <a:lnTo>
                    <a:pt x="68" y="446"/>
                  </a:lnTo>
                  <a:close/>
                  <a:moveTo>
                    <a:pt x="96" y="431"/>
                  </a:moveTo>
                  <a:cubicBezTo>
                    <a:pt x="104" y="431"/>
                    <a:pt x="96" y="423"/>
                    <a:pt x="96" y="431"/>
                  </a:cubicBezTo>
                  <a:cubicBezTo>
                    <a:pt x="92" y="431"/>
                    <a:pt x="92" y="423"/>
                    <a:pt x="92" y="431"/>
                  </a:cubicBezTo>
                  <a:cubicBezTo>
                    <a:pt x="84" y="435"/>
                    <a:pt x="96" y="435"/>
                    <a:pt x="96" y="431"/>
                  </a:cubicBezTo>
                  <a:moveTo>
                    <a:pt x="108" y="423"/>
                  </a:moveTo>
                  <a:cubicBezTo>
                    <a:pt x="104" y="416"/>
                    <a:pt x="108" y="416"/>
                    <a:pt x="116" y="423"/>
                  </a:cubicBezTo>
                  <a:lnTo>
                    <a:pt x="108" y="423"/>
                  </a:lnTo>
                  <a:close/>
                  <a:moveTo>
                    <a:pt x="128" y="405"/>
                  </a:moveTo>
                  <a:cubicBezTo>
                    <a:pt x="144" y="405"/>
                    <a:pt x="144" y="405"/>
                    <a:pt x="144" y="405"/>
                  </a:cubicBezTo>
                  <a:cubicBezTo>
                    <a:pt x="144" y="401"/>
                    <a:pt x="140" y="405"/>
                    <a:pt x="140" y="401"/>
                  </a:cubicBezTo>
                  <a:cubicBezTo>
                    <a:pt x="140" y="393"/>
                    <a:pt x="128" y="401"/>
                    <a:pt x="128" y="401"/>
                  </a:cubicBezTo>
                  <a:cubicBezTo>
                    <a:pt x="120" y="405"/>
                    <a:pt x="116" y="405"/>
                    <a:pt x="116" y="405"/>
                  </a:cubicBezTo>
                  <a:cubicBezTo>
                    <a:pt x="116" y="412"/>
                    <a:pt x="120" y="412"/>
                    <a:pt x="128" y="405"/>
                  </a:cubicBezTo>
                  <a:moveTo>
                    <a:pt x="132" y="393"/>
                  </a:moveTo>
                  <a:cubicBezTo>
                    <a:pt x="140" y="393"/>
                    <a:pt x="132" y="390"/>
                    <a:pt x="132" y="390"/>
                  </a:cubicBezTo>
                  <a:cubicBezTo>
                    <a:pt x="128" y="393"/>
                    <a:pt x="116" y="393"/>
                    <a:pt x="116" y="401"/>
                  </a:cubicBezTo>
                  <a:cubicBezTo>
                    <a:pt x="120" y="401"/>
                    <a:pt x="128" y="401"/>
                    <a:pt x="132" y="393"/>
                  </a:cubicBezTo>
                  <a:moveTo>
                    <a:pt x="104" y="412"/>
                  </a:moveTo>
                  <a:cubicBezTo>
                    <a:pt x="96" y="412"/>
                    <a:pt x="116" y="405"/>
                    <a:pt x="116" y="412"/>
                  </a:cubicBezTo>
                  <a:cubicBezTo>
                    <a:pt x="116" y="412"/>
                    <a:pt x="108" y="416"/>
                    <a:pt x="104" y="412"/>
                  </a:cubicBezTo>
                  <a:moveTo>
                    <a:pt x="256" y="266"/>
                  </a:moveTo>
                  <a:cubicBezTo>
                    <a:pt x="260" y="262"/>
                    <a:pt x="260" y="262"/>
                    <a:pt x="260" y="262"/>
                  </a:cubicBezTo>
                  <a:cubicBezTo>
                    <a:pt x="268" y="266"/>
                    <a:pt x="260" y="266"/>
                    <a:pt x="256" y="266"/>
                  </a:cubicBezTo>
                  <a:moveTo>
                    <a:pt x="200" y="349"/>
                  </a:moveTo>
                  <a:cubicBezTo>
                    <a:pt x="208" y="341"/>
                    <a:pt x="208" y="349"/>
                    <a:pt x="208" y="349"/>
                  </a:cubicBezTo>
                  <a:lnTo>
                    <a:pt x="200" y="349"/>
                  </a:lnTo>
                  <a:close/>
                  <a:moveTo>
                    <a:pt x="212" y="349"/>
                  </a:moveTo>
                  <a:cubicBezTo>
                    <a:pt x="212" y="349"/>
                    <a:pt x="220" y="349"/>
                    <a:pt x="212" y="349"/>
                  </a:cubicBezTo>
                  <a:cubicBezTo>
                    <a:pt x="212" y="349"/>
                    <a:pt x="208" y="341"/>
                    <a:pt x="212" y="349"/>
                  </a:cubicBezTo>
                  <a:moveTo>
                    <a:pt x="212" y="352"/>
                  </a:moveTo>
                  <a:cubicBezTo>
                    <a:pt x="220" y="352"/>
                    <a:pt x="220" y="352"/>
                    <a:pt x="212" y="352"/>
                  </a:cubicBezTo>
                  <a:cubicBezTo>
                    <a:pt x="212" y="352"/>
                    <a:pt x="212" y="349"/>
                    <a:pt x="208" y="349"/>
                  </a:cubicBezTo>
                  <a:cubicBezTo>
                    <a:pt x="208" y="352"/>
                    <a:pt x="208" y="352"/>
                    <a:pt x="212" y="352"/>
                  </a:cubicBezTo>
                  <a:moveTo>
                    <a:pt x="220" y="326"/>
                  </a:moveTo>
                  <a:cubicBezTo>
                    <a:pt x="232" y="326"/>
                    <a:pt x="232" y="326"/>
                    <a:pt x="232" y="326"/>
                  </a:cubicBezTo>
                  <a:lnTo>
                    <a:pt x="220" y="326"/>
                  </a:lnTo>
                  <a:close/>
                  <a:moveTo>
                    <a:pt x="236" y="326"/>
                  </a:moveTo>
                  <a:cubicBezTo>
                    <a:pt x="244" y="326"/>
                    <a:pt x="244" y="326"/>
                    <a:pt x="244" y="326"/>
                  </a:cubicBezTo>
                  <a:cubicBezTo>
                    <a:pt x="248" y="319"/>
                    <a:pt x="244" y="319"/>
                    <a:pt x="236" y="319"/>
                  </a:cubicBezTo>
                  <a:lnTo>
                    <a:pt x="236" y="326"/>
                  </a:lnTo>
                  <a:close/>
                  <a:moveTo>
                    <a:pt x="224" y="296"/>
                  </a:moveTo>
                  <a:cubicBezTo>
                    <a:pt x="224" y="296"/>
                    <a:pt x="232" y="288"/>
                    <a:pt x="236" y="296"/>
                  </a:cubicBezTo>
                  <a:cubicBezTo>
                    <a:pt x="236" y="296"/>
                    <a:pt x="224" y="300"/>
                    <a:pt x="224" y="296"/>
                  </a:cubicBezTo>
                  <a:moveTo>
                    <a:pt x="236" y="315"/>
                  </a:moveTo>
                  <a:cubicBezTo>
                    <a:pt x="236" y="319"/>
                    <a:pt x="232" y="319"/>
                    <a:pt x="236" y="319"/>
                  </a:cubicBezTo>
                  <a:cubicBezTo>
                    <a:pt x="244" y="319"/>
                    <a:pt x="236" y="315"/>
                    <a:pt x="244" y="315"/>
                  </a:cubicBezTo>
                  <a:cubicBezTo>
                    <a:pt x="248" y="315"/>
                    <a:pt x="248" y="315"/>
                    <a:pt x="248" y="307"/>
                  </a:cubicBezTo>
                  <a:cubicBezTo>
                    <a:pt x="244" y="300"/>
                    <a:pt x="244" y="300"/>
                    <a:pt x="244" y="307"/>
                  </a:cubicBezTo>
                  <a:cubicBezTo>
                    <a:pt x="244" y="307"/>
                    <a:pt x="236" y="307"/>
                    <a:pt x="236" y="315"/>
                  </a:cubicBezTo>
                  <a:moveTo>
                    <a:pt x="256" y="285"/>
                  </a:moveTo>
                  <a:cubicBezTo>
                    <a:pt x="260" y="277"/>
                    <a:pt x="260" y="277"/>
                    <a:pt x="256" y="277"/>
                  </a:cubicBezTo>
                  <a:cubicBezTo>
                    <a:pt x="256" y="277"/>
                    <a:pt x="248" y="277"/>
                    <a:pt x="248" y="285"/>
                  </a:cubicBezTo>
                  <a:lnTo>
                    <a:pt x="256" y="285"/>
                  </a:lnTo>
                  <a:close/>
                  <a:moveTo>
                    <a:pt x="256" y="273"/>
                  </a:moveTo>
                  <a:cubicBezTo>
                    <a:pt x="256" y="266"/>
                    <a:pt x="248" y="266"/>
                    <a:pt x="248" y="266"/>
                  </a:cubicBezTo>
                  <a:cubicBezTo>
                    <a:pt x="248" y="273"/>
                    <a:pt x="244" y="277"/>
                    <a:pt x="248" y="277"/>
                  </a:cubicBezTo>
                  <a:cubicBezTo>
                    <a:pt x="248" y="273"/>
                    <a:pt x="256" y="277"/>
                    <a:pt x="256" y="273"/>
                  </a:cubicBezTo>
                  <a:moveTo>
                    <a:pt x="348" y="172"/>
                  </a:moveTo>
                  <a:cubicBezTo>
                    <a:pt x="352" y="172"/>
                    <a:pt x="352" y="172"/>
                    <a:pt x="352" y="172"/>
                  </a:cubicBezTo>
                  <a:lnTo>
                    <a:pt x="348" y="172"/>
                  </a:lnTo>
                  <a:close/>
                  <a:moveTo>
                    <a:pt x="260" y="172"/>
                  </a:moveTo>
                  <a:cubicBezTo>
                    <a:pt x="260" y="184"/>
                    <a:pt x="260" y="184"/>
                    <a:pt x="268" y="180"/>
                  </a:cubicBezTo>
                  <a:cubicBezTo>
                    <a:pt x="268" y="169"/>
                    <a:pt x="268" y="169"/>
                    <a:pt x="268" y="169"/>
                  </a:cubicBezTo>
                  <a:lnTo>
                    <a:pt x="260" y="172"/>
                  </a:lnTo>
                  <a:close/>
                  <a:moveTo>
                    <a:pt x="280" y="169"/>
                  </a:moveTo>
                  <a:cubicBezTo>
                    <a:pt x="284" y="169"/>
                    <a:pt x="272" y="161"/>
                    <a:pt x="272" y="169"/>
                  </a:cubicBezTo>
                  <a:cubicBezTo>
                    <a:pt x="272" y="172"/>
                    <a:pt x="272" y="172"/>
                    <a:pt x="272" y="172"/>
                  </a:cubicBezTo>
                  <a:lnTo>
                    <a:pt x="280" y="169"/>
                  </a:lnTo>
                  <a:close/>
                  <a:moveTo>
                    <a:pt x="280" y="169"/>
                  </a:moveTo>
                  <a:cubicBezTo>
                    <a:pt x="280" y="169"/>
                    <a:pt x="280" y="172"/>
                    <a:pt x="284" y="169"/>
                  </a:cubicBezTo>
                  <a:cubicBezTo>
                    <a:pt x="292" y="169"/>
                    <a:pt x="292" y="169"/>
                    <a:pt x="292" y="169"/>
                  </a:cubicBezTo>
                  <a:cubicBezTo>
                    <a:pt x="292" y="169"/>
                    <a:pt x="292" y="161"/>
                    <a:pt x="296" y="161"/>
                  </a:cubicBezTo>
                  <a:cubicBezTo>
                    <a:pt x="304" y="161"/>
                    <a:pt x="296" y="161"/>
                    <a:pt x="292" y="157"/>
                  </a:cubicBezTo>
                  <a:cubicBezTo>
                    <a:pt x="284" y="157"/>
                    <a:pt x="284" y="157"/>
                    <a:pt x="280" y="161"/>
                  </a:cubicBezTo>
                  <a:cubicBezTo>
                    <a:pt x="280" y="169"/>
                    <a:pt x="284" y="169"/>
                    <a:pt x="280" y="169"/>
                  </a:cubicBezTo>
                  <a:moveTo>
                    <a:pt x="296" y="157"/>
                  </a:moveTo>
                  <a:cubicBezTo>
                    <a:pt x="304" y="157"/>
                    <a:pt x="304" y="157"/>
                    <a:pt x="304" y="157"/>
                  </a:cubicBezTo>
                  <a:cubicBezTo>
                    <a:pt x="304" y="161"/>
                    <a:pt x="296" y="157"/>
                    <a:pt x="296" y="157"/>
                  </a:cubicBezTo>
                  <a:moveTo>
                    <a:pt x="468" y="56"/>
                  </a:moveTo>
                  <a:cubicBezTo>
                    <a:pt x="476" y="53"/>
                    <a:pt x="480" y="56"/>
                    <a:pt x="480" y="56"/>
                  </a:cubicBezTo>
                  <a:lnTo>
                    <a:pt x="468" y="56"/>
                  </a:lnTo>
                  <a:close/>
                  <a:moveTo>
                    <a:pt x="364" y="150"/>
                  </a:moveTo>
                  <a:cubicBezTo>
                    <a:pt x="372" y="146"/>
                    <a:pt x="376" y="146"/>
                    <a:pt x="376" y="146"/>
                  </a:cubicBezTo>
                  <a:cubicBezTo>
                    <a:pt x="372" y="150"/>
                    <a:pt x="364" y="157"/>
                    <a:pt x="364" y="150"/>
                  </a:cubicBezTo>
                  <a:moveTo>
                    <a:pt x="364" y="127"/>
                  </a:moveTo>
                  <a:cubicBezTo>
                    <a:pt x="364" y="127"/>
                    <a:pt x="372" y="131"/>
                    <a:pt x="360" y="139"/>
                  </a:cubicBezTo>
                  <a:cubicBezTo>
                    <a:pt x="352" y="146"/>
                    <a:pt x="364" y="131"/>
                    <a:pt x="360" y="131"/>
                  </a:cubicBezTo>
                  <a:cubicBezTo>
                    <a:pt x="352" y="131"/>
                    <a:pt x="364" y="127"/>
                    <a:pt x="360" y="120"/>
                  </a:cubicBezTo>
                  <a:cubicBezTo>
                    <a:pt x="352" y="120"/>
                    <a:pt x="348" y="127"/>
                    <a:pt x="348" y="131"/>
                  </a:cubicBezTo>
                  <a:cubicBezTo>
                    <a:pt x="340" y="139"/>
                    <a:pt x="352" y="146"/>
                    <a:pt x="340" y="146"/>
                  </a:cubicBezTo>
                  <a:cubicBezTo>
                    <a:pt x="336" y="146"/>
                    <a:pt x="340" y="146"/>
                    <a:pt x="336" y="157"/>
                  </a:cubicBezTo>
                  <a:cubicBezTo>
                    <a:pt x="328" y="161"/>
                    <a:pt x="340" y="150"/>
                    <a:pt x="348" y="157"/>
                  </a:cubicBezTo>
                  <a:cubicBezTo>
                    <a:pt x="352" y="161"/>
                    <a:pt x="352" y="150"/>
                    <a:pt x="352" y="150"/>
                  </a:cubicBezTo>
                  <a:cubicBezTo>
                    <a:pt x="360" y="157"/>
                    <a:pt x="360" y="157"/>
                    <a:pt x="360" y="150"/>
                  </a:cubicBezTo>
                  <a:cubicBezTo>
                    <a:pt x="364" y="146"/>
                    <a:pt x="364" y="146"/>
                    <a:pt x="372" y="146"/>
                  </a:cubicBezTo>
                  <a:cubicBezTo>
                    <a:pt x="384" y="139"/>
                    <a:pt x="376" y="127"/>
                    <a:pt x="372" y="127"/>
                  </a:cubicBezTo>
                  <a:cubicBezTo>
                    <a:pt x="372" y="120"/>
                    <a:pt x="372" y="120"/>
                    <a:pt x="364" y="127"/>
                  </a:cubicBezTo>
                  <a:moveTo>
                    <a:pt x="372" y="120"/>
                  </a:moveTo>
                  <a:cubicBezTo>
                    <a:pt x="384" y="120"/>
                    <a:pt x="384" y="120"/>
                    <a:pt x="384" y="120"/>
                  </a:cubicBezTo>
                  <a:cubicBezTo>
                    <a:pt x="376" y="127"/>
                    <a:pt x="372" y="120"/>
                    <a:pt x="372" y="120"/>
                  </a:cubicBezTo>
                  <a:moveTo>
                    <a:pt x="348" y="127"/>
                  </a:moveTo>
                  <a:cubicBezTo>
                    <a:pt x="348" y="127"/>
                    <a:pt x="348" y="120"/>
                    <a:pt x="352" y="120"/>
                  </a:cubicBezTo>
                  <a:cubicBezTo>
                    <a:pt x="360" y="120"/>
                    <a:pt x="360" y="116"/>
                    <a:pt x="364" y="109"/>
                  </a:cubicBezTo>
                  <a:cubicBezTo>
                    <a:pt x="364" y="105"/>
                    <a:pt x="364" y="98"/>
                    <a:pt x="360" y="105"/>
                  </a:cubicBezTo>
                  <a:cubicBezTo>
                    <a:pt x="352" y="109"/>
                    <a:pt x="348" y="109"/>
                    <a:pt x="348" y="120"/>
                  </a:cubicBezTo>
                  <a:cubicBezTo>
                    <a:pt x="340" y="120"/>
                    <a:pt x="340" y="120"/>
                    <a:pt x="348" y="127"/>
                  </a:cubicBezTo>
                  <a:moveTo>
                    <a:pt x="340" y="139"/>
                  </a:moveTo>
                  <a:cubicBezTo>
                    <a:pt x="348" y="139"/>
                    <a:pt x="336" y="131"/>
                    <a:pt x="340" y="131"/>
                  </a:cubicBezTo>
                  <a:cubicBezTo>
                    <a:pt x="348" y="127"/>
                    <a:pt x="336" y="116"/>
                    <a:pt x="336" y="120"/>
                  </a:cubicBezTo>
                  <a:cubicBezTo>
                    <a:pt x="328" y="120"/>
                    <a:pt x="336" y="127"/>
                    <a:pt x="328" y="127"/>
                  </a:cubicBezTo>
                  <a:cubicBezTo>
                    <a:pt x="320" y="127"/>
                    <a:pt x="328" y="131"/>
                    <a:pt x="320" y="131"/>
                  </a:cubicBezTo>
                  <a:cubicBezTo>
                    <a:pt x="316" y="131"/>
                    <a:pt x="320" y="127"/>
                    <a:pt x="316" y="127"/>
                  </a:cubicBezTo>
                  <a:cubicBezTo>
                    <a:pt x="316" y="131"/>
                    <a:pt x="308" y="127"/>
                    <a:pt x="308" y="131"/>
                  </a:cubicBezTo>
                  <a:cubicBezTo>
                    <a:pt x="308" y="131"/>
                    <a:pt x="304" y="139"/>
                    <a:pt x="308" y="139"/>
                  </a:cubicBezTo>
                  <a:cubicBezTo>
                    <a:pt x="316" y="146"/>
                    <a:pt x="316" y="139"/>
                    <a:pt x="328" y="131"/>
                  </a:cubicBezTo>
                  <a:cubicBezTo>
                    <a:pt x="340" y="131"/>
                    <a:pt x="316" y="139"/>
                    <a:pt x="320" y="146"/>
                  </a:cubicBezTo>
                  <a:cubicBezTo>
                    <a:pt x="328" y="146"/>
                    <a:pt x="336" y="139"/>
                    <a:pt x="340" y="139"/>
                  </a:cubicBezTo>
                  <a:moveTo>
                    <a:pt x="328" y="157"/>
                  </a:moveTo>
                  <a:cubicBezTo>
                    <a:pt x="336" y="150"/>
                    <a:pt x="328" y="150"/>
                    <a:pt x="328" y="150"/>
                  </a:cubicBezTo>
                  <a:cubicBezTo>
                    <a:pt x="316" y="150"/>
                    <a:pt x="316" y="150"/>
                    <a:pt x="316" y="150"/>
                  </a:cubicBezTo>
                  <a:cubicBezTo>
                    <a:pt x="308" y="150"/>
                    <a:pt x="316" y="157"/>
                    <a:pt x="308" y="157"/>
                  </a:cubicBezTo>
                  <a:cubicBezTo>
                    <a:pt x="304" y="157"/>
                    <a:pt x="308" y="157"/>
                    <a:pt x="304" y="161"/>
                  </a:cubicBezTo>
                  <a:cubicBezTo>
                    <a:pt x="304" y="161"/>
                    <a:pt x="304" y="169"/>
                    <a:pt x="316" y="161"/>
                  </a:cubicBezTo>
                  <a:cubicBezTo>
                    <a:pt x="316" y="161"/>
                    <a:pt x="320" y="161"/>
                    <a:pt x="328" y="157"/>
                  </a:cubicBezTo>
                  <a:moveTo>
                    <a:pt x="328" y="180"/>
                  </a:moveTo>
                  <a:cubicBezTo>
                    <a:pt x="328" y="180"/>
                    <a:pt x="328" y="172"/>
                    <a:pt x="336" y="172"/>
                  </a:cubicBezTo>
                  <a:lnTo>
                    <a:pt x="328" y="180"/>
                  </a:lnTo>
                  <a:close/>
                  <a:moveTo>
                    <a:pt x="388" y="131"/>
                  </a:moveTo>
                  <a:cubicBezTo>
                    <a:pt x="388" y="127"/>
                    <a:pt x="400" y="131"/>
                    <a:pt x="396" y="131"/>
                  </a:cubicBezTo>
                  <a:lnTo>
                    <a:pt x="388" y="131"/>
                  </a:lnTo>
                  <a:close/>
                  <a:moveTo>
                    <a:pt x="400" y="127"/>
                  </a:moveTo>
                  <a:cubicBezTo>
                    <a:pt x="396" y="120"/>
                    <a:pt x="400" y="120"/>
                    <a:pt x="408" y="120"/>
                  </a:cubicBezTo>
                  <a:cubicBezTo>
                    <a:pt x="408" y="127"/>
                    <a:pt x="400" y="127"/>
                    <a:pt x="400" y="127"/>
                  </a:cubicBezTo>
                  <a:moveTo>
                    <a:pt x="424" y="105"/>
                  </a:moveTo>
                  <a:cubicBezTo>
                    <a:pt x="420" y="98"/>
                    <a:pt x="424" y="98"/>
                    <a:pt x="424" y="98"/>
                  </a:cubicBezTo>
                  <a:cubicBezTo>
                    <a:pt x="424" y="94"/>
                    <a:pt x="432" y="86"/>
                    <a:pt x="424" y="94"/>
                  </a:cubicBezTo>
                  <a:cubicBezTo>
                    <a:pt x="424" y="94"/>
                    <a:pt x="424" y="86"/>
                    <a:pt x="420" y="86"/>
                  </a:cubicBezTo>
                  <a:cubicBezTo>
                    <a:pt x="420" y="94"/>
                    <a:pt x="420" y="79"/>
                    <a:pt x="412" y="86"/>
                  </a:cubicBezTo>
                  <a:cubicBezTo>
                    <a:pt x="412" y="94"/>
                    <a:pt x="408" y="86"/>
                    <a:pt x="408" y="86"/>
                  </a:cubicBezTo>
                  <a:cubicBezTo>
                    <a:pt x="408" y="94"/>
                    <a:pt x="408" y="86"/>
                    <a:pt x="400" y="94"/>
                  </a:cubicBezTo>
                  <a:cubicBezTo>
                    <a:pt x="396" y="94"/>
                    <a:pt x="408" y="94"/>
                    <a:pt x="408" y="98"/>
                  </a:cubicBezTo>
                  <a:cubicBezTo>
                    <a:pt x="396" y="98"/>
                    <a:pt x="396" y="98"/>
                    <a:pt x="396" y="98"/>
                  </a:cubicBezTo>
                  <a:cubicBezTo>
                    <a:pt x="400" y="105"/>
                    <a:pt x="388" y="98"/>
                    <a:pt x="396" y="105"/>
                  </a:cubicBezTo>
                  <a:cubicBezTo>
                    <a:pt x="396" y="105"/>
                    <a:pt x="388" y="105"/>
                    <a:pt x="396" y="109"/>
                  </a:cubicBezTo>
                  <a:cubicBezTo>
                    <a:pt x="396" y="109"/>
                    <a:pt x="384" y="116"/>
                    <a:pt x="396" y="116"/>
                  </a:cubicBezTo>
                  <a:cubicBezTo>
                    <a:pt x="400" y="116"/>
                    <a:pt x="396" y="120"/>
                    <a:pt x="400" y="116"/>
                  </a:cubicBezTo>
                  <a:cubicBezTo>
                    <a:pt x="408" y="116"/>
                    <a:pt x="408" y="109"/>
                    <a:pt x="408" y="109"/>
                  </a:cubicBezTo>
                  <a:cubicBezTo>
                    <a:pt x="412" y="109"/>
                    <a:pt x="408" y="116"/>
                    <a:pt x="420" y="109"/>
                  </a:cubicBezTo>
                  <a:cubicBezTo>
                    <a:pt x="424" y="109"/>
                    <a:pt x="424" y="109"/>
                    <a:pt x="424" y="105"/>
                  </a:cubicBezTo>
                  <a:moveTo>
                    <a:pt x="448" y="86"/>
                  </a:moveTo>
                  <a:cubicBezTo>
                    <a:pt x="448" y="79"/>
                    <a:pt x="468" y="79"/>
                    <a:pt x="456" y="75"/>
                  </a:cubicBezTo>
                  <a:cubicBezTo>
                    <a:pt x="444" y="68"/>
                    <a:pt x="448" y="75"/>
                    <a:pt x="448" y="75"/>
                  </a:cubicBezTo>
                  <a:cubicBezTo>
                    <a:pt x="444" y="75"/>
                    <a:pt x="444" y="79"/>
                    <a:pt x="444" y="75"/>
                  </a:cubicBezTo>
                  <a:cubicBezTo>
                    <a:pt x="436" y="75"/>
                    <a:pt x="436" y="75"/>
                    <a:pt x="436" y="79"/>
                  </a:cubicBezTo>
                  <a:cubicBezTo>
                    <a:pt x="432" y="86"/>
                    <a:pt x="432" y="79"/>
                    <a:pt x="424" y="86"/>
                  </a:cubicBezTo>
                  <a:cubicBezTo>
                    <a:pt x="444" y="86"/>
                    <a:pt x="444" y="86"/>
                    <a:pt x="444" y="86"/>
                  </a:cubicBezTo>
                  <a:lnTo>
                    <a:pt x="448" y="86"/>
                  </a:lnTo>
                  <a:close/>
                  <a:moveTo>
                    <a:pt x="456" y="56"/>
                  </a:moveTo>
                  <a:cubicBezTo>
                    <a:pt x="448" y="56"/>
                    <a:pt x="448" y="56"/>
                    <a:pt x="448" y="56"/>
                  </a:cubicBezTo>
                  <a:cubicBezTo>
                    <a:pt x="448" y="64"/>
                    <a:pt x="448" y="64"/>
                    <a:pt x="448" y="64"/>
                  </a:cubicBezTo>
                  <a:cubicBezTo>
                    <a:pt x="448" y="68"/>
                    <a:pt x="456" y="56"/>
                    <a:pt x="456" y="56"/>
                  </a:cubicBezTo>
                  <a:moveTo>
                    <a:pt x="464" y="56"/>
                  </a:moveTo>
                  <a:cubicBezTo>
                    <a:pt x="456" y="56"/>
                    <a:pt x="464" y="53"/>
                    <a:pt x="468" y="53"/>
                  </a:cubicBezTo>
                  <a:cubicBezTo>
                    <a:pt x="468" y="53"/>
                    <a:pt x="468" y="56"/>
                    <a:pt x="464" y="56"/>
                  </a:cubicBezTo>
                  <a:moveTo>
                    <a:pt x="476" y="68"/>
                  </a:moveTo>
                  <a:cubicBezTo>
                    <a:pt x="480" y="64"/>
                    <a:pt x="480" y="64"/>
                    <a:pt x="480" y="64"/>
                  </a:cubicBezTo>
                  <a:cubicBezTo>
                    <a:pt x="468" y="64"/>
                    <a:pt x="468" y="64"/>
                    <a:pt x="468" y="64"/>
                  </a:cubicBezTo>
                  <a:cubicBezTo>
                    <a:pt x="464" y="56"/>
                    <a:pt x="464" y="64"/>
                    <a:pt x="464" y="64"/>
                  </a:cubicBezTo>
                  <a:cubicBezTo>
                    <a:pt x="456" y="64"/>
                    <a:pt x="456" y="64"/>
                    <a:pt x="448" y="68"/>
                  </a:cubicBezTo>
                  <a:cubicBezTo>
                    <a:pt x="448" y="68"/>
                    <a:pt x="456" y="68"/>
                    <a:pt x="464" y="75"/>
                  </a:cubicBezTo>
                  <a:cubicBezTo>
                    <a:pt x="468" y="75"/>
                    <a:pt x="468" y="75"/>
                    <a:pt x="476" y="68"/>
                  </a:cubicBezTo>
                  <a:moveTo>
                    <a:pt x="476" y="68"/>
                  </a:moveTo>
                  <a:cubicBezTo>
                    <a:pt x="480" y="64"/>
                    <a:pt x="488" y="64"/>
                    <a:pt x="488" y="64"/>
                  </a:cubicBezTo>
                  <a:cubicBezTo>
                    <a:pt x="488" y="68"/>
                    <a:pt x="476" y="75"/>
                    <a:pt x="476" y="68"/>
                  </a:cubicBezTo>
                  <a:moveTo>
                    <a:pt x="516" y="64"/>
                  </a:moveTo>
                  <a:cubicBezTo>
                    <a:pt x="516" y="56"/>
                    <a:pt x="528" y="64"/>
                    <a:pt x="524" y="68"/>
                  </a:cubicBezTo>
                  <a:cubicBezTo>
                    <a:pt x="516" y="68"/>
                    <a:pt x="516" y="68"/>
                    <a:pt x="516" y="64"/>
                  </a:cubicBezTo>
                  <a:moveTo>
                    <a:pt x="512" y="68"/>
                  </a:moveTo>
                  <a:cubicBezTo>
                    <a:pt x="516" y="68"/>
                    <a:pt x="512" y="75"/>
                    <a:pt x="512" y="75"/>
                  </a:cubicBezTo>
                  <a:cubicBezTo>
                    <a:pt x="504" y="75"/>
                    <a:pt x="512" y="64"/>
                    <a:pt x="512" y="68"/>
                  </a:cubicBezTo>
                  <a:moveTo>
                    <a:pt x="615" y="11"/>
                  </a:moveTo>
                  <a:cubicBezTo>
                    <a:pt x="619" y="11"/>
                    <a:pt x="619" y="11"/>
                    <a:pt x="619" y="11"/>
                  </a:cubicBezTo>
                  <a:cubicBezTo>
                    <a:pt x="627" y="15"/>
                    <a:pt x="619" y="15"/>
                    <a:pt x="615" y="11"/>
                  </a:cubicBezTo>
                  <a:moveTo>
                    <a:pt x="488" y="53"/>
                  </a:moveTo>
                  <a:cubicBezTo>
                    <a:pt x="480" y="53"/>
                    <a:pt x="480" y="45"/>
                    <a:pt x="480" y="53"/>
                  </a:cubicBezTo>
                  <a:cubicBezTo>
                    <a:pt x="476" y="56"/>
                    <a:pt x="488" y="64"/>
                    <a:pt x="492" y="56"/>
                  </a:cubicBezTo>
                  <a:cubicBezTo>
                    <a:pt x="500" y="56"/>
                    <a:pt x="492" y="56"/>
                    <a:pt x="488" y="53"/>
                  </a:cubicBezTo>
                  <a:moveTo>
                    <a:pt x="512" y="64"/>
                  </a:moveTo>
                  <a:cubicBezTo>
                    <a:pt x="516" y="64"/>
                    <a:pt x="516" y="64"/>
                    <a:pt x="516" y="56"/>
                  </a:cubicBezTo>
                  <a:cubicBezTo>
                    <a:pt x="516" y="53"/>
                    <a:pt x="516" y="45"/>
                    <a:pt x="504" y="53"/>
                  </a:cubicBezTo>
                  <a:cubicBezTo>
                    <a:pt x="500" y="56"/>
                    <a:pt x="500" y="56"/>
                    <a:pt x="512" y="64"/>
                  </a:cubicBezTo>
                  <a:moveTo>
                    <a:pt x="575" y="34"/>
                  </a:moveTo>
                  <a:cubicBezTo>
                    <a:pt x="584" y="34"/>
                    <a:pt x="584" y="34"/>
                    <a:pt x="595" y="30"/>
                  </a:cubicBezTo>
                  <a:cubicBezTo>
                    <a:pt x="607" y="15"/>
                    <a:pt x="603" y="15"/>
                    <a:pt x="591" y="15"/>
                  </a:cubicBezTo>
                  <a:cubicBezTo>
                    <a:pt x="584" y="23"/>
                    <a:pt x="595" y="23"/>
                    <a:pt x="591" y="23"/>
                  </a:cubicBezTo>
                  <a:cubicBezTo>
                    <a:pt x="584" y="30"/>
                    <a:pt x="575" y="23"/>
                    <a:pt x="575" y="30"/>
                  </a:cubicBezTo>
                  <a:cubicBezTo>
                    <a:pt x="575" y="34"/>
                    <a:pt x="575" y="23"/>
                    <a:pt x="572" y="30"/>
                  </a:cubicBezTo>
                  <a:cubicBezTo>
                    <a:pt x="559" y="30"/>
                    <a:pt x="547" y="34"/>
                    <a:pt x="559" y="34"/>
                  </a:cubicBezTo>
                  <a:cubicBezTo>
                    <a:pt x="563" y="34"/>
                    <a:pt x="552" y="41"/>
                    <a:pt x="563" y="41"/>
                  </a:cubicBezTo>
                  <a:cubicBezTo>
                    <a:pt x="572" y="34"/>
                    <a:pt x="572" y="34"/>
                    <a:pt x="575" y="34"/>
                  </a:cubicBezTo>
                  <a:moveTo>
                    <a:pt x="563" y="45"/>
                  </a:moveTo>
                  <a:cubicBezTo>
                    <a:pt x="575" y="41"/>
                    <a:pt x="584" y="45"/>
                    <a:pt x="584" y="45"/>
                  </a:cubicBezTo>
                  <a:cubicBezTo>
                    <a:pt x="591" y="53"/>
                    <a:pt x="559" y="53"/>
                    <a:pt x="563" y="45"/>
                  </a:cubicBezTo>
                  <a:moveTo>
                    <a:pt x="595" y="45"/>
                  </a:moveTo>
                  <a:cubicBezTo>
                    <a:pt x="603" y="41"/>
                    <a:pt x="615" y="34"/>
                    <a:pt x="603" y="30"/>
                  </a:cubicBezTo>
                  <a:cubicBezTo>
                    <a:pt x="595" y="30"/>
                    <a:pt x="603" y="34"/>
                    <a:pt x="595" y="34"/>
                  </a:cubicBezTo>
                  <a:cubicBezTo>
                    <a:pt x="584" y="41"/>
                    <a:pt x="575" y="41"/>
                    <a:pt x="591" y="45"/>
                  </a:cubicBezTo>
                  <a:cubicBezTo>
                    <a:pt x="591" y="45"/>
                    <a:pt x="595" y="53"/>
                    <a:pt x="595" y="45"/>
                  </a:cubicBezTo>
                  <a:moveTo>
                    <a:pt x="615" y="23"/>
                  </a:moveTo>
                  <a:cubicBezTo>
                    <a:pt x="627" y="30"/>
                    <a:pt x="619" y="34"/>
                    <a:pt x="615" y="34"/>
                  </a:cubicBezTo>
                  <a:cubicBezTo>
                    <a:pt x="607" y="41"/>
                    <a:pt x="603" y="23"/>
                    <a:pt x="615" y="23"/>
                  </a:cubicBezTo>
                  <a:moveTo>
                    <a:pt x="783" y="105"/>
                  </a:moveTo>
                  <a:cubicBezTo>
                    <a:pt x="783" y="98"/>
                    <a:pt x="803" y="98"/>
                    <a:pt x="807" y="94"/>
                  </a:cubicBezTo>
                  <a:cubicBezTo>
                    <a:pt x="815" y="86"/>
                    <a:pt x="807" y="86"/>
                    <a:pt x="819" y="86"/>
                  </a:cubicBezTo>
                  <a:cubicBezTo>
                    <a:pt x="827" y="94"/>
                    <a:pt x="839" y="94"/>
                    <a:pt x="835" y="79"/>
                  </a:cubicBezTo>
                  <a:cubicBezTo>
                    <a:pt x="835" y="75"/>
                    <a:pt x="835" y="75"/>
                    <a:pt x="835" y="75"/>
                  </a:cubicBezTo>
                  <a:cubicBezTo>
                    <a:pt x="819" y="75"/>
                    <a:pt x="819" y="79"/>
                    <a:pt x="815" y="75"/>
                  </a:cubicBezTo>
                  <a:cubicBezTo>
                    <a:pt x="807" y="68"/>
                    <a:pt x="807" y="79"/>
                    <a:pt x="803" y="79"/>
                  </a:cubicBezTo>
                  <a:cubicBezTo>
                    <a:pt x="795" y="79"/>
                    <a:pt x="795" y="79"/>
                    <a:pt x="795" y="79"/>
                  </a:cubicBezTo>
                  <a:cubicBezTo>
                    <a:pt x="795" y="75"/>
                    <a:pt x="803" y="68"/>
                    <a:pt x="783" y="64"/>
                  </a:cubicBezTo>
                  <a:cubicBezTo>
                    <a:pt x="771" y="64"/>
                    <a:pt x="771" y="56"/>
                    <a:pt x="767" y="56"/>
                  </a:cubicBezTo>
                  <a:cubicBezTo>
                    <a:pt x="755" y="56"/>
                    <a:pt x="759" y="53"/>
                    <a:pt x="791" y="64"/>
                  </a:cubicBezTo>
                  <a:cubicBezTo>
                    <a:pt x="815" y="68"/>
                    <a:pt x="815" y="53"/>
                    <a:pt x="827" y="53"/>
                  </a:cubicBezTo>
                  <a:cubicBezTo>
                    <a:pt x="839" y="53"/>
                    <a:pt x="847" y="41"/>
                    <a:pt x="835" y="41"/>
                  </a:cubicBezTo>
                  <a:cubicBezTo>
                    <a:pt x="819" y="41"/>
                    <a:pt x="827" y="34"/>
                    <a:pt x="819" y="34"/>
                  </a:cubicBezTo>
                  <a:cubicBezTo>
                    <a:pt x="807" y="34"/>
                    <a:pt x="815" y="23"/>
                    <a:pt x="803" y="30"/>
                  </a:cubicBezTo>
                  <a:cubicBezTo>
                    <a:pt x="795" y="34"/>
                    <a:pt x="803" y="23"/>
                    <a:pt x="791" y="30"/>
                  </a:cubicBezTo>
                  <a:cubicBezTo>
                    <a:pt x="779" y="30"/>
                    <a:pt x="791" y="23"/>
                    <a:pt x="779" y="15"/>
                  </a:cubicBezTo>
                  <a:cubicBezTo>
                    <a:pt x="759" y="15"/>
                    <a:pt x="755" y="30"/>
                    <a:pt x="755" y="41"/>
                  </a:cubicBezTo>
                  <a:cubicBezTo>
                    <a:pt x="759" y="45"/>
                    <a:pt x="755" y="34"/>
                    <a:pt x="747" y="41"/>
                  </a:cubicBezTo>
                  <a:cubicBezTo>
                    <a:pt x="743" y="41"/>
                    <a:pt x="735" y="41"/>
                    <a:pt x="743" y="34"/>
                  </a:cubicBezTo>
                  <a:cubicBezTo>
                    <a:pt x="755" y="30"/>
                    <a:pt x="755" y="23"/>
                    <a:pt x="747" y="30"/>
                  </a:cubicBezTo>
                  <a:cubicBezTo>
                    <a:pt x="743" y="30"/>
                    <a:pt x="743" y="30"/>
                    <a:pt x="743" y="23"/>
                  </a:cubicBezTo>
                  <a:cubicBezTo>
                    <a:pt x="747" y="23"/>
                    <a:pt x="759" y="15"/>
                    <a:pt x="759" y="11"/>
                  </a:cubicBezTo>
                  <a:cubicBezTo>
                    <a:pt x="759" y="4"/>
                    <a:pt x="747" y="15"/>
                    <a:pt x="747" y="11"/>
                  </a:cubicBezTo>
                  <a:cubicBezTo>
                    <a:pt x="747" y="4"/>
                    <a:pt x="743" y="11"/>
                    <a:pt x="735" y="4"/>
                  </a:cubicBezTo>
                  <a:cubicBezTo>
                    <a:pt x="723" y="0"/>
                    <a:pt x="731" y="11"/>
                    <a:pt x="723" y="11"/>
                  </a:cubicBezTo>
                  <a:cubicBezTo>
                    <a:pt x="719" y="4"/>
                    <a:pt x="711" y="15"/>
                    <a:pt x="719" y="15"/>
                  </a:cubicBezTo>
                  <a:cubicBezTo>
                    <a:pt x="731" y="15"/>
                    <a:pt x="719" y="23"/>
                    <a:pt x="719" y="23"/>
                  </a:cubicBezTo>
                  <a:cubicBezTo>
                    <a:pt x="723" y="23"/>
                    <a:pt x="711" y="23"/>
                    <a:pt x="711" y="30"/>
                  </a:cubicBezTo>
                  <a:cubicBezTo>
                    <a:pt x="711" y="34"/>
                    <a:pt x="707" y="30"/>
                    <a:pt x="711" y="34"/>
                  </a:cubicBezTo>
                  <a:cubicBezTo>
                    <a:pt x="711" y="41"/>
                    <a:pt x="711" y="41"/>
                    <a:pt x="699" y="45"/>
                  </a:cubicBezTo>
                  <a:cubicBezTo>
                    <a:pt x="687" y="53"/>
                    <a:pt x="699" y="34"/>
                    <a:pt x="699" y="30"/>
                  </a:cubicBezTo>
                  <a:cubicBezTo>
                    <a:pt x="699" y="30"/>
                    <a:pt x="707" y="15"/>
                    <a:pt x="699" y="15"/>
                  </a:cubicBezTo>
                  <a:cubicBezTo>
                    <a:pt x="691" y="11"/>
                    <a:pt x="675" y="30"/>
                    <a:pt x="667" y="41"/>
                  </a:cubicBezTo>
                  <a:cubicBezTo>
                    <a:pt x="655" y="53"/>
                    <a:pt x="667" y="45"/>
                    <a:pt x="655" y="56"/>
                  </a:cubicBezTo>
                  <a:cubicBezTo>
                    <a:pt x="651" y="64"/>
                    <a:pt x="651" y="56"/>
                    <a:pt x="651" y="56"/>
                  </a:cubicBezTo>
                  <a:cubicBezTo>
                    <a:pt x="643" y="64"/>
                    <a:pt x="639" y="56"/>
                    <a:pt x="643" y="53"/>
                  </a:cubicBezTo>
                  <a:cubicBezTo>
                    <a:pt x="655" y="45"/>
                    <a:pt x="651" y="45"/>
                    <a:pt x="651" y="45"/>
                  </a:cubicBezTo>
                  <a:cubicBezTo>
                    <a:pt x="663" y="34"/>
                    <a:pt x="643" y="41"/>
                    <a:pt x="663" y="30"/>
                  </a:cubicBezTo>
                  <a:cubicBezTo>
                    <a:pt x="675" y="15"/>
                    <a:pt x="679" y="15"/>
                    <a:pt x="667" y="15"/>
                  </a:cubicBezTo>
                  <a:cubicBezTo>
                    <a:pt x="655" y="15"/>
                    <a:pt x="655" y="4"/>
                    <a:pt x="655" y="15"/>
                  </a:cubicBezTo>
                  <a:cubicBezTo>
                    <a:pt x="655" y="30"/>
                    <a:pt x="655" y="15"/>
                    <a:pt x="651" y="15"/>
                  </a:cubicBezTo>
                  <a:cubicBezTo>
                    <a:pt x="643" y="11"/>
                    <a:pt x="643" y="15"/>
                    <a:pt x="639" y="11"/>
                  </a:cubicBezTo>
                  <a:cubicBezTo>
                    <a:pt x="639" y="11"/>
                    <a:pt x="631" y="11"/>
                    <a:pt x="631" y="15"/>
                  </a:cubicBezTo>
                  <a:cubicBezTo>
                    <a:pt x="639" y="15"/>
                    <a:pt x="639" y="23"/>
                    <a:pt x="631" y="23"/>
                  </a:cubicBezTo>
                  <a:cubicBezTo>
                    <a:pt x="619" y="15"/>
                    <a:pt x="619" y="23"/>
                    <a:pt x="631" y="23"/>
                  </a:cubicBezTo>
                  <a:cubicBezTo>
                    <a:pt x="643" y="30"/>
                    <a:pt x="643" y="34"/>
                    <a:pt x="631" y="30"/>
                  </a:cubicBezTo>
                  <a:cubicBezTo>
                    <a:pt x="619" y="23"/>
                    <a:pt x="631" y="30"/>
                    <a:pt x="615" y="41"/>
                  </a:cubicBezTo>
                  <a:cubicBezTo>
                    <a:pt x="591" y="45"/>
                    <a:pt x="607" y="45"/>
                    <a:pt x="595" y="53"/>
                  </a:cubicBezTo>
                  <a:cubicBezTo>
                    <a:pt x="584" y="56"/>
                    <a:pt x="603" y="56"/>
                    <a:pt x="591" y="56"/>
                  </a:cubicBezTo>
                  <a:cubicBezTo>
                    <a:pt x="584" y="64"/>
                    <a:pt x="603" y="64"/>
                    <a:pt x="595" y="68"/>
                  </a:cubicBezTo>
                  <a:cubicBezTo>
                    <a:pt x="595" y="68"/>
                    <a:pt x="575" y="68"/>
                    <a:pt x="584" y="56"/>
                  </a:cubicBezTo>
                  <a:cubicBezTo>
                    <a:pt x="591" y="53"/>
                    <a:pt x="572" y="53"/>
                    <a:pt x="563" y="53"/>
                  </a:cubicBezTo>
                  <a:cubicBezTo>
                    <a:pt x="559" y="53"/>
                    <a:pt x="559" y="45"/>
                    <a:pt x="559" y="53"/>
                  </a:cubicBezTo>
                  <a:cubicBezTo>
                    <a:pt x="552" y="53"/>
                    <a:pt x="547" y="41"/>
                    <a:pt x="547" y="53"/>
                  </a:cubicBezTo>
                  <a:cubicBezTo>
                    <a:pt x="547" y="64"/>
                    <a:pt x="540" y="45"/>
                    <a:pt x="536" y="53"/>
                  </a:cubicBezTo>
                  <a:cubicBezTo>
                    <a:pt x="524" y="56"/>
                    <a:pt x="536" y="56"/>
                    <a:pt x="536" y="56"/>
                  </a:cubicBezTo>
                  <a:cubicBezTo>
                    <a:pt x="536" y="64"/>
                    <a:pt x="540" y="56"/>
                    <a:pt x="547" y="64"/>
                  </a:cubicBezTo>
                  <a:cubicBezTo>
                    <a:pt x="547" y="64"/>
                    <a:pt x="552" y="64"/>
                    <a:pt x="552" y="68"/>
                  </a:cubicBezTo>
                  <a:cubicBezTo>
                    <a:pt x="547" y="68"/>
                    <a:pt x="547" y="68"/>
                    <a:pt x="552" y="75"/>
                  </a:cubicBezTo>
                  <a:cubicBezTo>
                    <a:pt x="559" y="79"/>
                    <a:pt x="552" y="79"/>
                    <a:pt x="540" y="68"/>
                  </a:cubicBezTo>
                  <a:cubicBezTo>
                    <a:pt x="528" y="64"/>
                    <a:pt x="524" y="64"/>
                    <a:pt x="528" y="68"/>
                  </a:cubicBezTo>
                  <a:cubicBezTo>
                    <a:pt x="528" y="68"/>
                    <a:pt x="524" y="75"/>
                    <a:pt x="524" y="68"/>
                  </a:cubicBezTo>
                  <a:cubicBezTo>
                    <a:pt x="524" y="64"/>
                    <a:pt x="512" y="75"/>
                    <a:pt x="504" y="75"/>
                  </a:cubicBezTo>
                  <a:cubicBezTo>
                    <a:pt x="504" y="79"/>
                    <a:pt x="512" y="94"/>
                    <a:pt x="488" y="105"/>
                  </a:cubicBezTo>
                  <a:cubicBezTo>
                    <a:pt x="500" y="94"/>
                    <a:pt x="500" y="79"/>
                    <a:pt x="500" y="68"/>
                  </a:cubicBezTo>
                  <a:cubicBezTo>
                    <a:pt x="500" y="64"/>
                    <a:pt x="500" y="75"/>
                    <a:pt x="492" y="68"/>
                  </a:cubicBezTo>
                  <a:cubicBezTo>
                    <a:pt x="488" y="75"/>
                    <a:pt x="488" y="75"/>
                    <a:pt x="488" y="75"/>
                  </a:cubicBezTo>
                  <a:cubicBezTo>
                    <a:pt x="480" y="86"/>
                    <a:pt x="488" y="79"/>
                    <a:pt x="480" y="86"/>
                  </a:cubicBezTo>
                  <a:cubicBezTo>
                    <a:pt x="476" y="94"/>
                    <a:pt x="476" y="86"/>
                    <a:pt x="480" y="79"/>
                  </a:cubicBezTo>
                  <a:cubicBezTo>
                    <a:pt x="488" y="68"/>
                    <a:pt x="468" y="75"/>
                    <a:pt x="464" y="79"/>
                  </a:cubicBezTo>
                  <a:cubicBezTo>
                    <a:pt x="444" y="94"/>
                    <a:pt x="456" y="86"/>
                    <a:pt x="456" y="94"/>
                  </a:cubicBezTo>
                  <a:cubicBezTo>
                    <a:pt x="456" y="98"/>
                    <a:pt x="476" y="94"/>
                    <a:pt x="476" y="109"/>
                  </a:cubicBezTo>
                  <a:cubicBezTo>
                    <a:pt x="456" y="105"/>
                    <a:pt x="476" y="105"/>
                    <a:pt x="464" y="98"/>
                  </a:cubicBezTo>
                  <a:cubicBezTo>
                    <a:pt x="448" y="98"/>
                    <a:pt x="456" y="86"/>
                    <a:pt x="444" y="94"/>
                  </a:cubicBezTo>
                  <a:cubicBezTo>
                    <a:pt x="432" y="94"/>
                    <a:pt x="436" y="94"/>
                    <a:pt x="444" y="98"/>
                  </a:cubicBezTo>
                  <a:cubicBezTo>
                    <a:pt x="448" y="105"/>
                    <a:pt x="444" y="109"/>
                    <a:pt x="436" y="98"/>
                  </a:cubicBezTo>
                  <a:cubicBezTo>
                    <a:pt x="436" y="94"/>
                    <a:pt x="424" y="86"/>
                    <a:pt x="432" y="98"/>
                  </a:cubicBezTo>
                  <a:cubicBezTo>
                    <a:pt x="432" y="105"/>
                    <a:pt x="420" y="98"/>
                    <a:pt x="424" y="109"/>
                  </a:cubicBezTo>
                  <a:cubicBezTo>
                    <a:pt x="432" y="116"/>
                    <a:pt x="420" y="109"/>
                    <a:pt x="412" y="120"/>
                  </a:cubicBezTo>
                  <a:cubicBezTo>
                    <a:pt x="400" y="127"/>
                    <a:pt x="424" y="120"/>
                    <a:pt x="412" y="127"/>
                  </a:cubicBezTo>
                  <a:cubicBezTo>
                    <a:pt x="400" y="131"/>
                    <a:pt x="408" y="131"/>
                    <a:pt x="400" y="131"/>
                  </a:cubicBezTo>
                  <a:cubicBezTo>
                    <a:pt x="388" y="139"/>
                    <a:pt x="388" y="131"/>
                    <a:pt x="376" y="146"/>
                  </a:cubicBezTo>
                  <a:cubicBezTo>
                    <a:pt x="372" y="157"/>
                    <a:pt x="396" y="146"/>
                    <a:pt x="396" y="146"/>
                  </a:cubicBezTo>
                  <a:cubicBezTo>
                    <a:pt x="396" y="150"/>
                    <a:pt x="396" y="150"/>
                    <a:pt x="408" y="146"/>
                  </a:cubicBezTo>
                  <a:cubicBezTo>
                    <a:pt x="420" y="139"/>
                    <a:pt x="408" y="150"/>
                    <a:pt x="396" y="157"/>
                  </a:cubicBezTo>
                  <a:cubicBezTo>
                    <a:pt x="384" y="157"/>
                    <a:pt x="388" y="150"/>
                    <a:pt x="376" y="150"/>
                  </a:cubicBezTo>
                  <a:cubicBezTo>
                    <a:pt x="364" y="157"/>
                    <a:pt x="360" y="157"/>
                    <a:pt x="364" y="161"/>
                  </a:cubicBezTo>
                  <a:cubicBezTo>
                    <a:pt x="372" y="161"/>
                    <a:pt x="372" y="161"/>
                    <a:pt x="372" y="161"/>
                  </a:cubicBezTo>
                  <a:cubicBezTo>
                    <a:pt x="384" y="161"/>
                    <a:pt x="372" y="169"/>
                    <a:pt x="372" y="172"/>
                  </a:cubicBezTo>
                  <a:cubicBezTo>
                    <a:pt x="372" y="184"/>
                    <a:pt x="364" y="172"/>
                    <a:pt x="364" y="169"/>
                  </a:cubicBezTo>
                  <a:cubicBezTo>
                    <a:pt x="364" y="161"/>
                    <a:pt x="360" y="157"/>
                    <a:pt x="360" y="161"/>
                  </a:cubicBezTo>
                  <a:cubicBezTo>
                    <a:pt x="352" y="169"/>
                    <a:pt x="352" y="169"/>
                    <a:pt x="352" y="169"/>
                  </a:cubicBezTo>
                  <a:cubicBezTo>
                    <a:pt x="352" y="161"/>
                    <a:pt x="340" y="169"/>
                    <a:pt x="340" y="172"/>
                  </a:cubicBezTo>
                  <a:cubicBezTo>
                    <a:pt x="340" y="172"/>
                    <a:pt x="340" y="169"/>
                    <a:pt x="352" y="172"/>
                  </a:cubicBezTo>
                  <a:cubicBezTo>
                    <a:pt x="360" y="172"/>
                    <a:pt x="360" y="172"/>
                    <a:pt x="360" y="172"/>
                  </a:cubicBezTo>
                  <a:cubicBezTo>
                    <a:pt x="352" y="172"/>
                    <a:pt x="316" y="180"/>
                    <a:pt x="320" y="184"/>
                  </a:cubicBezTo>
                  <a:cubicBezTo>
                    <a:pt x="328" y="191"/>
                    <a:pt x="316" y="191"/>
                    <a:pt x="320" y="191"/>
                  </a:cubicBezTo>
                  <a:cubicBezTo>
                    <a:pt x="336" y="195"/>
                    <a:pt x="336" y="180"/>
                    <a:pt x="352" y="184"/>
                  </a:cubicBezTo>
                  <a:cubicBezTo>
                    <a:pt x="364" y="191"/>
                    <a:pt x="352" y="184"/>
                    <a:pt x="340" y="191"/>
                  </a:cubicBezTo>
                  <a:cubicBezTo>
                    <a:pt x="328" y="191"/>
                    <a:pt x="348" y="195"/>
                    <a:pt x="328" y="195"/>
                  </a:cubicBezTo>
                  <a:cubicBezTo>
                    <a:pt x="308" y="195"/>
                    <a:pt x="328" y="202"/>
                    <a:pt x="328" y="210"/>
                  </a:cubicBezTo>
                  <a:cubicBezTo>
                    <a:pt x="320" y="210"/>
                    <a:pt x="320" y="202"/>
                    <a:pt x="316" y="210"/>
                  </a:cubicBezTo>
                  <a:cubicBezTo>
                    <a:pt x="308" y="210"/>
                    <a:pt x="308" y="214"/>
                    <a:pt x="316" y="214"/>
                  </a:cubicBezTo>
                  <a:cubicBezTo>
                    <a:pt x="316" y="214"/>
                    <a:pt x="320" y="210"/>
                    <a:pt x="336" y="214"/>
                  </a:cubicBezTo>
                  <a:cubicBezTo>
                    <a:pt x="360" y="214"/>
                    <a:pt x="340" y="210"/>
                    <a:pt x="348" y="221"/>
                  </a:cubicBezTo>
                  <a:cubicBezTo>
                    <a:pt x="348" y="225"/>
                    <a:pt x="340" y="214"/>
                    <a:pt x="328" y="214"/>
                  </a:cubicBezTo>
                  <a:cubicBezTo>
                    <a:pt x="320" y="214"/>
                    <a:pt x="316" y="221"/>
                    <a:pt x="308" y="221"/>
                  </a:cubicBezTo>
                  <a:cubicBezTo>
                    <a:pt x="304" y="214"/>
                    <a:pt x="308" y="221"/>
                    <a:pt x="296" y="221"/>
                  </a:cubicBezTo>
                  <a:cubicBezTo>
                    <a:pt x="292" y="221"/>
                    <a:pt x="304" y="225"/>
                    <a:pt x="292" y="225"/>
                  </a:cubicBezTo>
                  <a:cubicBezTo>
                    <a:pt x="272" y="225"/>
                    <a:pt x="292" y="232"/>
                    <a:pt x="284" y="236"/>
                  </a:cubicBezTo>
                  <a:cubicBezTo>
                    <a:pt x="280" y="244"/>
                    <a:pt x="280" y="236"/>
                    <a:pt x="272" y="244"/>
                  </a:cubicBezTo>
                  <a:cubicBezTo>
                    <a:pt x="268" y="247"/>
                    <a:pt x="280" y="244"/>
                    <a:pt x="272" y="247"/>
                  </a:cubicBezTo>
                  <a:cubicBezTo>
                    <a:pt x="268" y="247"/>
                    <a:pt x="272" y="255"/>
                    <a:pt x="272" y="247"/>
                  </a:cubicBezTo>
                  <a:cubicBezTo>
                    <a:pt x="268" y="247"/>
                    <a:pt x="260" y="247"/>
                    <a:pt x="268" y="255"/>
                  </a:cubicBezTo>
                  <a:cubicBezTo>
                    <a:pt x="272" y="255"/>
                    <a:pt x="260" y="262"/>
                    <a:pt x="272" y="262"/>
                  </a:cubicBezTo>
                  <a:cubicBezTo>
                    <a:pt x="284" y="262"/>
                    <a:pt x="260" y="266"/>
                    <a:pt x="268" y="266"/>
                  </a:cubicBezTo>
                  <a:cubicBezTo>
                    <a:pt x="268" y="266"/>
                    <a:pt x="292" y="262"/>
                    <a:pt x="296" y="262"/>
                  </a:cubicBezTo>
                  <a:cubicBezTo>
                    <a:pt x="308" y="262"/>
                    <a:pt x="296" y="266"/>
                    <a:pt x="284" y="266"/>
                  </a:cubicBezTo>
                  <a:cubicBezTo>
                    <a:pt x="272" y="273"/>
                    <a:pt x="268" y="266"/>
                    <a:pt x="260" y="273"/>
                  </a:cubicBezTo>
                  <a:cubicBezTo>
                    <a:pt x="248" y="277"/>
                    <a:pt x="268" y="273"/>
                    <a:pt x="268" y="277"/>
                  </a:cubicBezTo>
                  <a:cubicBezTo>
                    <a:pt x="268" y="285"/>
                    <a:pt x="256" y="277"/>
                    <a:pt x="256" y="288"/>
                  </a:cubicBezTo>
                  <a:cubicBezTo>
                    <a:pt x="248" y="296"/>
                    <a:pt x="244" y="288"/>
                    <a:pt x="244" y="296"/>
                  </a:cubicBezTo>
                  <a:cubicBezTo>
                    <a:pt x="248" y="307"/>
                    <a:pt x="248" y="300"/>
                    <a:pt x="256" y="307"/>
                  </a:cubicBezTo>
                  <a:cubicBezTo>
                    <a:pt x="256" y="315"/>
                    <a:pt x="244" y="315"/>
                    <a:pt x="244" y="319"/>
                  </a:cubicBezTo>
                  <a:cubicBezTo>
                    <a:pt x="248" y="319"/>
                    <a:pt x="248" y="326"/>
                    <a:pt x="236" y="326"/>
                  </a:cubicBezTo>
                  <a:cubicBezTo>
                    <a:pt x="232" y="326"/>
                    <a:pt x="232" y="330"/>
                    <a:pt x="224" y="330"/>
                  </a:cubicBezTo>
                  <a:cubicBezTo>
                    <a:pt x="220" y="330"/>
                    <a:pt x="220" y="337"/>
                    <a:pt x="212" y="337"/>
                  </a:cubicBezTo>
                  <a:cubicBezTo>
                    <a:pt x="200" y="337"/>
                    <a:pt x="200" y="337"/>
                    <a:pt x="200" y="337"/>
                  </a:cubicBezTo>
                  <a:cubicBezTo>
                    <a:pt x="200" y="341"/>
                    <a:pt x="200" y="337"/>
                    <a:pt x="212" y="337"/>
                  </a:cubicBezTo>
                  <a:cubicBezTo>
                    <a:pt x="220" y="341"/>
                    <a:pt x="208" y="349"/>
                    <a:pt x="220" y="341"/>
                  </a:cubicBezTo>
                  <a:cubicBezTo>
                    <a:pt x="224" y="337"/>
                    <a:pt x="224" y="341"/>
                    <a:pt x="220" y="341"/>
                  </a:cubicBezTo>
                  <a:cubicBezTo>
                    <a:pt x="212" y="349"/>
                    <a:pt x="224" y="349"/>
                    <a:pt x="224" y="352"/>
                  </a:cubicBezTo>
                  <a:cubicBezTo>
                    <a:pt x="220" y="360"/>
                    <a:pt x="220" y="360"/>
                    <a:pt x="212" y="360"/>
                  </a:cubicBezTo>
                  <a:cubicBezTo>
                    <a:pt x="208" y="360"/>
                    <a:pt x="208" y="349"/>
                    <a:pt x="200" y="349"/>
                  </a:cubicBezTo>
                  <a:cubicBezTo>
                    <a:pt x="196" y="352"/>
                    <a:pt x="200" y="352"/>
                    <a:pt x="200" y="352"/>
                  </a:cubicBezTo>
                  <a:cubicBezTo>
                    <a:pt x="188" y="352"/>
                    <a:pt x="188" y="360"/>
                    <a:pt x="188" y="367"/>
                  </a:cubicBezTo>
                  <a:cubicBezTo>
                    <a:pt x="188" y="371"/>
                    <a:pt x="176" y="367"/>
                    <a:pt x="176" y="371"/>
                  </a:cubicBezTo>
                  <a:cubicBezTo>
                    <a:pt x="168" y="390"/>
                    <a:pt x="156" y="382"/>
                    <a:pt x="156" y="393"/>
                  </a:cubicBezTo>
                  <a:cubicBezTo>
                    <a:pt x="152" y="401"/>
                    <a:pt x="164" y="393"/>
                    <a:pt x="164" y="393"/>
                  </a:cubicBezTo>
                  <a:cubicBezTo>
                    <a:pt x="164" y="401"/>
                    <a:pt x="168" y="401"/>
                    <a:pt x="168" y="401"/>
                  </a:cubicBezTo>
                  <a:cubicBezTo>
                    <a:pt x="168" y="405"/>
                    <a:pt x="180" y="405"/>
                    <a:pt x="200" y="393"/>
                  </a:cubicBezTo>
                  <a:cubicBezTo>
                    <a:pt x="220" y="382"/>
                    <a:pt x="188" y="390"/>
                    <a:pt x="200" y="382"/>
                  </a:cubicBezTo>
                  <a:cubicBezTo>
                    <a:pt x="212" y="378"/>
                    <a:pt x="208" y="378"/>
                    <a:pt x="212" y="378"/>
                  </a:cubicBezTo>
                  <a:cubicBezTo>
                    <a:pt x="224" y="382"/>
                    <a:pt x="196" y="382"/>
                    <a:pt x="212" y="390"/>
                  </a:cubicBezTo>
                  <a:cubicBezTo>
                    <a:pt x="224" y="390"/>
                    <a:pt x="212" y="393"/>
                    <a:pt x="200" y="401"/>
                  </a:cubicBezTo>
                  <a:cubicBezTo>
                    <a:pt x="188" y="405"/>
                    <a:pt x="200" y="401"/>
                    <a:pt x="196" y="405"/>
                  </a:cubicBezTo>
                  <a:cubicBezTo>
                    <a:pt x="196" y="405"/>
                    <a:pt x="208" y="405"/>
                    <a:pt x="200" y="412"/>
                  </a:cubicBezTo>
                  <a:cubicBezTo>
                    <a:pt x="196" y="412"/>
                    <a:pt x="180" y="405"/>
                    <a:pt x="168" y="412"/>
                  </a:cubicBezTo>
                  <a:cubicBezTo>
                    <a:pt x="164" y="416"/>
                    <a:pt x="168" y="412"/>
                    <a:pt x="164" y="405"/>
                  </a:cubicBezTo>
                  <a:cubicBezTo>
                    <a:pt x="156" y="393"/>
                    <a:pt x="156" y="401"/>
                    <a:pt x="152" y="401"/>
                  </a:cubicBezTo>
                  <a:cubicBezTo>
                    <a:pt x="140" y="405"/>
                    <a:pt x="144" y="412"/>
                    <a:pt x="144" y="405"/>
                  </a:cubicBezTo>
                  <a:cubicBezTo>
                    <a:pt x="140" y="405"/>
                    <a:pt x="132" y="412"/>
                    <a:pt x="120" y="412"/>
                  </a:cubicBezTo>
                  <a:cubicBezTo>
                    <a:pt x="108" y="416"/>
                    <a:pt x="140" y="423"/>
                    <a:pt x="120" y="423"/>
                  </a:cubicBezTo>
                  <a:cubicBezTo>
                    <a:pt x="104" y="423"/>
                    <a:pt x="128" y="431"/>
                    <a:pt x="108" y="431"/>
                  </a:cubicBezTo>
                  <a:cubicBezTo>
                    <a:pt x="92" y="423"/>
                    <a:pt x="116" y="431"/>
                    <a:pt x="104" y="435"/>
                  </a:cubicBezTo>
                  <a:cubicBezTo>
                    <a:pt x="92" y="435"/>
                    <a:pt x="80" y="431"/>
                    <a:pt x="72" y="435"/>
                  </a:cubicBezTo>
                  <a:cubicBezTo>
                    <a:pt x="72" y="435"/>
                    <a:pt x="72" y="446"/>
                    <a:pt x="84" y="442"/>
                  </a:cubicBezTo>
                  <a:cubicBezTo>
                    <a:pt x="104" y="442"/>
                    <a:pt x="84" y="442"/>
                    <a:pt x="92" y="453"/>
                  </a:cubicBezTo>
                  <a:cubicBezTo>
                    <a:pt x="96" y="457"/>
                    <a:pt x="84" y="446"/>
                    <a:pt x="60" y="453"/>
                  </a:cubicBezTo>
                  <a:cubicBezTo>
                    <a:pt x="40" y="457"/>
                    <a:pt x="72" y="453"/>
                    <a:pt x="72" y="457"/>
                  </a:cubicBezTo>
                  <a:cubicBezTo>
                    <a:pt x="80" y="468"/>
                    <a:pt x="72" y="453"/>
                    <a:pt x="52" y="465"/>
                  </a:cubicBezTo>
                  <a:cubicBezTo>
                    <a:pt x="37" y="468"/>
                    <a:pt x="48" y="476"/>
                    <a:pt x="40" y="468"/>
                  </a:cubicBezTo>
                  <a:cubicBezTo>
                    <a:pt x="28" y="468"/>
                    <a:pt x="40" y="476"/>
                    <a:pt x="28" y="476"/>
                  </a:cubicBezTo>
                  <a:cubicBezTo>
                    <a:pt x="16" y="468"/>
                    <a:pt x="12" y="468"/>
                    <a:pt x="16" y="476"/>
                  </a:cubicBezTo>
                  <a:cubicBezTo>
                    <a:pt x="24" y="483"/>
                    <a:pt x="5" y="476"/>
                    <a:pt x="12" y="483"/>
                  </a:cubicBezTo>
                  <a:cubicBezTo>
                    <a:pt x="16" y="487"/>
                    <a:pt x="37" y="483"/>
                    <a:pt x="52" y="487"/>
                  </a:cubicBezTo>
                  <a:cubicBezTo>
                    <a:pt x="68" y="495"/>
                    <a:pt x="48" y="487"/>
                    <a:pt x="40" y="495"/>
                  </a:cubicBezTo>
                  <a:cubicBezTo>
                    <a:pt x="40" y="495"/>
                    <a:pt x="37" y="483"/>
                    <a:pt x="16" y="495"/>
                  </a:cubicBezTo>
                  <a:cubicBezTo>
                    <a:pt x="0" y="498"/>
                    <a:pt x="28" y="506"/>
                    <a:pt x="16" y="510"/>
                  </a:cubicBezTo>
                  <a:cubicBezTo>
                    <a:pt x="0" y="510"/>
                    <a:pt x="16" y="510"/>
                    <a:pt x="12" y="517"/>
                  </a:cubicBezTo>
                  <a:cubicBezTo>
                    <a:pt x="12" y="521"/>
                    <a:pt x="16" y="528"/>
                    <a:pt x="28" y="521"/>
                  </a:cubicBezTo>
                  <a:cubicBezTo>
                    <a:pt x="40" y="517"/>
                    <a:pt x="52" y="528"/>
                    <a:pt x="60" y="521"/>
                  </a:cubicBezTo>
                  <a:cubicBezTo>
                    <a:pt x="60" y="510"/>
                    <a:pt x="68" y="521"/>
                    <a:pt x="80" y="521"/>
                  </a:cubicBezTo>
                  <a:cubicBezTo>
                    <a:pt x="92" y="517"/>
                    <a:pt x="96" y="521"/>
                    <a:pt x="84" y="521"/>
                  </a:cubicBezTo>
                  <a:cubicBezTo>
                    <a:pt x="68" y="528"/>
                    <a:pt x="92" y="539"/>
                    <a:pt x="72" y="528"/>
                  </a:cubicBezTo>
                  <a:cubicBezTo>
                    <a:pt x="60" y="517"/>
                    <a:pt x="60" y="536"/>
                    <a:pt x="52" y="528"/>
                  </a:cubicBezTo>
                  <a:cubicBezTo>
                    <a:pt x="40" y="521"/>
                    <a:pt x="28" y="536"/>
                    <a:pt x="24" y="528"/>
                  </a:cubicBezTo>
                  <a:cubicBezTo>
                    <a:pt x="12" y="528"/>
                    <a:pt x="12" y="528"/>
                    <a:pt x="12" y="536"/>
                  </a:cubicBezTo>
                  <a:cubicBezTo>
                    <a:pt x="12" y="547"/>
                    <a:pt x="24" y="536"/>
                    <a:pt x="24" y="547"/>
                  </a:cubicBezTo>
                  <a:cubicBezTo>
                    <a:pt x="24" y="551"/>
                    <a:pt x="12" y="536"/>
                    <a:pt x="12" y="547"/>
                  </a:cubicBezTo>
                  <a:cubicBezTo>
                    <a:pt x="16" y="558"/>
                    <a:pt x="24" y="547"/>
                    <a:pt x="24" y="551"/>
                  </a:cubicBezTo>
                  <a:cubicBezTo>
                    <a:pt x="24" y="562"/>
                    <a:pt x="12" y="562"/>
                    <a:pt x="12" y="562"/>
                  </a:cubicBezTo>
                  <a:cubicBezTo>
                    <a:pt x="24" y="569"/>
                    <a:pt x="24" y="573"/>
                    <a:pt x="28" y="569"/>
                  </a:cubicBezTo>
                  <a:cubicBezTo>
                    <a:pt x="28" y="562"/>
                    <a:pt x="28" y="573"/>
                    <a:pt x="37" y="573"/>
                  </a:cubicBezTo>
                  <a:cubicBezTo>
                    <a:pt x="37" y="569"/>
                    <a:pt x="28" y="581"/>
                    <a:pt x="37" y="581"/>
                  </a:cubicBezTo>
                  <a:cubicBezTo>
                    <a:pt x="40" y="581"/>
                    <a:pt x="37" y="569"/>
                    <a:pt x="48" y="569"/>
                  </a:cubicBezTo>
                  <a:cubicBezTo>
                    <a:pt x="52" y="562"/>
                    <a:pt x="40" y="581"/>
                    <a:pt x="37" y="588"/>
                  </a:cubicBezTo>
                  <a:cubicBezTo>
                    <a:pt x="24" y="588"/>
                    <a:pt x="40" y="588"/>
                    <a:pt x="37" y="592"/>
                  </a:cubicBezTo>
                  <a:cubicBezTo>
                    <a:pt x="28" y="599"/>
                    <a:pt x="37" y="588"/>
                    <a:pt x="24" y="599"/>
                  </a:cubicBezTo>
                  <a:cubicBezTo>
                    <a:pt x="12" y="611"/>
                    <a:pt x="24" y="622"/>
                    <a:pt x="28" y="614"/>
                  </a:cubicBezTo>
                  <a:cubicBezTo>
                    <a:pt x="28" y="611"/>
                    <a:pt x="37" y="614"/>
                    <a:pt x="37" y="611"/>
                  </a:cubicBezTo>
                  <a:cubicBezTo>
                    <a:pt x="40" y="603"/>
                    <a:pt x="48" y="611"/>
                    <a:pt x="40" y="614"/>
                  </a:cubicBezTo>
                  <a:cubicBezTo>
                    <a:pt x="37" y="614"/>
                    <a:pt x="48" y="614"/>
                    <a:pt x="40" y="622"/>
                  </a:cubicBezTo>
                  <a:cubicBezTo>
                    <a:pt x="37" y="626"/>
                    <a:pt x="48" y="626"/>
                    <a:pt x="40" y="633"/>
                  </a:cubicBezTo>
                  <a:cubicBezTo>
                    <a:pt x="28" y="633"/>
                    <a:pt x="28" y="622"/>
                    <a:pt x="28" y="633"/>
                  </a:cubicBezTo>
                  <a:cubicBezTo>
                    <a:pt x="24" y="644"/>
                    <a:pt x="24" y="644"/>
                    <a:pt x="28" y="644"/>
                  </a:cubicBezTo>
                  <a:cubicBezTo>
                    <a:pt x="37" y="656"/>
                    <a:pt x="40" y="652"/>
                    <a:pt x="40" y="656"/>
                  </a:cubicBezTo>
                  <a:cubicBezTo>
                    <a:pt x="48" y="663"/>
                    <a:pt x="52" y="663"/>
                    <a:pt x="60" y="667"/>
                  </a:cubicBezTo>
                  <a:cubicBezTo>
                    <a:pt x="68" y="667"/>
                    <a:pt x="60" y="667"/>
                    <a:pt x="68" y="674"/>
                  </a:cubicBezTo>
                  <a:cubicBezTo>
                    <a:pt x="68" y="678"/>
                    <a:pt x="68" y="667"/>
                    <a:pt x="72" y="674"/>
                  </a:cubicBezTo>
                  <a:cubicBezTo>
                    <a:pt x="80" y="674"/>
                    <a:pt x="72" y="678"/>
                    <a:pt x="80" y="674"/>
                  </a:cubicBezTo>
                  <a:cubicBezTo>
                    <a:pt x="92" y="674"/>
                    <a:pt x="108" y="674"/>
                    <a:pt x="116" y="667"/>
                  </a:cubicBezTo>
                  <a:cubicBezTo>
                    <a:pt x="120" y="667"/>
                    <a:pt x="128" y="663"/>
                    <a:pt x="132" y="652"/>
                  </a:cubicBezTo>
                  <a:cubicBezTo>
                    <a:pt x="140" y="644"/>
                    <a:pt x="144" y="652"/>
                    <a:pt x="144" y="644"/>
                  </a:cubicBezTo>
                  <a:cubicBezTo>
                    <a:pt x="144" y="637"/>
                    <a:pt x="156" y="644"/>
                    <a:pt x="152" y="637"/>
                  </a:cubicBezTo>
                  <a:cubicBezTo>
                    <a:pt x="144" y="633"/>
                    <a:pt x="164" y="637"/>
                    <a:pt x="156" y="626"/>
                  </a:cubicBezTo>
                  <a:cubicBezTo>
                    <a:pt x="156" y="622"/>
                    <a:pt x="164" y="633"/>
                    <a:pt x="168" y="626"/>
                  </a:cubicBezTo>
                  <a:cubicBezTo>
                    <a:pt x="176" y="626"/>
                    <a:pt x="180" y="633"/>
                    <a:pt x="180" y="622"/>
                  </a:cubicBezTo>
                  <a:cubicBezTo>
                    <a:pt x="180" y="611"/>
                    <a:pt x="196" y="614"/>
                    <a:pt x="180" y="611"/>
                  </a:cubicBezTo>
                  <a:cubicBezTo>
                    <a:pt x="180" y="603"/>
                    <a:pt x="176" y="599"/>
                    <a:pt x="188" y="603"/>
                  </a:cubicBezTo>
                  <a:cubicBezTo>
                    <a:pt x="196" y="611"/>
                    <a:pt x="188" y="592"/>
                    <a:pt x="196" y="599"/>
                  </a:cubicBezTo>
                  <a:cubicBezTo>
                    <a:pt x="196" y="611"/>
                    <a:pt x="188" y="603"/>
                    <a:pt x="196" y="611"/>
                  </a:cubicBezTo>
                  <a:cubicBezTo>
                    <a:pt x="196" y="614"/>
                    <a:pt x="188" y="622"/>
                    <a:pt x="200" y="622"/>
                  </a:cubicBezTo>
                  <a:cubicBezTo>
                    <a:pt x="212" y="622"/>
                    <a:pt x="212" y="622"/>
                    <a:pt x="212" y="622"/>
                  </a:cubicBezTo>
                  <a:cubicBezTo>
                    <a:pt x="212" y="622"/>
                    <a:pt x="212" y="626"/>
                    <a:pt x="220" y="633"/>
                  </a:cubicBezTo>
                  <a:cubicBezTo>
                    <a:pt x="220" y="637"/>
                    <a:pt x="232" y="626"/>
                    <a:pt x="224" y="611"/>
                  </a:cubicBezTo>
                  <a:cubicBezTo>
                    <a:pt x="220" y="599"/>
                    <a:pt x="232" y="599"/>
                    <a:pt x="232" y="592"/>
                  </a:cubicBezTo>
                  <a:cubicBezTo>
                    <a:pt x="224" y="581"/>
                    <a:pt x="236" y="592"/>
                    <a:pt x="244" y="581"/>
                  </a:cubicBezTo>
                  <a:cubicBezTo>
                    <a:pt x="256" y="569"/>
                    <a:pt x="244" y="569"/>
                    <a:pt x="248" y="562"/>
                  </a:cubicBezTo>
                  <a:cubicBezTo>
                    <a:pt x="260" y="558"/>
                    <a:pt x="236" y="536"/>
                    <a:pt x="244" y="528"/>
                  </a:cubicBezTo>
                  <a:cubicBezTo>
                    <a:pt x="244" y="521"/>
                    <a:pt x="256" y="536"/>
                    <a:pt x="256" y="521"/>
                  </a:cubicBezTo>
                  <a:cubicBezTo>
                    <a:pt x="260" y="517"/>
                    <a:pt x="268" y="510"/>
                    <a:pt x="248" y="506"/>
                  </a:cubicBezTo>
                  <a:cubicBezTo>
                    <a:pt x="224" y="495"/>
                    <a:pt x="248" y="476"/>
                    <a:pt x="244" y="457"/>
                  </a:cubicBezTo>
                  <a:cubicBezTo>
                    <a:pt x="232" y="446"/>
                    <a:pt x="244" y="446"/>
                    <a:pt x="236" y="442"/>
                  </a:cubicBezTo>
                  <a:cubicBezTo>
                    <a:pt x="232" y="435"/>
                    <a:pt x="244" y="435"/>
                    <a:pt x="236" y="423"/>
                  </a:cubicBezTo>
                  <a:cubicBezTo>
                    <a:pt x="224" y="412"/>
                    <a:pt x="244" y="412"/>
                    <a:pt x="236" y="405"/>
                  </a:cubicBezTo>
                  <a:cubicBezTo>
                    <a:pt x="236" y="393"/>
                    <a:pt x="260" y="382"/>
                    <a:pt x="268" y="378"/>
                  </a:cubicBezTo>
                  <a:cubicBezTo>
                    <a:pt x="280" y="371"/>
                    <a:pt x="296" y="390"/>
                    <a:pt x="304" y="367"/>
                  </a:cubicBezTo>
                  <a:cubicBezTo>
                    <a:pt x="308" y="352"/>
                    <a:pt x="296" y="360"/>
                    <a:pt x="292" y="352"/>
                  </a:cubicBezTo>
                  <a:cubicBezTo>
                    <a:pt x="280" y="349"/>
                    <a:pt x="308" y="330"/>
                    <a:pt x="308" y="326"/>
                  </a:cubicBezTo>
                  <a:cubicBezTo>
                    <a:pt x="308" y="315"/>
                    <a:pt x="316" y="319"/>
                    <a:pt x="316" y="307"/>
                  </a:cubicBezTo>
                  <a:cubicBezTo>
                    <a:pt x="308" y="288"/>
                    <a:pt x="320" y="296"/>
                    <a:pt x="308" y="273"/>
                  </a:cubicBezTo>
                  <a:cubicBezTo>
                    <a:pt x="308" y="266"/>
                    <a:pt x="352" y="273"/>
                    <a:pt x="340" y="262"/>
                  </a:cubicBezTo>
                  <a:cubicBezTo>
                    <a:pt x="336" y="247"/>
                    <a:pt x="348" y="255"/>
                    <a:pt x="352" y="236"/>
                  </a:cubicBezTo>
                  <a:cubicBezTo>
                    <a:pt x="364" y="225"/>
                    <a:pt x="372" y="232"/>
                    <a:pt x="372" y="221"/>
                  </a:cubicBezTo>
                  <a:cubicBezTo>
                    <a:pt x="376" y="214"/>
                    <a:pt x="364" y="210"/>
                    <a:pt x="364" y="202"/>
                  </a:cubicBezTo>
                  <a:cubicBezTo>
                    <a:pt x="364" y="195"/>
                    <a:pt x="372" y="202"/>
                    <a:pt x="384" y="184"/>
                  </a:cubicBezTo>
                  <a:cubicBezTo>
                    <a:pt x="384" y="172"/>
                    <a:pt x="396" y="172"/>
                    <a:pt x="400" y="169"/>
                  </a:cubicBezTo>
                  <a:cubicBezTo>
                    <a:pt x="408" y="169"/>
                    <a:pt x="412" y="180"/>
                    <a:pt x="424" y="172"/>
                  </a:cubicBezTo>
                  <a:cubicBezTo>
                    <a:pt x="436" y="169"/>
                    <a:pt x="420" y="150"/>
                    <a:pt x="424" y="146"/>
                  </a:cubicBezTo>
                  <a:cubicBezTo>
                    <a:pt x="444" y="131"/>
                    <a:pt x="476" y="161"/>
                    <a:pt x="492" y="150"/>
                  </a:cubicBezTo>
                  <a:cubicBezTo>
                    <a:pt x="504" y="146"/>
                    <a:pt x="476" y="150"/>
                    <a:pt x="492" y="139"/>
                  </a:cubicBezTo>
                  <a:cubicBezTo>
                    <a:pt x="512" y="120"/>
                    <a:pt x="476" y="116"/>
                    <a:pt x="512" y="116"/>
                  </a:cubicBezTo>
                  <a:cubicBezTo>
                    <a:pt x="512" y="109"/>
                    <a:pt x="524" y="120"/>
                    <a:pt x="524" y="116"/>
                  </a:cubicBezTo>
                  <a:cubicBezTo>
                    <a:pt x="524" y="116"/>
                    <a:pt x="516" y="109"/>
                    <a:pt x="524" y="105"/>
                  </a:cubicBezTo>
                  <a:cubicBezTo>
                    <a:pt x="536" y="98"/>
                    <a:pt x="547" y="109"/>
                    <a:pt x="559" y="120"/>
                  </a:cubicBezTo>
                  <a:cubicBezTo>
                    <a:pt x="572" y="131"/>
                    <a:pt x="552" y="131"/>
                    <a:pt x="572" y="131"/>
                  </a:cubicBezTo>
                  <a:cubicBezTo>
                    <a:pt x="595" y="131"/>
                    <a:pt x="584" y="139"/>
                    <a:pt x="595" y="139"/>
                  </a:cubicBezTo>
                  <a:cubicBezTo>
                    <a:pt x="615" y="131"/>
                    <a:pt x="607" y="127"/>
                    <a:pt x="615" y="127"/>
                  </a:cubicBezTo>
                  <a:cubicBezTo>
                    <a:pt x="619" y="131"/>
                    <a:pt x="631" y="131"/>
                    <a:pt x="643" y="146"/>
                  </a:cubicBezTo>
                  <a:cubicBezTo>
                    <a:pt x="643" y="139"/>
                    <a:pt x="651" y="146"/>
                    <a:pt x="651" y="131"/>
                  </a:cubicBezTo>
                  <a:cubicBezTo>
                    <a:pt x="655" y="120"/>
                    <a:pt x="679" y="127"/>
                    <a:pt x="667" y="116"/>
                  </a:cubicBezTo>
                  <a:cubicBezTo>
                    <a:pt x="663" y="105"/>
                    <a:pt x="675" y="105"/>
                    <a:pt x="675" y="94"/>
                  </a:cubicBezTo>
                  <a:cubicBezTo>
                    <a:pt x="675" y="86"/>
                    <a:pt x="679" y="75"/>
                    <a:pt x="691" y="68"/>
                  </a:cubicBezTo>
                  <a:cubicBezTo>
                    <a:pt x="707" y="64"/>
                    <a:pt x="699" y="75"/>
                    <a:pt x="723" y="64"/>
                  </a:cubicBezTo>
                  <a:cubicBezTo>
                    <a:pt x="735" y="56"/>
                    <a:pt x="735" y="56"/>
                    <a:pt x="743" y="68"/>
                  </a:cubicBezTo>
                  <a:cubicBezTo>
                    <a:pt x="747" y="75"/>
                    <a:pt x="779" y="79"/>
                    <a:pt x="783" y="94"/>
                  </a:cubicBezTo>
                  <a:cubicBezTo>
                    <a:pt x="783" y="98"/>
                    <a:pt x="755" y="109"/>
                    <a:pt x="771" y="116"/>
                  </a:cubicBezTo>
                  <a:cubicBezTo>
                    <a:pt x="779" y="120"/>
                    <a:pt x="779" y="116"/>
                    <a:pt x="783" y="10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5" name="Freeform 227"/>
            <p:cNvSpPr>
              <a:spLocks noEditPoints="1"/>
            </p:cNvSpPr>
            <p:nvPr/>
          </p:nvSpPr>
          <p:spPr bwMode="auto">
            <a:xfrm>
              <a:off x="3309" y="1023"/>
              <a:ext cx="1176" cy="942"/>
            </a:xfrm>
            <a:custGeom>
              <a:avLst/>
              <a:gdLst/>
              <a:ahLst/>
              <a:cxnLst>
                <a:cxn ang="0">
                  <a:pos x="12" y="558"/>
                </a:cxn>
                <a:cxn ang="0">
                  <a:pos x="16" y="611"/>
                </a:cxn>
                <a:cxn ang="0">
                  <a:pos x="5" y="528"/>
                </a:cxn>
                <a:cxn ang="0">
                  <a:pos x="28" y="468"/>
                </a:cxn>
                <a:cxn ang="0">
                  <a:pos x="96" y="431"/>
                </a:cxn>
                <a:cxn ang="0">
                  <a:pos x="140" y="401"/>
                </a:cxn>
                <a:cxn ang="0">
                  <a:pos x="104" y="412"/>
                </a:cxn>
                <a:cxn ang="0">
                  <a:pos x="200" y="349"/>
                </a:cxn>
                <a:cxn ang="0">
                  <a:pos x="220" y="326"/>
                </a:cxn>
                <a:cxn ang="0">
                  <a:pos x="236" y="296"/>
                </a:cxn>
                <a:cxn ang="0">
                  <a:pos x="256" y="285"/>
                </a:cxn>
                <a:cxn ang="0">
                  <a:pos x="348" y="172"/>
                </a:cxn>
                <a:cxn ang="0">
                  <a:pos x="272" y="169"/>
                </a:cxn>
                <a:cxn ang="0">
                  <a:pos x="280" y="161"/>
                </a:cxn>
                <a:cxn ang="0">
                  <a:pos x="364" y="150"/>
                </a:cxn>
                <a:cxn ang="0">
                  <a:pos x="340" y="146"/>
                </a:cxn>
                <a:cxn ang="0">
                  <a:pos x="372" y="120"/>
                </a:cxn>
                <a:cxn ang="0">
                  <a:pos x="348" y="127"/>
                </a:cxn>
                <a:cxn ang="0">
                  <a:pos x="308" y="139"/>
                </a:cxn>
                <a:cxn ang="0">
                  <a:pos x="304" y="161"/>
                </a:cxn>
                <a:cxn ang="0">
                  <a:pos x="388" y="131"/>
                </a:cxn>
                <a:cxn ang="0">
                  <a:pos x="412" y="86"/>
                </a:cxn>
                <a:cxn ang="0">
                  <a:pos x="400" y="116"/>
                </a:cxn>
                <a:cxn ang="0">
                  <a:pos x="436" y="79"/>
                </a:cxn>
                <a:cxn ang="0">
                  <a:pos x="464" y="56"/>
                </a:cxn>
                <a:cxn ang="0">
                  <a:pos x="464" y="75"/>
                </a:cxn>
                <a:cxn ang="0">
                  <a:pos x="512" y="68"/>
                </a:cxn>
                <a:cxn ang="0">
                  <a:pos x="492" y="56"/>
                </a:cxn>
                <a:cxn ang="0">
                  <a:pos x="591" y="15"/>
                </a:cxn>
                <a:cxn ang="0">
                  <a:pos x="584" y="45"/>
                </a:cxn>
                <a:cxn ang="0">
                  <a:pos x="615" y="34"/>
                </a:cxn>
                <a:cxn ang="0">
                  <a:pos x="803" y="79"/>
                </a:cxn>
                <a:cxn ang="0">
                  <a:pos x="803" y="30"/>
                </a:cxn>
                <a:cxn ang="0">
                  <a:pos x="759" y="11"/>
                </a:cxn>
                <a:cxn ang="0">
                  <a:pos x="699" y="45"/>
                </a:cxn>
                <a:cxn ang="0">
                  <a:pos x="663" y="30"/>
                </a:cxn>
                <a:cxn ang="0">
                  <a:pos x="631" y="30"/>
                </a:cxn>
                <a:cxn ang="0">
                  <a:pos x="547" y="53"/>
                </a:cxn>
                <a:cxn ang="0">
                  <a:pos x="524" y="68"/>
                </a:cxn>
                <a:cxn ang="0">
                  <a:pos x="464" y="79"/>
                </a:cxn>
                <a:cxn ang="0">
                  <a:pos x="424" y="109"/>
                </a:cxn>
                <a:cxn ang="0">
                  <a:pos x="376" y="150"/>
                </a:cxn>
                <a:cxn ang="0">
                  <a:pos x="352" y="172"/>
                </a:cxn>
                <a:cxn ang="0">
                  <a:pos x="316" y="210"/>
                </a:cxn>
                <a:cxn ang="0">
                  <a:pos x="284" y="236"/>
                </a:cxn>
                <a:cxn ang="0">
                  <a:pos x="284" y="266"/>
                </a:cxn>
                <a:cxn ang="0">
                  <a:pos x="224" y="330"/>
                </a:cxn>
                <a:cxn ang="0">
                  <a:pos x="200" y="349"/>
                </a:cxn>
                <a:cxn ang="0">
                  <a:pos x="200" y="382"/>
                </a:cxn>
                <a:cxn ang="0">
                  <a:pos x="152" y="401"/>
                </a:cxn>
                <a:cxn ang="0">
                  <a:pos x="92" y="453"/>
                </a:cxn>
                <a:cxn ang="0">
                  <a:pos x="52" y="487"/>
                </a:cxn>
                <a:cxn ang="0">
                  <a:pos x="84" y="521"/>
                </a:cxn>
                <a:cxn ang="0">
                  <a:pos x="12" y="562"/>
                </a:cxn>
                <a:cxn ang="0">
                  <a:pos x="28" y="614"/>
                </a:cxn>
                <a:cxn ang="0">
                  <a:pos x="60" y="667"/>
                </a:cxn>
                <a:cxn ang="0">
                  <a:pos x="156" y="626"/>
                </a:cxn>
                <a:cxn ang="0">
                  <a:pos x="212" y="622"/>
                </a:cxn>
                <a:cxn ang="0">
                  <a:pos x="248" y="506"/>
                </a:cxn>
                <a:cxn ang="0">
                  <a:pos x="308" y="326"/>
                </a:cxn>
                <a:cxn ang="0">
                  <a:pos x="400" y="169"/>
                </a:cxn>
                <a:cxn ang="0">
                  <a:pos x="559" y="120"/>
                </a:cxn>
                <a:cxn ang="0">
                  <a:pos x="691" y="68"/>
                </a:cxn>
              </a:cxnLst>
              <a:rect l="0" t="0" r="r" b="b"/>
              <a:pathLst>
                <a:path w="847" h="678">
                  <a:moveTo>
                    <a:pt x="12" y="551"/>
                  </a:moveTo>
                  <a:cubicBezTo>
                    <a:pt x="16" y="551"/>
                    <a:pt x="12" y="547"/>
                    <a:pt x="12" y="547"/>
                  </a:cubicBezTo>
                  <a:cubicBezTo>
                    <a:pt x="5" y="539"/>
                    <a:pt x="5" y="547"/>
                    <a:pt x="12" y="551"/>
                  </a:cubicBezTo>
                  <a:moveTo>
                    <a:pt x="16" y="558"/>
                  </a:moveTo>
                  <a:cubicBezTo>
                    <a:pt x="16" y="562"/>
                    <a:pt x="12" y="558"/>
                    <a:pt x="12" y="551"/>
                  </a:cubicBezTo>
                  <a:lnTo>
                    <a:pt x="16" y="558"/>
                  </a:lnTo>
                  <a:close/>
                  <a:moveTo>
                    <a:pt x="12" y="569"/>
                  </a:moveTo>
                  <a:cubicBezTo>
                    <a:pt x="12" y="558"/>
                    <a:pt x="12" y="558"/>
                    <a:pt x="12" y="558"/>
                  </a:cubicBezTo>
                  <a:cubicBezTo>
                    <a:pt x="12" y="562"/>
                    <a:pt x="16" y="573"/>
                    <a:pt x="12" y="569"/>
                  </a:cubicBezTo>
                  <a:moveTo>
                    <a:pt x="16" y="599"/>
                  </a:moveTo>
                  <a:cubicBezTo>
                    <a:pt x="16" y="592"/>
                    <a:pt x="16" y="592"/>
                    <a:pt x="16" y="592"/>
                  </a:cubicBezTo>
                  <a:cubicBezTo>
                    <a:pt x="24" y="592"/>
                    <a:pt x="24" y="599"/>
                    <a:pt x="24" y="592"/>
                  </a:cubicBezTo>
                  <a:cubicBezTo>
                    <a:pt x="16" y="588"/>
                    <a:pt x="16" y="588"/>
                    <a:pt x="16" y="588"/>
                  </a:cubicBezTo>
                  <a:lnTo>
                    <a:pt x="16" y="599"/>
                  </a:lnTo>
                  <a:close/>
                  <a:moveTo>
                    <a:pt x="16" y="622"/>
                  </a:moveTo>
                  <a:cubicBezTo>
                    <a:pt x="24" y="622"/>
                    <a:pt x="16" y="603"/>
                    <a:pt x="16" y="611"/>
                  </a:cubicBezTo>
                  <a:cubicBezTo>
                    <a:pt x="16" y="614"/>
                    <a:pt x="12" y="622"/>
                    <a:pt x="16" y="622"/>
                  </a:cubicBezTo>
                  <a:moveTo>
                    <a:pt x="24" y="588"/>
                  </a:moveTo>
                  <a:cubicBezTo>
                    <a:pt x="24" y="581"/>
                    <a:pt x="24" y="581"/>
                    <a:pt x="28" y="588"/>
                  </a:cubicBezTo>
                  <a:cubicBezTo>
                    <a:pt x="28" y="588"/>
                    <a:pt x="28" y="581"/>
                    <a:pt x="37" y="581"/>
                  </a:cubicBezTo>
                  <a:cubicBezTo>
                    <a:pt x="37" y="573"/>
                    <a:pt x="24" y="573"/>
                    <a:pt x="24" y="581"/>
                  </a:cubicBezTo>
                  <a:cubicBezTo>
                    <a:pt x="16" y="588"/>
                    <a:pt x="24" y="592"/>
                    <a:pt x="28" y="592"/>
                  </a:cubicBezTo>
                  <a:cubicBezTo>
                    <a:pt x="28" y="592"/>
                    <a:pt x="28" y="588"/>
                    <a:pt x="24" y="588"/>
                  </a:cubicBezTo>
                  <a:moveTo>
                    <a:pt x="5" y="528"/>
                  </a:moveTo>
                  <a:cubicBezTo>
                    <a:pt x="5" y="528"/>
                    <a:pt x="5" y="521"/>
                    <a:pt x="12" y="521"/>
                  </a:cubicBezTo>
                  <a:cubicBezTo>
                    <a:pt x="12" y="521"/>
                    <a:pt x="12" y="528"/>
                    <a:pt x="5" y="528"/>
                  </a:cubicBezTo>
                  <a:moveTo>
                    <a:pt x="5" y="495"/>
                  </a:moveTo>
                  <a:cubicBezTo>
                    <a:pt x="5" y="487"/>
                    <a:pt x="12" y="487"/>
                    <a:pt x="16" y="487"/>
                  </a:cubicBezTo>
                  <a:cubicBezTo>
                    <a:pt x="16" y="487"/>
                    <a:pt x="12" y="495"/>
                    <a:pt x="5" y="495"/>
                  </a:cubicBezTo>
                  <a:moveTo>
                    <a:pt x="28" y="468"/>
                  </a:moveTo>
                  <a:cubicBezTo>
                    <a:pt x="28" y="465"/>
                    <a:pt x="37" y="465"/>
                    <a:pt x="37" y="468"/>
                  </a:cubicBezTo>
                  <a:lnTo>
                    <a:pt x="28" y="468"/>
                  </a:lnTo>
                  <a:close/>
                  <a:moveTo>
                    <a:pt x="40" y="457"/>
                  </a:moveTo>
                  <a:cubicBezTo>
                    <a:pt x="48" y="465"/>
                    <a:pt x="40" y="468"/>
                    <a:pt x="37" y="468"/>
                  </a:cubicBezTo>
                  <a:cubicBezTo>
                    <a:pt x="37" y="465"/>
                    <a:pt x="40" y="457"/>
                    <a:pt x="40" y="457"/>
                  </a:cubicBezTo>
                  <a:moveTo>
                    <a:pt x="68" y="446"/>
                  </a:moveTo>
                  <a:cubicBezTo>
                    <a:pt x="60" y="446"/>
                    <a:pt x="72" y="442"/>
                    <a:pt x="72" y="446"/>
                  </a:cubicBezTo>
                  <a:lnTo>
                    <a:pt x="68" y="446"/>
                  </a:lnTo>
                  <a:close/>
                  <a:moveTo>
                    <a:pt x="96" y="431"/>
                  </a:moveTo>
                  <a:cubicBezTo>
                    <a:pt x="104" y="431"/>
                    <a:pt x="96" y="423"/>
                    <a:pt x="96" y="431"/>
                  </a:cubicBezTo>
                  <a:cubicBezTo>
                    <a:pt x="92" y="431"/>
                    <a:pt x="92" y="423"/>
                    <a:pt x="92" y="431"/>
                  </a:cubicBezTo>
                  <a:cubicBezTo>
                    <a:pt x="84" y="435"/>
                    <a:pt x="96" y="435"/>
                    <a:pt x="96" y="431"/>
                  </a:cubicBezTo>
                  <a:moveTo>
                    <a:pt x="108" y="423"/>
                  </a:moveTo>
                  <a:cubicBezTo>
                    <a:pt x="104" y="416"/>
                    <a:pt x="108" y="416"/>
                    <a:pt x="116" y="423"/>
                  </a:cubicBezTo>
                  <a:lnTo>
                    <a:pt x="108" y="423"/>
                  </a:lnTo>
                  <a:close/>
                  <a:moveTo>
                    <a:pt x="128" y="405"/>
                  </a:moveTo>
                  <a:cubicBezTo>
                    <a:pt x="144" y="405"/>
                    <a:pt x="144" y="405"/>
                    <a:pt x="144" y="405"/>
                  </a:cubicBezTo>
                  <a:cubicBezTo>
                    <a:pt x="144" y="401"/>
                    <a:pt x="140" y="405"/>
                    <a:pt x="140" y="401"/>
                  </a:cubicBezTo>
                  <a:cubicBezTo>
                    <a:pt x="140" y="393"/>
                    <a:pt x="128" y="401"/>
                    <a:pt x="128" y="401"/>
                  </a:cubicBezTo>
                  <a:cubicBezTo>
                    <a:pt x="120" y="405"/>
                    <a:pt x="116" y="405"/>
                    <a:pt x="116" y="405"/>
                  </a:cubicBezTo>
                  <a:cubicBezTo>
                    <a:pt x="116" y="412"/>
                    <a:pt x="120" y="412"/>
                    <a:pt x="128" y="405"/>
                  </a:cubicBezTo>
                  <a:moveTo>
                    <a:pt x="132" y="393"/>
                  </a:moveTo>
                  <a:cubicBezTo>
                    <a:pt x="140" y="393"/>
                    <a:pt x="132" y="390"/>
                    <a:pt x="132" y="390"/>
                  </a:cubicBezTo>
                  <a:cubicBezTo>
                    <a:pt x="128" y="393"/>
                    <a:pt x="116" y="393"/>
                    <a:pt x="116" y="401"/>
                  </a:cubicBezTo>
                  <a:cubicBezTo>
                    <a:pt x="120" y="401"/>
                    <a:pt x="128" y="401"/>
                    <a:pt x="132" y="393"/>
                  </a:cubicBezTo>
                  <a:moveTo>
                    <a:pt x="104" y="412"/>
                  </a:moveTo>
                  <a:cubicBezTo>
                    <a:pt x="96" y="412"/>
                    <a:pt x="116" y="405"/>
                    <a:pt x="116" y="412"/>
                  </a:cubicBezTo>
                  <a:cubicBezTo>
                    <a:pt x="116" y="412"/>
                    <a:pt x="108" y="416"/>
                    <a:pt x="104" y="412"/>
                  </a:cubicBezTo>
                  <a:moveTo>
                    <a:pt x="256" y="266"/>
                  </a:moveTo>
                  <a:cubicBezTo>
                    <a:pt x="260" y="262"/>
                    <a:pt x="260" y="262"/>
                    <a:pt x="260" y="262"/>
                  </a:cubicBezTo>
                  <a:cubicBezTo>
                    <a:pt x="268" y="266"/>
                    <a:pt x="260" y="266"/>
                    <a:pt x="256" y="266"/>
                  </a:cubicBezTo>
                  <a:moveTo>
                    <a:pt x="200" y="349"/>
                  </a:moveTo>
                  <a:cubicBezTo>
                    <a:pt x="208" y="341"/>
                    <a:pt x="208" y="349"/>
                    <a:pt x="208" y="349"/>
                  </a:cubicBezTo>
                  <a:lnTo>
                    <a:pt x="200" y="349"/>
                  </a:lnTo>
                  <a:close/>
                  <a:moveTo>
                    <a:pt x="212" y="349"/>
                  </a:moveTo>
                  <a:cubicBezTo>
                    <a:pt x="212" y="349"/>
                    <a:pt x="220" y="349"/>
                    <a:pt x="212" y="349"/>
                  </a:cubicBezTo>
                  <a:cubicBezTo>
                    <a:pt x="212" y="349"/>
                    <a:pt x="208" y="341"/>
                    <a:pt x="212" y="349"/>
                  </a:cubicBezTo>
                  <a:moveTo>
                    <a:pt x="212" y="352"/>
                  </a:moveTo>
                  <a:cubicBezTo>
                    <a:pt x="220" y="352"/>
                    <a:pt x="220" y="352"/>
                    <a:pt x="212" y="352"/>
                  </a:cubicBezTo>
                  <a:cubicBezTo>
                    <a:pt x="212" y="352"/>
                    <a:pt x="212" y="349"/>
                    <a:pt x="208" y="349"/>
                  </a:cubicBezTo>
                  <a:cubicBezTo>
                    <a:pt x="208" y="352"/>
                    <a:pt x="208" y="352"/>
                    <a:pt x="212" y="352"/>
                  </a:cubicBezTo>
                  <a:moveTo>
                    <a:pt x="220" y="326"/>
                  </a:moveTo>
                  <a:cubicBezTo>
                    <a:pt x="232" y="326"/>
                    <a:pt x="232" y="326"/>
                    <a:pt x="232" y="326"/>
                  </a:cubicBezTo>
                  <a:lnTo>
                    <a:pt x="220" y="326"/>
                  </a:lnTo>
                  <a:close/>
                  <a:moveTo>
                    <a:pt x="236" y="326"/>
                  </a:moveTo>
                  <a:cubicBezTo>
                    <a:pt x="244" y="326"/>
                    <a:pt x="244" y="326"/>
                    <a:pt x="244" y="326"/>
                  </a:cubicBezTo>
                  <a:cubicBezTo>
                    <a:pt x="248" y="319"/>
                    <a:pt x="244" y="319"/>
                    <a:pt x="236" y="319"/>
                  </a:cubicBezTo>
                  <a:lnTo>
                    <a:pt x="236" y="326"/>
                  </a:lnTo>
                  <a:close/>
                  <a:moveTo>
                    <a:pt x="224" y="296"/>
                  </a:moveTo>
                  <a:cubicBezTo>
                    <a:pt x="224" y="296"/>
                    <a:pt x="232" y="288"/>
                    <a:pt x="236" y="296"/>
                  </a:cubicBezTo>
                  <a:cubicBezTo>
                    <a:pt x="236" y="296"/>
                    <a:pt x="224" y="300"/>
                    <a:pt x="224" y="296"/>
                  </a:cubicBezTo>
                  <a:moveTo>
                    <a:pt x="236" y="315"/>
                  </a:moveTo>
                  <a:cubicBezTo>
                    <a:pt x="236" y="319"/>
                    <a:pt x="232" y="319"/>
                    <a:pt x="236" y="319"/>
                  </a:cubicBezTo>
                  <a:cubicBezTo>
                    <a:pt x="244" y="319"/>
                    <a:pt x="236" y="315"/>
                    <a:pt x="244" y="315"/>
                  </a:cubicBezTo>
                  <a:cubicBezTo>
                    <a:pt x="248" y="315"/>
                    <a:pt x="248" y="315"/>
                    <a:pt x="248" y="307"/>
                  </a:cubicBezTo>
                  <a:cubicBezTo>
                    <a:pt x="244" y="300"/>
                    <a:pt x="244" y="300"/>
                    <a:pt x="244" y="307"/>
                  </a:cubicBezTo>
                  <a:cubicBezTo>
                    <a:pt x="244" y="307"/>
                    <a:pt x="236" y="307"/>
                    <a:pt x="236" y="315"/>
                  </a:cubicBezTo>
                  <a:moveTo>
                    <a:pt x="256" y="285"/>
                  </a:moveTo>
                  <a:cubicBezTo>
                    <a:pt x="260" y="277"/>
                    <a:pt x="260" y="277"/>
                    <a:pt x="256" y="277"/>
                  </a:cubicBezTo>
                  <a:cubicBezTo>
                    <a:pt x="256" y="277"/>
                    <a:pt x="248" y="277"/>
                    <a:pt x="248" y="285"/>
                  </a:cubicBezTo>
                  <a:lnTo>
                    <a:pt x="256" y="285"/>
                  </a:lnTo>
                  <a:close/>
                  <a:moveTo>
                    <a:pt x="256" y="273"/>
                  </a:moveTo>
                  <a:cubicBezTo>
                    <a:pt x="256" y="266"/>
                    <a:pt x="248" y="266"/>
                    <a:pt x="248" y="266"/>
                  </a:cubicBezTo>
                  <a:cubicBezTo>
                    <a:pt x="248" y="273"/>
                    <a:pt x="244" y="277"/>
                    <a:pt x="248" y="277"/>
                  </a:cubicBezTo>
                  <a:cubicBezTo>
                    <a:pt x="248" y="273"/>
                    <a:pt x="256" y="277"/>
                    <a:pt x="256" y="273"/>
                  </a:cubicBezTo>
                  <a:moveTo>
                    <a:pt x="348" y="172"/>
                  </a:moveTo>
                  <a:cubicBezTo>
                    <a:pt x="352" y="172"/>
                    <a:pt x="352" y="172"/>
                    <a:pt x="352" y="172"/>
                  </a:cubicBezTo>
                  <a:lnTo>
                    <a:pt x="348" y="172"/>
                  </a:lnTo>
                  <a:close/>
                  <a:moveTo>
                    <a:pt x="260" y="172"/>
                  </a:moveTo>
                  <a:cubicBezTo>
                    <a:pt x="260" y="184"/>
                    <a:pt x="260" y="184"/>
                    <a:pt x="268" y="180"/>
                  </a:cubicBezTo>
                  <a:cubicBezTo>
                    <a:pt x="268" y="169"/>
                    <a:pt x="268" y="169"/>
                    <a:pt x="268" y="169"/>
                  </a:cubicBezTo>
                  <a:lnTo>
                    <a:pt x="260" y="172"/>
                  </a:lnTo>
                  <a:close/>
                  <a:moveTo>
                    <a:pt x="280" y="169"/>
                  </a:moveTo>
                  <a:cubicBezTo>
                    <a:pt x="284" y="169"/>
                    <a:pt x="272" y="161"/>
                    <a:pt x="272" y="169"/>
                  </a:cubicBezTo>
                  <a:cubicBezTo>
                    <a:pt x="272" y="172"/>
                    <a:pt x="272" y="172"/>
                    <a:pt x="272" y="172"/>
                  </a:cubicBezTo>
                  <a:lnTo>
                    <a:pt x="280" y="169"/>
                  </a:lnTo>
                  <a:close/>
                  <a:moveTo>
                    <a:pt x="280" y="169"/>
                  </a:moveTo>
                  <a:cubicBezTo>
                    <a:pt x="280" y="169"/>
                    <a:pt x="280" y="172"/>
                    <a:pt x="284" y="169"/>
                  </a:cubicBezTo>
                  <a:cubicBezTo>
                    <a:pt x="292" y="169"/>
                    <a:pt x="292" y="169"/>
                    <a:pt x="292" y="169"/>
                  </a:cubicBezTo>
                  <a:cubicBezTo>
                    <a:pt x="292" y="169"/>
                    <a:pt x="292" y="161"/>
                    <a:pt x="296" y="161"/>
                  </a:cubicBezTo>
                  <a:cubicBezTo>
                    <a:pt x="304" y="161"/>
                    <a:pt x="296" y="161"/>
                    <a:pt x="292" y="157"/>
                  </a:cubicBezTo>
                  <a:cubicBezTo>
                    <a:pt x="284" y="157"/>
                    <a:pt x="284" y="157"/>
                    <a:pt x="280" y="161"/>
                  </a:cubicBezTo>
                  <a:cubicBezTo>
                    <a:pt x="280" y="169"/>
                    <a:pt x="284" y="169"/>
                    <a:pt x="280" y="169"/>
                  </a:cubicBezTo>
                  <a:moveTo>
                    <a:pt x="296" y="157"/>
                  </a:moveTo>
                  <a:cubicBezTo>
                    <a:pt x="304" y="157"/>
                    <a:pt x="304" y="157"/>
                    <a:pt x="304" y="157"/>
                  </a:cubicBezTo>
                  <a:cubicBezTo>
                    <a:pt x="304" y="161"/>
                    <a:pt x="296" y="157"/>
                    <a:pt x="296" y="157"/>
                  </a:cubicBezTo>
                  <a:moveTo>
                    <a:pt x="468" y="56"/>
                  </a:moveTo>
                  <a:cubicBezTo>
                    <a:pt x="476" y="53"/>
                    <a:pt x="480" y="56"/>
                    <a:pt x="480" y="56"/>
                  </a:cubicBezTo>
                  <a:lnTo>
                    <a:pt x="468" y="56"/>
                  </a:lnTo>
                  <a:close/>
                  <a:moveTo>
                    <a:pt x="364" y="150"/>
                  </a:moveTo>
                  <a:cubicBezTo>
                    <a:pt x="372" y="146"/>
                    <a:pt x="376" y="146"/>
                    <a:pt x="376" y="146"/>
                  </a:cubicBezTo>
                  <a:cubicBezTo>
                    <a:pt x="372" y="150"/>
                    <a:pt x="364" y="157"/>
                    <a:pt x="364" y="150"/>
                  </a:cubicBezTo>
                  <a:moveTo>
                    <a:pt x="364" y="127"/>
                  </a:moveTo>
                  <a:cubicBezTo>
                    <a:pt x="364" y="127"/>
                    <a:pt x="372" y="131"/>
                    <a:pt x="360" y="139"/>
                  </a:cubicBezTo>
                  <a:cubicBezTo>
                    <a:pt x="352" y="146"/>
                    <a:pt x="364" y="131"/>
                    <a:pt x="360" y="131"/>
                  </a:cubicBezTo>
                  <a:cubicBezTo>
                    <a:pt x="352" y="131"/>
                    <a:pt x="364" y="127"/>
                    <a:pt x="360" y="120"/>
                  </a:cubicBezTo>
                  <a:cubicBezTo>
                    <a:pt x="352" y="120"/>
                    <a:pt x="348" y="127"/>
                    <a:pt x="348" y="131"/>
                  </a:cubicBezTo>
                  <a:cubicBezTo>
                    <a:pt x="340" y="139"/>
                    <a:pt x="352" y="146"/>
                    <a:pt x="340" y="146"/>
                  </a:cubicBezTo>
                  <a:cubicBezTo>
                    <a:pt x="336" y="146"/>
                    <a:pt x="340" y="146"/>
                    <a:pt x="336" y="157"/>
                  </a:cubicBezTo>
                  <a:cubicBezTo>
                    <a:pt x="328" y="161"/>
                    <a:pt x="340" y="150"/>
                    <a:pt x="348" y="157"/>
                  </a:cubicBezTo>
                  <a:cubicBezTo>
                    <a:pt x="352" y="161"/>
                    <a:pt x="352" y="150"/>
                    <a:pt x="352" y="150"/>
                  </a:cubicBezTo>
                  <a:cubicBezTo>
                    <a:pt x="360" y="157"/>
                    <a:pt x="360" y="157"/>
                    <a:pt x="360" y="150"/>
                  </a:cubicBezTo>
                  <a:cubicBezTo>
                    <a:pt x="364" y="146"/>
                    <a:pt x="364" y="146"/>
                    <a:pt x="372" y="146"/>
                  </a:cubicBezTo>
                  <a:cubicBezTo>
                    <a:pt x="384" y="139"/>
                    <a:pt x="376" y="127"/>
                    <a:pt x="372" y="127"/>
                  </a:cubicBezTo>
                  <a:cubicBezTo>
                    <a:pt x="372" y="120"/>
                    <a:pt x="372" y="120"/>
                    <a:pt x="364" y="127"/>
                  </a:cubicBezTo>
                  <a:moveTo>
                    <a:pt x="372" y="120"/>
                  </a:moveTo>
                  <a:cubicBezTo>
                    <a:pt x="384" y="120"/>
                    <a:pt x="384" y="120"/>
                    <a:pt x="384" y="120"/>
                  </a:cubicBezTo>
                  <a:cubicBezTo>
                    <a:pt x="376" y="127"/>
                    <a:pt x="372" y="120"/>
                    <a:pt x="372" y="120"/>
                  </a:cubicBezTo>
                  <a:moveTo>
                    <a:pt x="348" y="127"/>
                  </a:moveTo>
                  <a:cubicBezTo>
                    <a:pt x="348" y="127"/>
                    <a:pt x="348" y="120"/>
                    <a:pt x="352" y="120"/>
                  </a:cubicBezTo>
                  <a:cubicBezTo>
                    <a:pt x="360" y="120"/>
                    <a:pt x="360" y="116"/>
                    <a:pt x="364" y="109"/>
                  </a:cubicBezTo>
                  <a:cubicBezTo>
                    <a:pt x="364" y="105"/>
                    <a:pt x="364" y="98"/>
                    <a:pt x="360" y="105"/>
                  </a:cubicBezTo>
                  <a:cubicBezTo>
                    <a:pt x="352" y="109"/>
                    <a:pt x="348" y="109"/>
                    <a:pt x="348" y="120"/>
                  </a:cubicBezTo>
                  <a:cubicBezTo>
                    <a:pt x="340" y="120"/>
                    <a:pt x="340" y="120"/>
                    <a:pt x="348" y="127"/>
                  </a:cubicBezTo>
                  <a:moveTo>
                    <a:pt x="340" y="139"/>
                  </a:moveTo>
                  <a:cubicBezTo>
                    <a:pt x="348" y="139"/>
                    <a:pt x="336" y="131"/>
                    <a:pt x="340" y="131"/>
                  </a:cubicBezTo>
                  <a:cubicBezTo>
                    <a:pt x="348" y="127"/>
                    <a:pt x="336" y="116"/>
                    <a:pt x="336" y="120"/>
                  </a:cubicBezTo>
                  <a:cubicBezTo>
                    <a:pt x="328" y="120"/>
                    <a:pt x="336" y="127"/>
                    <a:pt x="328" y="127"/>
                  </a:cubicBezTo>
                  <a:cubicBezTo>
                    <a:pt x="320" y="127"/>
                    <a:pt x="328" y="131"/>
                    <a:pt x="320" y="131"/>
                  </a:cubicBezTo>
                  <a:cubicBezTo>
                    <a:pt x="316" y="131"/>
                    <a:pt x="320" y="127"/>
                    <a:pt x="316" y="127"/>
                  </a:cubicBezTo>
                  <a:cubicBezTo>
                    <a:pt x="316" y="131"/>
                    <a:pt x="308" y="127"/>
                    <a:pt x="308" y="131"/>
                  </a:cubicBezTo>
                  <a:cubicBezTo>
                    <a:pt x="308" y="131"/>
                    <a:pt x="304" y="139"/>
                    <a:pt x="308" y="139"/>
                  </a:cubicBezTo>
                  <a:cubicBezTo>
                    <a:pt x="316" y="146"/>
                    <a:pt x="316" y="139"/>
                    <a:pt x="328" y="131"/>
                  </a:cubicBezTo>
                  <a:cubicBezTo>
                    <a:pt x="340" y="131"/>
                    <a:pt x="316" y="139"/>
                    <a:pt x="320" y="146"/>
                  </a:cubicBezTo>
                  <a:cubicBezTo>
                    <a:pt x="328" y="146"/>
                    <a:pt x="336" y="139"/>
                    <a:pt x="340" y="139"/>
                  </a:cubicBezTo>
                  <a:moveTo>
                    <a:pt x="328" y="157"/>
                  </a:moveTo>
                  <a:cubicBezTo>
                    <a:pt x="336" y="150"/>
                    <a:pt x="328" y="150"/>
                    <a:pt x="328" y="150"/>
                  </a:cubicBezTo>
                  <a:cubicBezTo>
                    <a:pt x="316" y="150"/>
                    <a:pt x="316" y="150"/>
                    <a:pt x="316" y="150"/>
                  </a:cubicBezTo>
                  <a:cubicBezTo>
                    <a:pt x="308" y="150"/>
                    <a:pt x="316" y="157"/>
                    <a:pt x="308" y="157"/>
                  </a:cubicBezTo>
                  <a:cubicBezTo>
                    <a:pt x="304" y="157"/>
                    <a:pt x="308" y="157"/>
                    <a:pt x="304" y="161"/>
                  </a:cubicBezTo>
                  <a:cubicBezTo>
                    <a:pt x="304" y="161"/>
                    <a:pt x="304" y="169"/>
                    <a:pt x="316" y="161"/>
                  </a:cubicBezTo>
                  <a:cubicBezTo>
                    <a:pt x="316" y="161"/>
                    <a:pt x="320" y="161"/>
                    <a:pt x="328" y="157"/>
                  </a:cubicBezTo>
                  <a:moveTo>
                    <a:pt x="328" y="180"/>
                  </a:moveTo>
                  <a:cubicBezTo>
                    <a:pt x="328" y="180"/>
                    <a:pt x="328" y="172"/>
                    <a:pt x="336" y="172"/>
                  </a:cubicBezTo>
                  <a:lnTo>
                    <a:pt x="328" y="180"/>
                  </a:lnTo>
                  <a:close/>
                  <a:moveTo>
                    <a:pt x="388" y="131"/>
                  </a:moveTo>
                  <a:cubicBezTo>
                    <a:pt x="388" y="127"/>
                    <a:pt x="400" y="131"/>
                    <a:pt x="396" y="131"/>
                  </a:cubicBezTo>
                  <a:lnTo>
                    <a:pt x="388" y="131"/>
                  </a:lnTo>
                  <a:close/>
                  <a:moveTo>
                    <a:pt x="400" y="127"/>
                  </a:moveTo>
                  <a:cubicBezTo>
                    <a:pt x="396" y="120"/>
                    <a:pt x="400" y="120"/>
                    <a:pt x="408" y="120"/>
                  </a:cubicBezTo>
                  <a:cubicBezTo>
                    <a:pt x="408" y="127"/>
                    <a:pt x="400" y="127"/>
                    <a:pt x="400" y="127"/>
                  </a:cubicBezTo>
                  <a:moveTo>
                    <a:pt x="424" y="105"/>
                  </a:moveTo>
                  <a:cubicBezTo>
                    <a:pt x="420" y="98"/>
                    <a:pt x="424" y="98"/>
                    <a:pt x="424" y="98"/>
                  </a:cubicBezTo>
                  <a:cubicBezTo>
                    <a:pt x="424" y="94"/>
                    <a:pt x="432" y="86"/>
                    <a:pt x="424" y="94"/>
                  </a:cubicBezTo>
                  <a:cubicBezTo>
                    <a:pt x="424" y="94"/>
                    <a:pt x="424" y="86"/>
                    <a:pt x="420" y="86"/>
                  </a:cubicBezTo>
                  <a:cubicBezTo>
                    <a:pt x="420" y="94"/>
                    <a:pt x="420" y="79"/>
                    <a:pt x="412" y="86"/>
                  </a:cubicBezTo>
                  <a:cubicBezTo>
                    <a:pt x="412" y="94"/>
                    <a:pt x="408" y="86"/>
                    <a:pt x="408" y="86"/>
                  </a:cubicBezTo>
                  <a:cubicBezTo>
                    <a:pt x="408" y="94"/>
                    <a:pt x="408" y="86"/>
                    <a:pt x="400" y="94"/>
                  </a:cubicBezTo>
                  <a:cubicBezTo>
                    <a:pt x="396" y="94"/>
                    <a:pt x="408" y="94"/>
                    <a:pt x="408" y="98"/>
                  </a:cubicBezTo>
                  <a:cubicBezTo>
                    <a:pt x="396" y="98"/>
                    <a:pt x="396" y="98"/>
                    <a:pt x="396" y="98"/>
                  </a:cubicBezTo>
                  <a:cubicBezTo>
                    <a:pt x="400" y="105"/>
                    <a:pt x="388" y="98"/>
                    <a:pt x="396" y="105"/>
                  </a:cubicBezTo>
                  <a:cubicBezTo>
                    <a:pt x="396" y="105"/>
                    <a:pt x="388" y="105"/>
                    <a:pt x="396" y="109"/>
                  </a:cubicBezTo>
                  <a:cubicBezTo>
                    <a:pt x="396" y="109"/>
                    <a:pt x="384" y="116"/>
                    <a:pt x="396" y="116"/>
                  </a:cubicBezTo>
                  <a:cubicBezTo>
                    <a:pt x="400" y="116"/>
                    <a:pt x="396" y="120"/>
                    <a:pt x="400" y="116"/>
                  </a:cubicBezTo>
                  <a:cubicBezTo>
                    <a:pt x="408" y="116"/>
                    <a:pt x="408" y="109"/>
                    <a:pt x="408" y="109"/>
                  </a:cubicBezTo>
                  <a:cubicBezTo>
                    <a:pt x="412" y="109"/>
                    <a:pt x="408" y="116"/>
                    <a:pt x="420" y="109"/>
                  </a:cubicBezTo>
                  <a:cubicBezTo>
                    <a:pt x="424" y="109"/>
                    <a:pt x="424" y="109"/>
                    <a:pt x="424" y="105"/>
                  </a:cubicBezTo>
                  <a:moveTo>
                    <a:pt x="448" y="86"/>
                  </a:moveTo>
                  <a:cubicBezTo>
                    <a:pt x="448" y="79"/>
                    <a:pt x="468" y="79"/>
                    <a:pt x="456" y="75"/>
                  </a:cubicBezTo>
                  <a:cubicBezTo>
                    <a:pt x="444" y="68"/>
                    <a:pt x="448" y="75"/>
                    <a:pt x="448" y="75"/>
                  </a:cubicBezTo>
                  <a:cubicBezTo>
                    <a:pt x="444" y="75"/>
                    <a:pt x="444" y="79"/>
                    <a:pt x="444" y="75"/>
                  </a:cubicBezTo>
                  <a:cubicBezTo>
                    <a:pt x="436" y="75"/>
                    <a:pt x="436" y="75"/>
                    <a:pt x="436" y="79"/>
                  </a:cubicBezTo>
                  <a:cubicBezTo>
                    <a:pt x="432" y="86"/>
                    <a:pt x="432" y="79"/>
                    <a:pt x="424" y="86"/>
                  </a:cubicBezTo>
                  <a:cubicBezTo>
                    <a:pt x="444" y="86"/>
                    <a:pt x="444" y="86"/>
                    <a:pt x="444" y="86"/>
                  </a:cubicBezTo>
                  <a:lnTo>
                    <a:pt x="448" y="86"/>
                  </a:lnTo>
                  <a:close/>
                  <a:moveTo>
                    <a:pt x="456" y="56"/>
                  </a:moveTo>
                  <a:cubicBezTo>
                    <a:pt x="448" y="56"/>
                    <a:pt x="448" y="56"/>
                    <a:pt x="448" y="56"/>
                  </a:cubicBezTo>
                  <a:cubicBezTo>
                    <a:pt x="448" y="64"/>
                    <a:pt x="448" y="64"/>
                    <a:pt x="448" y="64"/>
                  </a:cubicBezTo>
                  <a:cubicBezTo>
                    <a:pt x="448" y="68"/>
                    <a:pt x="456" y="56"/>
                    <a:pt x="456" y="56"/>
                  </a:cubicBezTo>
                  <a:moveTo>
                    <a:pt x="464" y="56"/>
                  </a:moveTo>
                  <a:cubicBezTo>
                    <a:pt x="456" y="56"/>
                    <a:pt x="464" y="53"/>
                    <a:pt x="468" y="53"/>
                  </a:cubicBezTo>
                  <a:cubicBezTo>
                    <a:pt x="468" y="53"/>
                    <a:pt x="468" y="56"/>
                    <a:pt x="464" y="56"/>
                  </a:cubicBezTo>
                  <a:moveTo>
                    <a:pt x="476" y="68"/>
                  </a:moveTo>
                  <a:cubicBezTo>
                    <a:pt x="480" y="64"/>
                    <a:pt x="480" y="64"/>
                    <a:pt x="480" y="64"/>
                  </a:cubicBezTo>
                  <a:cubicBezTo>
                    <a:pt x="468" y="64"/>
                    <a:pt x="468" y="64"/>
                    <a:pt x="468" y="64"/>
                  </a:cubicBezTo>
                  <a:cubicBezTo>
                    <a:pt x="464" y="56"/>
                    <a:pt x="464" y="64"/>
                    <a:pt x="464" y="64"/>
                  </a:cubicBezTo>
                  <a:cubicBezTo>
                    <a:pt x="456" y="64"/>
                    <a:pt x="456" y="64"/>
                    <a:pt x="448" y="68"/>
                  </a:cubicBezTo>
                  <a:cubicBezTo>
                    <a:pt x="448" y="68"/>
                    <a:pt x="456" y="68"/>
                    <a:pt x="464" y="75"/>
                  </a:cubicBezTo>
                  <a:cubicBezTo>
                    <a:pt x="468" y="75"/>
                    <a:pt x="468" y="75"/>
                    <a:pt x="476" y="68"/>
                  </a:cubicBezTo>
                  <a:moveTo>
                    <a:pt x="476" y="68"/>
                  </a:moveTo>
                  <a:cubicBezTo>
                    <a:pt x="480" y="64"/>
                    <a:pt x="488" y="64"/>
                    <a:pt x="488" y="64"/>
                  </a:cubicBezTo>
                  <a:cubicBezTo>
                    <a:pt x="488" y="68"/>
                    <a:pt x="476" y="75"/>
                    <a:pt x="476" y="68"/>
                  </a:cubicBezTo>
                  <a:moveTo>
                    <a:pt x="516" y="64"/>
                  </a:moveTo>
                  <a:cubicBezTo>
                    <a:pt x="516" y="56"/>
                    <a:pt x="528" y="64"/>
                    <a:pt x="524" y="68"/>
                  </a:cubicBezTo>
                  <a:cubicBezTo>
                    <a:pt x="516" y="68"/>
                    <a:pt x="516" y="68"/>
                    <a:pt x="516" y="64"/>
                  </a:cubicBezTo>
                  <a:moveTo>
                    <a:pt x="512" y="68"/>
                  </a:moveTo>
                  <a:cubicBezTo>
                    <a:pt x="516" y="68"/>
                    <a:pt x="512" y="75"/>
                    <a:pt x="512" y="75"/>
                  </a:cubicBezTo>
                  <a:cubicBezTo>
                    <a:pt x="504" y="75"/>
                    <a:pt x="512" y="64"/>
                    <a:pt x="512" y="68"/>
                  </a:cubicBezTo>
                  <a:moveTo>
                    <a:pt x="615" y="11"/>
                  </a:moveTo>
                  <a:cubicBezTo>
                    <a:pt x="619" y="11"/>
                    <a:pt x="619" y="11"/>
                    <a:pt x="619" y="11"/>
                  </a:cubicBezTo>
                  <a:cubicBezTo>
                    <a:pt x="627" y="15"/>
                    <a:pt x="619" y="15"/>
                    <a:pt x="615" y="11"/>
                  </a:cubicBezTo>
                  <a:moveTo>
                    <a:pt x="488" y="53"/>
                  </a:moveTo>
                  <a:cubicBezTo>
                    <a:pt x="480" y="53"/>
                    <a:pt x="480" y="45"/>
                    <a:pt x="480" y="53"/>
                  </a:cubicBezTo>
                  <a:cubicBezTo>
                    <a:pt x="476" y="56"/>
                    <a:pt x="488" y="64"/>
                    <a:pt x="492" y="56"/>
                  </a:cubicBezTo>
                  <a:cubicBezTo>
                    <a:pt x="500" y="56"/>
                    <a:pt x="492" y="56"/>
                    <a:pt x="488" y="53"/>
                  </a:cubicBezTo>
                  <a:moveTo>
                    <a:pt x="512" y="64"/>
                  </a:moveTo>
                  <a:cubicBezTo>
                    <a:pt x="516" y="64"/>
                    <a:pt x="516" y="64"/>
                    <a:pt x="516" y="56"/>
                  </a:cubicBezTo>
                  <a:cubicBezTo>
                    <a:pt x="516" y="53"/>
                    <a:pt x="516" y="45"/>
                    <a:pt x="504" y="53"/>
                  </a:cubicBezTo>
                  <a:cubicBezTo>
                    <a:pt x="500" y="56"/>
                    <a:pt x="500" y="56"/>
                    <a:pt x="512" y="64"/>
                  </a:cubicBezTo>
                  <a:moveTo>
                    <a:pt x="575" y="34"/>
                  </a:moveTo>
                  <a:cubicBezTo>
                    <a:pt x="584" y="34"/>
                    <a:pt x="584" y="34"/>
                    <a:pt x="595" y="30"/>
                  </a:cubicBezTo>
                  <a:cubicBezTo>
                    <a:pt x="607" y="15"/>
                    <a:pt x="603" y="15"/>
                    <a:pt x="591" y="15"/>
                  </a:cubicBezTo>
                  <a:cubicBezTo>
                    <a:pt x="584" y="23"/>
                    <a:pt x="595" y="23"/>
                    <a:pt x="591" y="23"/>
                  </a:cubicBezTo>
                  <a:cubicBezTo>
                    <a:pt x="584" y="30"/>
                    <a:pt x="575" y="23"/>
                    <a:pt x="575" y="30"/>
                  </a:cubicBezTo>
                  <a:cubicBezTo>
                    <a:pt x="575" y="34"/>
                    <a:pt x="575" y="23"/>
                    <a:pt x="572" y="30"/>
                  </a:cubicBezTo>
                  <a:cubicBezTo>
                    <a:pt x="559" y="30"/>
                    <a:pt x="547" y="34"/>
                    <a:pt x="559" y="34"/>
                  </a:cubicBezTo>
                  <a:cubicBezTo>
                    <a:pt x="563" y="34"/>
                    <a:pt x="552" y="41"/>
                    <a:pt x="563" y="41"/>
                  </a:cubicBezTo>
                  <a:cubicBezTo>
                    <a:pt x="572" y="34"/>
                    <a:pt x="572" y="34"/>
                    <a:pt x="575" y="34"/>
                  </a:cubicBezTo>
                  <a:moveTo>
                    <a:pt x="563" y="45"/>
                  </a:moveTo>
                  <a:cubicBezTo>
                    <a:pt x="575" y="41"/>
                    <a:pt x="584" y="45"/>
                    <a:pt x="584" y="45"/>
                  </a:cubicBezTo>
                  <a:cubicBezTo>
                    <a:pt x="591" y="53"/>
                    <a:pt x="559" y="53"/>
                    <a:pt x="563" y="45"/>
                  </a:cubicBezTo>
                  <a:moveTo>
                    <a:pt x="595" y="45"/>
                  </a:moveTo>
                  <a:cubicBezTo>
                    <a:pt x="603" y="41"/>
                    <a:pt x="615" y="34"/>
                    <a:pt x="603" y="30"/>
                  </a:cubicBezTo>
                  <a:cubicBezTo>
                    <a:pt x="595" y="30"/>
                    <a:pt x="603" y="34"/>
                    <a:pt x="595" y="34"/>
                  </a:cubicBezTo>
                  <a:cubicBezTo>
                    <a:pt x="584" y="41"/>
                    <a:pt x="575" y="41"/>
                    <a:pt x="591" y="45"/>
                  </a:cubicBezTo>
                  <a:cubicBezTo>
                    <a:pt x="591" y="45"/>
                    <a:pt x="595" y="53"/>
                    <a:pt x="595" y="45"/>
                  </a:cubicBezTo>
                  <a:moveTo>
                    <a:pt x="615" y="23"/>
                  </a:moveTo>
                  <a:cubicBezTo>
                    <a:pt x="627" y="30"/>
                    <a:pt x="619" y="34"/>
                    <a:pt x="615" y="34"/>
                  </a:cubicBezTo>
                  <a:cubicBezTo>
                    <a:pt x="607" y="41"/>
                    <a:pt x="603" y="23"/>
                    <a:pt x="615" y="23"/>
                  </a:cubicBezTo>
                  <a:moveTo>
                    <a:pt x="783" y="105"/>
                  </a:moveTo>
                  <a:cubicBezTo>
                    <a:pt x="783" y="98"/>
                    <a:pt x="803" y="98"/>
                    <a:pt x="807" y="94"/>
                  </a:cubicBezTo>
                  <a:cubicBezTo>
                    <a:pt x="815" y="86"/>
                    <a:pt x="807" y="86"/>
                    <a:pt x="819" y="86"/>
                  </a:cubicBezTo>
                  <a:cubicBezTo>
                    <a:pt x="827" y="94"/>
                    <a:pt x="839" y="94"/>
                    <a:pt x="835" y="79"/>
                  </a:cubicBezTo>
                  <a:cubicBezTo>
                    <a:pt x="835" y="75"/>
                    <a:pt x="835" y="75"/>
                    <a:pt x="835" y="75"/>
                  </a:cubicBezTo>
                  <a:cubicBezTo>
                    <a:pt x="819" y="75"/>
                    <a:pt x="819" y="79"/>
                    <a:pt x="815" y="75"/>
                  </a:cubicBezTo>
                  <a:cubicBezTo>
                    <a:pt x="807" y="68"/>
                    <a:pt x="807" y="79"/>
                    <a:pt x="803" y="79"/>
                  </a:cubicBezTo>
                  <a:cubicBezTo>
                    <a:pt x="795" y="79"/>
                    <a:pt x="795" y="79"/>
                    <a:pt x="795" y="79"/>
                  </a:cubicBezTo>
                  <a:cubicBezTo>
                    <a:pt x="795" y="75"/>
                    <a:pt x="803" y="68"/>
                    <a:pt x="783" y="64"/>
                  </a:cubicBezTo>
                  <a:cubicBezTo>
                    <a:pt x="771" y="64"/>
                    <a:pt x="771" y="56"/>
                    <a:pt x="767" y="56"/>
                  </a:cubicBezTo>
                  <a:cubicBezTo>
                    <a:pt x="755" y="56"/>
                    <a:pt x="759" y="53"/>
                    <a:pt x="791" y="64"/>
                  </a:cubicBezTo>
                  <a:cubicBezTo>
                    <a:pt x="815" y="68"/>
                    <a:pt x="815" y="53"/>
                    <a:pt x="827" y="53"/>
                  </a:cubicBezTo>
                  <a:cubicBezTo>
                    <a:pt x="839" y="53"/>
                    <a:pt x="847" y="41"/>
                    <a:pt x="835" y="41"/>
                  </a:cubicBezTo>
                  <a:cubicBezTo>
                    <a:pt x="819" y="41"/>
                    <a:pt x="827" y="34"/>
                    <a:pt x="819" y="34"/>
                  </a:cubicBezTo>
                  <a:cubicBezTo>
                    <a:pt x="807" y="34"/>
                    <a:pt x="815" y="23"/>
                    <a:pt x="803" y="30"/>
                  </a:cubicBezTo>
                  <a:cubicBezTo>
                    <a:pt x="795" y="34"/>
                    <a:pt x="803" y="23"/>
                    <a:pt x="791" y="30"/>
                  </a:cubicBezTo>
                  <a:cubicBezTo>
                    <a:pt x="779" y="30"/>
                    <a:pt x="791" y="23"/>
                    <a:pt x="779" y="15"/>
                  </a:cubicBezTo>
                  <a:cubicBezTo>
                    <a:pt x="759" y="15"/>
                    <a:pt x="755" y="30"/>
                    <a:pt x="755" y="41"/>
                  </a:cubicBezTo>
                  <a:cubicBezTo>
                    <a:pt x="759" y="45"/>
                    <a:pt x="755" y="34"/>
                    <a:pt x="747" y="41"/>
                  </a:cubicBezTo>
                  <a:cubicBezTo>
                    <a:pt x="743" y="41"/>
                    <a:pt x="735" y="41"/>
                    <a:pt x="743" y="34"/>
                  </a:cubicBezTo>
                  <a:cubicBezTo>
                    <a:pt x="755" y="30"/>
                    <a:pt x="755" y="23"/>
                    <a:pt x="747" y="30"/>
                  </a:cubicBezTo>
                  <a:cubicBezTo>
                    <a:pt x="743" y="30"/>
                    <a:pt x="743" y="30"/>
                    <a:pt x="743" y="23"/>
                  </a:cubicBezTo>
                  <a:cubicBezTo>
                    <a:pt x="747" y="23"/>
                    <a:pt x="759" y="15"/>
                    <a:pt x="759" y="11"/>
                  </a:cubicBezTo>
                  <a:cubicBezTo>
                    <a:pt x="759" y="4"/>
                    <a:pt x="747" y="15"/>
                    <a:pt x="747" y="11"/>
                  </a:cubicBezTo>
                  <a:cubicBezTo>
                    <a:pt x="747" y="4"/>
                    <a:pt x="743" y="11"/>
                    <a:pt x="735" y="4"/>
                  </a:cubicBezTo>
                  <a:cubicBezTo>
                    <a:pt x="723" y="0"/>
                    <a:pt x="731" y="11"/>
                    <a:pt x="723" y="11"/>
                  </a:cubicBezTo>
                  <a:cubicBezTo>
                    <a:pt x="719" y="4"/>
                    <a:pt x="711" y="15"/>
                    <a:pt x="719" y="15"/>
                  </a:cubicBezTo>
                  <a:cubicBezTo>
                    <a:pt x="731" y="15"/>
                    <a:pt x="719" y="23"/>
                    <a:pt x="719" y="23"/>
                  </a:cubicBezTo>
                  <a:cubicBezTo>
                    <a:pt x="723" y="23"/>
                    <a:pt x="711" y="23"/>
                    <a:pt x="711" y="30"/>
                  </a:cubicBezTo>
                  <a:cubicBezTo>
                    <a:pt x="711" y="34"/>
                    <a:pt x="707" y="30"/>
                    <a:pt x="711" y="34"/>
                  </a:cubicBezTo>
                  <a:cubicBezTo>
                    <a:pt x="711" y="41"/>
                    <a:pt x="711" y="41"/>
                    <a:pt x="699" y="45"/>
                  </a:cubicBezTo>
                  <a:cubicBezTo>
                    <a:pt x="687" y="53"/>
                    <a:pt x="699" y="34"/>
                    <a:pt x="699" y="30"/>
                  </a:cubicBezTo>
                  <a:cubicBezTo>
                    <a:pt x="699" y="30"/>
                    <a:pt x="707" y="15"/>
                    <a:pt x="699" y="15"/>
                  </a:cubicBezTo>
                  <a:cubicBezTo>
                    <a:pt x="691" y="11"/>
                    <a:pt x="675" y="30"/>
                    <a:pt x="667" y="41"/>
                  </a:cubicBezTo>
                  <a:cubicBezTo>
                    <a:pt x="655" y="53"/>
                    <a:pt x="667" y="45"/>
                    <a:pt x="655" y="56"/>
                  </a:cubicBezTo>
                  <a:cubicBezTo>
                    <a:pt x="651" y="64"/>
                    <a:pt x="651" y="56"/>
                    <a:pt x="651" y="56"/>
                  </a:cubicBezTo>
                  <a:cubicBezTo>
                    <a:pt x="643" y="64"/>
                    <a:pt x="639" y="56"/>
                    <a:pt x="643" y="53"/>
                  </a:cubicBezTo>
                  <a:cubicBezTo>
                    <a:pt x="655" y="45"/>
                    <a:pt x="651" y="45"/>
                    <a:pt x="651" y="45"/>
                  </a:cubicBezTo>
                  <a:cubicBezTo>
                    <a:pt x="663" y="34"/>
                    <a:pt x="643" y="41"/>
                    <a:pt x="663" y="30"/>
                  </a:cubicBezTo>
                  <a:cubicBezTo>
                    <a:pt x="675" y="15"/>
                    <a:pt x="679" y="15"/>
                    <a:pt x="667" y="15"/>
                  </a:cubicBezTo>
                  <a:cubicBezTo>
                    <a:pt x="655" y="15"/>
                    <a:pt x="655" y="4"/>
                    <a:pt x="655" y="15"/>
                  </a:cubicBezTo>
                  <a:cubicBezTo>
                    <a:pt x="655" y="30"/>
                    <a:pt x="655" y="15"/>
                    <a:pt x="651" y="15"/>
                  </a:cubicBezTo>
                  <a:cubicBezTo>
                    <a:pt x="643" y="11"/>
                    <a:pt x="643" y="15"/>
                    <a:pt x="639" y="11"/>
                  </a:cubicBezTo>
                  <a:cubicBezTo>
                    <a:pt x="639" y="11"/>
                    <a:pt x="631" y="11"/>
                    <a:pt x="631" y="15"/>
                  </a:cubicBezTo>
                  <a:cubicBezTo>
                    <a:pt x="639" y="15"/>
                    <a:pt x="639" y="23"/>
                    <a:pt x="631" y="23"/>
                  </a:cubicBezTo>
                  <a:cubicBezTo>
                    <a:pt x="619" y="15"/>
                    <a:pt x="619" y="23"/>
                    <a:pt x="631" y="23"/>
                  </a:cubicBezTo>
                  <a:cubicBezTo>
                    <a:pt x="643" y="30"/>
                    <a:pt x="643" y="34"/>
                    <a:pt x="631" y="30"/>
                  </a:cubicBezTo>
                  <a:cubicBezTo>
                    <a:pt x="619" y="23"/>
                    <a:pt x="631" y="30"/>
                    <a:pt x="615" y="41"/>
                  </a:cubicBezTo>
                  <a:cubicBezTo>
                    <a:pt x="591" y="45"/>
                    <a:pt x="607" y="45"/>
                    <a:pt x="595" y="53"/>
                  </a:cubicBezTo>
                  <a:cubicBezTo>
                    <a:pt x="584" y="56"/>
                    <a:pt x="603" y="56"/>
                    <a:pt x="591" y="56"/>
                  </a:cubicBezTo>
                  <a:cubicBezTo>
                    <a:pt x="584" y="64"/>
                    <a:pt x="603" y="64"/>
                    <a:pt x="595" y="68"/>
                  </a:cubicBezTo>
                  <a:cubicBezTo>
                    <a:pt x="595" y="68"/>
                    <a:pt x="575" y="68"/>
                    <a:pt x="584" y="56"/>
                  </a:cubicBezTo>
                  <a:cubicBezTo>
                    <a:pt x="591" y="53"/>
                    <a:pt x="572" y="53"/>
                    <a:pt x="563" y="53"/>
                  </a:cubicBezTo>
                  <a:cubicBezTo>
                    <a:pt x="559" y="53"/>
                    <a:pt x="559" y="45"/>
                    <a:pt x="559" y="53"/>
                  </a:cubicBezTo>
                  <a:cubicBezTo>
                    <a:pt x="552" y="53"/>
                    <a:pt x="547" y="41"/>
                    <a:pt x="547" y="53"/>
                  </a:cubicBezTo>
                  <a:cubicBezTo>
                    <a:pt x="547" y="64"/>
                    <a:pt x="540" y="45"/>
                    <a:pt x="536" y="53"/>
                  </a:cubicBezTo>
                  <a:cubicBezTo>
                    <a:pt x="524" y="56"/>
                    <a:pt x="536" y="56"/>
                    <a:pt x="536" y="56"/>
                  </a:cubicBezTo>
                  <a:cubicBezTo>
                    <a:pt x="536" y="64"/>
                    <a:pt x="540" y="56"/>
                    <a:pt x="547" y="64"/>
                  </a:cubicBezTo>
                  <a:cubicBezTo>
                    <a:pt x="547" y="64"/>
                    <a:pt x="552" y="64"/>
                    <a:pt x="552" y="68"/>
                  </a:cubicBezTo>
                  <a:cubicBezTo>
                    <a:pt x="547" y="68"/>
                    <a:pt x="547" y="68"/>
                    <a:pt x="552" y="75"/>
                  </a:cubicBezTo>
                  <a:cubicBezTo>
                    <a:pt x="559" y="79"/>
                    <a:pt x="552" y="79"/>
                    <a:pt x="540" y="68"/>
                  </a:cubicBezTo>
                  <a:cubicBezTo>
                    <a:pt x="528" y="64"/>
                    <a:pt x="524" y="64"/>
                    <a:pt x="528" y="68"/>
                  </a:cubicBezTo>
                  <a:cubicBezTo>
                    <a:pt x="528" y="68"/>
                    <a:pt x="524" y="75"/>
                    <a:pt x="524" y="68"/>
                  </a:cubicBezTo>
                  <a:cubicBezTo>
                    <a:pt x="524" y="64"/>
                    <a:pt x="512" y="75"/>
                    <a:pt x="504" y="75"/>
                  </a:cubicBezTo>
                  <a:cubicBezTo>
                    <a:pt x="504" y="79"/>
                    <a:pt x="512" y="94"/>
                    <a:pt x="488" y="105"/>
                  </a:cubicBezTo>
                  <a:cubicBezTo>
                    <a:pt x="500" y="94"/>
                    <a:pt x="500" y="79"/>
                    <a:pt x="500" y="68"/>
                  </a:cubicBezTo>
                  <a:cubicBezTo>
                    <a:pt x="500" y="64"/>
                    <a:pt x="500" y="75"/>
                    <a:pt x="492" y="68"/>
                  </a:cubicBezTo>
                  <a:cubicBezTo>
                    <a:pt x="488" y="75"/>
                    <a:pt x="488" y="75"/>
                    <a:pt x="488" y="75"/>
                  </a:cubicBezTo>
                  <a:cubicBezTo>
                    <a:pt x="480" y="86"/>
                    <a:pt x="488" y="79"/>
                    <a:pt x="480" y="86"/>
                  </a:cubicBezTo>
                  <a:cubicBezTo>
                    <a:pt x="476" y="94"/>
                    <a:pt x="476" y="86"/>
                    <a:pt x="480" y="79"/>
                  </a:cubicBezTo>
                  <a:cubicBezTo>
                    <a:pt x="488" y="68"/>
                    <a:pt x="468" y="75"/>
                    <a:pt x="464" y="79"/>
                  </a:cubicBezTo>
                  <a:cubicBezTo>
                    <a:pt x="444" y="94"/>
                    <a:pt x="456" y="86"/>
                    <a:pt x="456" y="94"/>
                  </a:cubicBezTo>
                  <a:cubicBezTo>
                    <a:pt x="456" y="98"/>
                    <a:pt x="476" y="94"/>
                    <a:pt x="476" y="109"/>
                  </a:cubicBezTo>
                  <a:cubicBezTo>
                    <a:pt x="456" y="105"/>
                    <a:pt x="476" y="105"/>
                    <a:pt x="464" y="98"/>
                  </a:cubicBezTo>
                  <a:cubicBezTo>
                    <a:pt x="448" y="98"/>
                    <a:pt x="456" y="86"/>
                    <a:pt x="444" y="94"/>
                  </a:cubicBezTo>
                  <a:cubicBezTo>
                    <a:pt x="432" y="94"/>
                    <a:pt x="436" y="94"/>
                    <a:pt x="444" y="98"/>
                  </a:cubicBezTo>
                  <a:cubicBezTo>
                    <a:pt x="448" y="105"/>
                    <a:pt x="444" y="109"/>
                    <a:pt x="436" y="98"/>
                  </a:cubicBezTo>
                  <a:cubicBezTo>
                    <a:pt x="436" y="94"/>
                    <a:pt x="424" y="86"/>
                    <a:pt x="432" y="98"/>
                  </a:cubicBezTo>
                  <a:cubicBezTo>
                    <a:pt x="432" y="105"/>
                    <a:pt x="420" y="98"/>
                    <a:pt x="424" y="109"/>
                  </a:cubicBezTo>
                  <a:cubicBezTo>
                    <a:pt x="432" y="116"/>
                    <a:pt x="420" y="109"/>
                    <a:pt x="412" y="120"/>
                  </a:cubicBezTo>
                  <a:cubicBezTo>
                    <a:pt x="400" y="127"/>
                    <a:pt x="424" y="120"/>
                    <a:pt x="412" y="127"/>
                  </a:cubicBezTo>
                  <a:cubicBezTo>
                    <a:pt x="400" y="131"/>
                    <a:pt x="408" y="131"/>
                    <a:pt x="400" y="131"/>
                  </a:cubicBezTo>
                  <a:cubicBezTo>
                    <a:pt x="388" y="139"/>
                    <a:pt x="388" y="131"/>
                    <a:pt x="376" y="146"/>
                  </a:cubicBezTo>
                  <a:cubicBezTo>
                    <a:pt x="372" y="157"/>
                    <a:pt x="396" y="146"/>
                    <a:pt x="396" y="146"/>
                  </a:cubicBezTo>
                  <a:cubicBezTo>
                    <a:pt x="396" y="150"/>
                    <a:pt x="396" y="150"/>
                    <a:pt x="408" y="146"/>
                  </a:cubicBezTo>
                  <a:cubicBezTo>
                    <a:pt x="420" y="139"/>
                    <a:pt x="408" y="150"/>
                    <a:pt x="396" y="157"/>
                  </a:cubicBezTo>
                  <a:cubicBezTo>
                    <a:pt x="384" y="157"/>
                    <a:pt x="388" y="150"/>
                    <a:pt x="376" y="150"/>
                  </a:cubicBezTo>
                  <a:cubicBezTo>
                    <a:pt x="364" y="157"/>
                    <a:pt x="360" y="157"/>
                    <a:pt x="364" y="161"/>
                  </a:cubicBezTo>
                  <a:cubicBezTo>
                    <a:pt x="372" y="161"/>
                    <a:pt x="372" y="161"/>
                    <a:pt x="372" y="161"/>
                  </a:cubicBezTo>
                  <a:cubicBezTo>
                    <a:pt x="384" y="161"/>
                    <a:pt x="372" y="169"/>
                    <a:pt x="372" y="172"/>
                  </a:cubicBezTo>
                  <a:cubicBezTo>
                    <a:pt x="372" y="184"/>
                    <a:pt x="364" y="172"/>
                    <a:pt x="364" y="169"/>
                  </a:cubicBezTo>
                  <a:cubicBezTo>
                    <a:pt x="364" y="161"/>
                    <a:pt x="360" y="157"/>
                    <a:pt x="360" y="161"/>
                  </a:cubicBezTo>
                  <a:cubicBezTo>
                    <a:pt x="352" y="169"/>
                    <a:pt x="352" y="169"/>
                    <a:pt x="352" y="169"/>
                  </a:cubicBezTo>
                  <a:cubicBezTo>
                    <a:pt x="352" y="161"/>
                    <a:pt x="340" y="169"/>
                    <a:pt x="340" y="172"/>
                  </a:cubicBezTo>
                  <a:cubicBezTo>
                    <a:pt x="340" y="172"/>
                    <a:pt x="340" y="169"/>
                    <a:pt x="352" y="172"/>
                  </a:cubicBezTo>
                  <a:cubicBezTo>
                    <a:pt x="360" y="172"/>
                    <a:pt x="360" y="172"/>
                    <a:pt x="360" y="172"/>
                  </a:cubicBezTo>
                  <a:cubicBezTo>
                    <a:pt x="352" y="172"/>
                    <a:pt x="316" y="180"/>
                    <a:pt x="320" y="184"/>
                  </a:cubicBezTo>
                  <a:cubicBezTo>
                    <a:pt x="328" y="191"/>
                    <a:pt x="316" y="191"/>
                    <a:pt x="320" y="191"/>
                  </a:cubicBezTo>
                  <a:cubicBezTo>
                    <a:pt x="336" y="195"/>
                    <a:pt x="336" y="180"/>
                    <a:pt x="352" y="184"/>
                  </a:cubicBezTo>
                  <a:cubicBezTo>
                    <a:pt x="364" y="191"/>
                    <a:pt x="352" y="184"/>
                    <a:pt x="340" y="191"/>
                  </a:cubicBezTo>
                  <a:cubicBezTo>
                    <a:pt x="328" y="191"/>
                    <a:pt x="348" y="195"/>
                    <a:pt x="328" y="195"/>
                  </a:cubicBezTo>
                  <a:cubicBezTo>
                    <a:pt x="308" y="195"/>
                    <a:pt x="328" y="202"/>
                    <a:pt x="328" y="210"/>
                  </a:cubicBezTo>
                  <a:cubicBezTo>
                    <a:pt x="320" y="210"/>
                    <a:pt x="320" y="202"/>
                    <a:pt x="316" y="210"/>
                  </a:cubicBezTo>
                  <a:cubicBezTo>
                    <a:pt x="308" y="210"/>
                    <a:pt x="308" y="214"/>
                    <a:pt x="316" y="214"/>
                  </a:cubicBezTo>
                  <a:cubicBezTo>
                    <a:pt x="316" y="214"/>
                    <a:pt x="320" y="210"/>
                    <a:pt x="336" y="214"/>
                  </a:cubicBezTo>
                  <a:cubicBezTo>
                    <a:pt x="360" y="214"/>
                    <a:pt x="340" y="210"/>
                    <a:pt x="348" y="221"/>
                  </a:cubicBezTo>
                  <a:cubicBezTo>
                    <a:pt x="348" y="225"/>
                    <a:pt x="340" y="214"/>
                    <a:pt x="328" y="214"/>
                  </a:cubicBezTo>
                  <a:cubicBezTo>
                    <a:pt x="320" y="214"/>
                    <a:pt x="316" y="221"/>
                    <a:pt x="308" y="221"/>
                  </a:cubicBezTo>
                  <a:cubicBezTo>
                    <a:pt x="304" y="214"/>
                    <a:pt x="308" y="221"/>
                    <a:pt x="296" y="221"/>
                  </a:cubicBezTo>
                  <a:cubicBezTo>
                    <a:pt x="292" y="221"/>
                    <a:pt x="304" y="225"/>
                    <a:pt x="292" y="225"/>
                  </a:cubicBezTo>
                  <a:cubicBezTo>
                    <a:pt x="272" y="225"/>
                    <a:pt x="292" y="232"/>
                    <a:pt x="284" y="236"/>
                  </a:cubicBezTo>
                  <a:cubicBezTo>
                    <a:pt x="280" y="244"/>
                    <a:pt x="280" y="236"/>
                    <a:pt x="272" y="244"/>
                  </a:cubicBezTo>
                  <a:cubicBezTo>
                    <a:pt x="268" y="247"/>
                    <a:pt x="280" y="244"/>
                    <a:pt x="272" y="247"/>
                  </a:cubicBezTo>
                  <a:cubicBezTo>
                    <a:pt x="268" y="247"/>
                    <a:pt x="272" y="255"/>
                    <a:pt x="272" y="247"/>
                  </a:cubicBezTo>
                  <a:cubicBezTo>
                    <a:pt x="268" y="247"/>
                    <a:pt x="260" y="247"/>
                    <a:pt x="268" y="255"/>
                  </a:cubicBezTo>
                  <a:cubicBezTo>
                    <a:pt x="272" y="255"/>
                    <a:pt x="260" y="262"/>
                    <a:pt x="272" y="262"/>
                  </a:cubicBezTo>
                  <a:cubicBezTo>
                    <a:pt x="284" y="262"/>
                    <a:pt x="260" y="266"/>
                    <a:pt x="268" y="266"/>
                  </a:cubicBezTo>
                  <a:cubicBezTo>
                    <a:pt x="268" y="266"/>
                    <a:pt x="292" y="262"/>
                    <a:pt x="296" y="262"/>
                  </a:cubicBezTo>
                  <a:cubicBezTo>
                    <a:pt x="308" y="262"/>
                    <a:pt x="296" y="266"/>
                    <a:pt x="284" y="266"/>
                  </a:cubicBezTo>
                  <a:cubicBezTo>
                    <a:pt x="272" y="273"/>
                    <a:pt x="268" y="266"/>
                    <a:pt x="260" y="273"/>
                  </a:cubicBezTo>
                  <a:cubicBezTo>
                    <a:pt x="248" y="277"/>
                    <a:pt x="268" y="273"/>
                    <a:pt x="268" y="277"/>
                  </a:cubicBezTo>
                  <a:cubicBezTo>
                    <a:pt x="268" y="285"/>
                    <a:pt x="256" y="277"/>
                    <a:pt x="256" y="288"/>
                  </a:cubicBezTo>
                  <a:cubicBezTo>
                    <a:pt x="248" y="296"/>
                    <a:pt x="244" y="288"/>
                    <a:pt x="244" y="296"/>
                  </a:cubicBezTo>
                  <a:cubicBezTo>
                    <a:pt x="248" y="307"/>
                    <a:pt x="248" y="300"/>
                    <a:pt x="256" y="307"/>
                  </a:cubicBezTo>
                  <a:cubicBezTo>
                    <a:pt x="256" y="315"/>
                    <a:pt x="244" y="315"/>
                    <a:pt x="244" y="319"/>
                  </a:cubicBezTo>
                  <a:cubicBezTo>
                    <a:pt x="248" y="319"/>
                    <a:pt x="248" y="326"/>
                    <a:pt x="236" y="326"/>
                  </a:cubicBezTo>
                  <a:cubicBezTo>
                    <a:pt x="232" y="326"/>
                    <a:pt x="232" y="330"/>
                    <a:pt x="224" y="330"/>
                  </a:cubicBezTo>
                  <a:cubicBezTo>
                    <a:pt x="220" y="330"/>
                    <a:pt x="220" y="337"/>
                    <a:pt x="212" y="337"/>
                  </a:cubicBezTo>
                  <a:cubicBezTo>
                    <a:pt x="200" y="337"/>
                    <a:pt x="200" y="337"/>
                    <a:pt x="200" y="337"/>
                  </a:cubicBezTo>
                  <a:cubicBezTo>
                    <a:pt x="200" y="341"/>
                    <a:pt x="200" y="337"/>
                    <a:pt x="212" y="337"/>
                  </a:cubicBezTo>
                  <a:cubicBezTo>
                    <a:pt x="220" y="341"/>
                    <a:pt x="208" y="349"/>
                    <a:pt x="220" y="341"/>
                  </a:cubicBezTo>
                  <a:cubicBezTo>
                    <a:pt x="224" y="337"/>
                    <a:pt x="224" y="341"/>
                    <a:pt x="220" y="341"/>
                  </a:cubicBezTo>
                  <a:cubicBezTo>
                    <a:pt x="212" y="349"/>
                    <a:pt x="224" y="349"/>
                    <a:pt x="224" y="352"/>
                  </a:cubicBezTo>
                  <a:cubicBezTo>
                    <a:pt x="220" y="360"/>
                    <a:pt x="220" y="360"/>
                    <a:pt x="212" y="360"/>
                  </a:cubicBezTo>
                  <a:cubicBezTo>
                    <a:pt x="208" y="360"/>
                    <a:pt x="208" y="349"/>
                    <a:pt x="200" y="349"/>
                  </a:cubicBezTo>
                  <a:cubicBezTo>
                    <a:pt x="196" y="352"/>
                    <a:pt x="200" y="352"/>
                    <a:pt x="200" y="352"/>
                  </a:cubicBezTo>
                  <a:cubicBezTo>
                    <a:pt x="188" y="352"/>
                    <a:pt x="188" y="360"/>
                    <a:pt x="188" y="367"/>
                  </a:cubicBezTo>
                  <a:cubicBezTo>
                    <a:pt x="188" y="371"/>
                    <a:pt x="176" y="367"/>
                    <a:pt x="176" y="371"/>
                  </a:cubicBezTo>
                  <a:cubicBezTo>
                    <a:pt x="168" y="390"/>
                    <a:pt x="156" y="382"/>
                    <a:pt x="156" y="393"/>
                  </a:cubicBezTo>
                  <a:cubicBezTo>
                    <a:pt x="152" y="401"/>
                    <a:pt x="164" y="393"/>
                    <a:pt x="164" y="393"/>
                  </a:cubicBezTo>
                  <a:cubicBezTo>
                    <a:pt x="164" y="401"/>
                    <a:pt x="168" y="401"/>
                    <a:pt x="168" y="401"/>
                  </a:cubicBezTo>
                  <a:cubicBezTo>
                    <a:pt x="168" y="405"/>
                    <a:pt x="180" y="405"/>
                    <a:pt x="200" y="393"/>
                  </a:cubicBezTo>
                  <a:cubicBezTo>
                    <a:pt x="220" y="382"/>
                    <a:pt x="188" y="390"/>
                    <a:pt x="200" y="382"/>
                  </a:cubicBezTo>
                  <a:cubicBezTo>
                    <a:pt x="212" y="378"/>
                    <a:pt x="208" y="378"/>
                    <a:pt x="212" y="378"/>
                  </a:cubicBezTo>
                  <a:cubicBezTo>
                    <a:pt x="224" y="382"/>
                    <a:pt x="196" y="382"/>
                    <a:pt x="212" y="390"/>
                  </a:cubicBezTo>
                  <a:cubicBezTo>
                    <a:pt x="224" y="390"/>
                    <a:pt x="212" y="393"/>
                    <a:pt x="200" y="401"/>
                  </a:cubicBezTo>
                  <a:cubicBezTo>
                    <a:pt x="188" y="405"/>
                    <a:pt x="200" y="401"/>
                    <a:pt x="196" y="405"/>
                  </a:cubicBezTo>
                  <a:cubicBezTo>
                    <a:pt x="196" y="405"/>
                    <a:pt x="208" y="405"/>
                    <a:pt x="200" y="412"/>
                  </a:cubicBezTo>
                  <a:cubicBezTo>
                    <a:pt x="196" y="412"/>
                    <a:pt x="180" y="405"/>
                    <a:pt x="168" y="412"/>
                  </a:cubicBezTo>
                  <a:cubicBezTo>
                    <a:pt x="164" y="416"/>
                    <a:pt x="168" y="412"/>
                    <a:pt x="164" y="405"/>
                  </a:cubicBezTo>
                  <a:cubicBezTo>
                    <a:pt x="156" y="393"/>
                    <a:pt x="156" y="401"/>
                    <a:pt x="152" y="401"/>
                  </a:cubicBezTo>
                  <a:cubicBezTo>
                    <a:pt x="140" y="405"/>
                    <a:pt x="144" y="412"/>
                    <a:pt x="144" y="405"/>
                  </a:cubicBezTo>
                  <a:cubicBezTo>
                    <a:pt x="140" y="405"/>
                    <a:pt x="132" y="412"/>
                    <a:pt x="120" y="412"/>
                  </a:cubicBezTo>
                  <a:cubicBezTo>
                    <a:pt x="108" y="416"/>
                    <a:pt x="140" y="423"/>
                    <a:pt x="120" y="423"/>
                  </a:cubicBezTo>
                  <a:cubicBezTo>
                    <a:pt x="104" y="423"/>
                    <a:pt x="128" y="431"/>
                    <a:pt x="108" y="431"/>
                  </a:cubicBezTo>
                  <a:cubicBezTo>
                    <a:pt x="92" y="423"/>
                    <a:pt x="116" y="431"/>
                    <a:pt x="104" y="435"/>
                  </a:cubicBezTo>
                  <a:cubicBezTo>
                    <a:pt x="92" y="435"/>
                    <a:pt x="80" y="431"/>
                    <a:pt x="72" y="435"/>
                  </a:cubicBezTo>
                  <a:cubicBezTo>
                    <a:pt x="72" y="435"/>
                    <a:pt x="72" y="446"/>
                    <a:pt x="84" y="442"/>
                  </a:cubicBezTo>
                  <a:cubicBezTo>
                    <a:pt x="104" y="442"/>
                    <a:pt x="84" y="442"/>
                    <a:pt x="92" y="453"/>
                  </a:cubicBezTo>
                  <a:cubicBezTo>
                    <a:pt x="96" y="457"/>
                    <a:pt x="84" y="446"/>
                    <a:pt x="60" y="453"/>
                  </a:cubicBezTo>
                  <a:cubicBezTo>
                    <a:pt x="40" y="457"/>
                    <a:pt x="72" y="453"/>
                    <a:pt x="72" y="457"/>
                  </a:cubicBezTo>
                  <a:cubicBezTo>
                    <a:pt x="80" y="468"/>
                    <a:pt x="72" y="453"/>
                    <a:pt x="52" y="465"/>
                  </a:cubicBezTo>
                  <a:cubicBezTo>
                    <a:pt x="37" y="468"/>
                    <a:pt x="48" y="476"/>
                    <a:pt x="40" y="468"/>
                  </a:cubicBezTo>
                  <a:cubicBezTo>
                    <a:pt x="28" y="468"/>
                    <a:pt x="40" y="476"/>
                    <a:pt x="28" y="476"/>
                  </a:cubicBezTo>
                  <a:cubicBezTo>
                    <a:pt x="16" y="468"/>
                    <a:pt x="12" y="468"/>
                    <a:pt x="16" y="476"/>
                  </a:cubicBezTo>
                  <a:cubicBezTo>
                    <a:pt x="24" y="483"/>
                    <a:pt x="5" y="476"/>
                    <a:pt x="12" y="483"/>
                  </a:cubicBezTo>
                  <a:cubicBezTo>
                    <a:pt x="16" y="487"/>
                    <a:pt x="37" y="483"/>
                    <a:pt x="52" y="487"/>
                  </a:cubicBezTo>
                  <a:cubicBezTo>
                    <a:pt x="68" y="495"/>
                    <a:pt x="48" y="487"/>
                    <a:pt x="40" y="495"/>
                  </a:cubicBezTo>
                  <a:cubicBezTo>
                    <a:pt x="40" y="495"/>
                    <a:pt x="37" y="483"/>
                    <a:pt x="16" y="495"/>
                  </a:cubicBezTo>
                  <a:cubicBezTo>
                    <a:pt x="0" y="498"/>
                    <a:pt x="28" y="506"/>
                    <a:pt x="16" y="510"/>
                  </a:cubicBezTo>
                  <a:cubicBezTo>
                    <a:pt x="0" y="510"/>
                    <a:pt x="16" y="510"/>
                    <a:pt x="12" y="517"/>
                  </a:cubicBezTo>
                  <a:cubicBezTo>
                    <a:pt x="12" y="521"/>
                    <a:pt x="16" y="528"/>
                    <a:pt x="28" y="521"/>
                  </a:cubicBezTo>
                  <a:cubicBezTo>
                    <a:pt x="40" y="517"/>
                    <a:pt x="52" y="528"/>
                    <a:pt x="60" y="521"/>
                  </a:cubicBezTo>
                  <a:cubicBezTo>
                    <a:pt x="60" y="510"/>
                    <a:pt x="68" y="521"/>
                    <a:pt x="80" y="521"/>
                  </a:cubicBezTo>
                  <a:cubicBezTo>
                    <a:pt x="92" y="517"/>
                    <a:pt x="96" y="521"/>
                    <a:pt x="84" y="521"/>
                  </a:cubicBezTo>
                  <a:cubicBezTo>
                    <a:pt x="68" y="528"/>
                    <a:pt x="92" y="539"/>
                    <a:pt x="72" y="528"/>
                  </a:cubicBezTo>
                  <a:cubicBezTo>
                    <a:pt x="60" y="517"/>
                    <a:pt x="60" y="536"/>
                    <a:pt x="52" y="528"/>
                  </a:cubicBezTo>
                  <a:cubicBezTo>
                    <a:pt x="40" y="521"/>
                    <a:pt x="28" y="536"/>
                    <a:pt x="24" y="528"/>
                  </a:cubicBezTo>
                  <a:cubicBezTo>
                    <a:pt x="12" y="528"/>
                    <a:pt x="12" y="528"/>
                    <a:pt x="12" y="536"/>
                  </a:cubicBezTo>
                  <a:cubicBezTo>
                    <a:pt x="12" y="547"/>
                    <a:pt x="24" y="536"/>
                    <a:pt x="24" y="547"/>
                  </a:cubicBezTo>
                  <a:cubicBezTo>
                    <a:pt x="24" y="551"/>
                    <a:pt x="12" y="536"/>
                    <a:pt x="12" y="547"/>
                  </a:cubicBezTo>
                  <a:cubicBezTo>
                    <a:pt x="16" y="558"/>
                    <a:pt x="24" y="547"/>
                    <a:pt x="24" y="551"/>
                  </a:cubicBezTo>
                  <a:cubicBezTo>
                    <a:pt x="24" y="562"/>
                    <a:pt x="12" y="562"/>
                    <a:pt x="12" y="562"/>
                  </a:cubicBezTo>
                  <a:cubicBezTo>
                    <a:pt x="24" y="569"/>
                    <a:pt x="24" y="573"/>
                    <a:pt x="28" y="569"/>
                  </a:cubicBezTo>
                  <a:cubicBezTo>
                    <a:pt x="28" y="562"/>
                    <a:pt x="28" y="573"/>
                    <a:pt x="37" y="573"/>
                  </a:cubicBezTo>
                  <a:cubicBezTo>
                    <a:pt x="37" y="569"/>
                    <a:pt x="28" y="581"/>
                    <a:pt x="37" y="581"/>
                  </a:cubicBezTo>
                  <a:cubicBezTo>
                    <a:pt x="40" y="581"/>
                    <a:pt x="37" y="569"/>
                    <a:pt x="48" y="569"/>
                  </a:cubicBezTo>
                  <a:cubicBezTo>
                    <a:pt x="52" y="562"/>
                    <a:pt x="40" y="581"/>
                    <a:pt x="37" y="588"/>
                  </a:cubicBezTo>
                  <a:cubicBezTo>
                    <a:pt x="24" y="588"/>
                    <a:pt x="40" y="588"/>
                    <a:pt x="37" y="592"/>
                  </a:cubicBezTo>
                  <a:cubicBezTo>
                    <a:pt x="28" y="599"/>
                    <a:pt x="37" y="588"/>
                    <a:pt x="24" y="599"/>
                  </a:cubicBezTo>
                  <a:cubicBezTo>
                    <a:pt x="12" y="611"/>
                    <a:pt x="24" y="622"/>
                    <a:pt x="28" y="614"/>
                  </a:cubicBezTo>
                  <a:cubicBezTo>
                    <a:pt x="28" y="611"/>
                    <a:pt x="37" y="614"/>
                    <a:pt x="37" y="611"/>
                  </a:cubicBezTo>
                  <a:cubicBezTo>
                    <a:pt x="40" y="603"/>
                    <a:pt x="48" y="611"/>
                    <a:pt x="40" y="614"/>
                  </a:cubicBezTo>
                  <a:cubicBezTo>
                    <a:pt x="37" y="614"/>
                    <a:pt x="48" y="614"/>
                    <a:pt x="40" y="622"/>
                  </a:cubicBezTo>
                  <a:cubicBezTo>
                    <a:pt x="37" y="626"/>
                    <a:pt x="48" y="626"/>
                    <a:pt x="40" y="633"/>
                  </a:cubicBezTo>
                  <a:cubicBezTo>
                    <a:pt x="28" y="633"/>
                    <a:pt x="28" y="622"/>
                    <a:pt x="28" y="633"/>
                  </a:cubicBezTo>
                  <a:cubicBezTo>
                    <a:pt x="24" y="644"/>
                    <a:pt x="24" y="644"/>
                    <a:pt x="28" y="644"/>
                  </a:cubicBezTo>
                  <a:cubicBezTo>
                    <a:pt x="37" y="656"/>
                    <a:pt x="40" y="652"/>
                    <a:pt x="40" y="656"/>
                  </a:cubicBezTo>
                  <a:cubicBezTo>
                    <a:pt x="48" y="663"/>
                    <a:pt x="52" y="663"/>
                    <a:pt x="60" y="667"/>
                  </a:cubicBezTo>
                  <a:cubicBezTo>
                    <a:pt x="68" y="667"/>
                    <a:pt x="60" y="667"/>
                    <a:pt x="68" y="674"/>
                  </a:cubicBezTo>
                  <a:cubicBezTo>
                    <a:pt x="68" y="678"/>
                    <a:pt x="68" y="667"/>
                    <a:pt x="72" y="674"/>
                  </a:cubicBezTo>
                  <a:cubicBezTo>
                    <a:pt x="80" y="674"/>
                    <a:pt x="72" y="678"/>
                    <a:pt x="80" y="674"/>
                  </a:cubicBezTo>
                  <a:cubicBezTo>
                    <a:pt x="92" y="674"/>
                    <a:pt x="108" y="674"/>
                    <a:pt x="116" y="667"/>
                  </a:cubicBezTo>
                  <a:cubicBezTo>
                    <a:pt x="120" y="667"/>
                    <a:pt x="128" y="663"/>
                    <a:pt x="132" y="652"/>
                  </a:cubicBezTo>
                  <a:cubicBezTo>
                    <a:pt x="140" y="644"/>
                    <a:pt x="144" y="652"/>
                    <a:pt x="144" y="644"/>
                  </a:cubicBezTo>
                  <a:cubicBezTo>
                    <a:pt x="144" y="637"/>
                    <a:pt x="156" y="644"/>
                    <a:pt x="152" y="637"/>
                  </a:cubicBezTo>
                  <a:cubicBezTo>
                    <a:pt x="144" y="633"/>
                    <a:pt x="164" y="637"/>
                    <a:pt x="156" y="626"/>
                  </a:cubicBezTo>
                  <a:cubicBezTo>
                    <a:pt x="156" y="622"/>
                    <a:pt x="164" y="633"/>
                    <a:pt x="168" y="626"/>
                  </a:cubicBezTo>
                  <a:cubicBezTo>
                    <a:pt x="176" y="626"/>
                    <a:pt x="180" y="633"/>
                    <a:pt x="180" y="622"/>
                  </a:cubicBezTo>
                  <a:cubicBezTo>
                    <a:pt x="180" y="611"/>
                    <a:pt x="196" y="614"/>
                    <a:pt x="180" y="611"/>
                  </a:cubicBezTo>
                  <a:cubicBezTo>
                    <a:pt x="180" y="603"/>
                    <a:pt x="176" y="599"/>
                    <a:pt x="188" y="603"/>
                  </a:cubicBezTo>
                  <a:cubicBezTo>
                    <a:pt x="196" y="611"/>
                    <a:pt x="188" y="592"/>
                    <a:pt x="196" y="599"/>
                  </a:cubicBezTo>
                  <a:cubicBezTo>
                    <a:pt x="196" y="611"/>
                    <a:pt x="188" y="603"/>
                    <a:pt x="196" y="611"/>
                  </a:cubicBezTo>
                  <a:cubicBezTo>
                    <a:pt x="196" y="614"/>
                    <a:pt x="188" y="622"/>
                    <a:pt x="200" y="622"/>
                  </a:cubicBezTo>
                  <a:cubicBezTo>
                    <a:pt x="212" y="622"/>
                    <a:pt x="212" y="622"/>
                    <a:pt x="212" y="622"/>
                  </a:cubicBezTo>
                  <a:cubicBezTo>
                    <a:pt x="212" y="622"/>
                    <a:pt x="212" y="626"/>
                    <a:pt x="220" y="633"/>
                  </a:cubicBezTo>
                  <a:cubicBezTo>
                    <a:pt x="220" y="637"/>
                    <a:pt x="232" y="626"/>
                    <a:pt x="224" y="611"/>
                  </a:cubicBezTo>
                  <a:cubicBezTo>
                    <a:pt x="220" y="599"/>
                    <a:pt x="232" y="599"/>
                    <a:pt x="232" y="592"/>
                  </a:cubicBezTo>
                  <a:cubicBezTo>
                    <a:pt x="224" y="581"/>
                    <a:pt x="236" y="592"/>
                    <a:pt x="244" y="581"/>
                  </a:cubicBezTo>
                  <a:cubicBezTo>
                    <a:pt x="256" y="569"/>
                    <a:pt x="244" y="569"/>
                    <a:pt x="248" y="562"/>
                  </a:cubicBezTo>
                  <a:cubicBezTo>
                    <a:pt x="260" y="558"/>
                    <a:pt x="236" y="536"/>
                    <a:pt x="244" y="528"/>
                  </a:cubicBezTo>
                  <a:cubicBezTo>
                    <a:pt x="244" y="521"/>
                    <a:pt x="256" y="536"/>
                    <a:pt x="256" y="521"/>
                  </a:cubicBezTo>
                  <a:cubicBezTo>
                    <a:pt x="260" y="517"/>
                    <a:pt x="268" y="510"/>
                    <a:pt x="248" y="506"/>
                  </a:cubicBezTo>
                  <a:cubicBezTo>
                    <a:pt x="224" y="495"/>
                    <a:pt x="248" y="476"/>
                    <a:pt x="244" y="457"/>
                  </a:cubicBezTo>
                  <a:cubicBezTo>
                    <a:pt x="232" y="446"/>
                    <a:pt x="244" y="446"/>
                    <a:pt x="236" y="442"/>
                  </a:cubicBezTo>
                  <a:cubicBezTo>
                    <a:pt x="232" y="435"/>
                    <a:pt x="244" y="435"/>
                    <a:pt x="236" y="423"/>
                  </a:cubicBezTo>
                  <a:cubicBezTo>
                    <a:pt x="224" y="412"/>
                    <a:pt x="244" y="412"/>
                    <a:pt x="236" y="405"/>
                  </a:cubicBezTo>
                  <a:cubicBezTo>
                    <a:pt x="236" y="393"/>
                    <a:pt x="260" y="382"/>
                    <a:pt x="268" y="378"/>
                  </a:cubicBezTo>
                  <a:cubicBezTo>
                    <a:pt x="280" y="371"/>
                    <a:pt x="296" y="390"/>
                    <a:pt x="304" y="367"/>
                  </a:cubicBezTo>
                  <a:cubicBezTo>
                    <a:pt x="308" y="352"/>
                    <a:pt x="296" y="360"/>
                    <a:pt x="292" y="352"/>
                  </a:cubicBezTo>
                  <a:cubicBezTo>
                    <a:pt x="280" y="349"/>
                    <a:pt x="308" y="330"/>
                    <a:pt x="308" y="326"/>
                  </a:cubicBezTo>
                  <a:cubicBezTo>
                    <a:pt x="308" y="315"/>
                    <a:pt x="316" y="319"/>
                    <a:pt x="316" y="307"/>
                  </a:cubicBezTo>
                  <a:cubicBezTo>
                    <a:pt x="308" y="288"/>
                    <a:pt x="320" y="296"/>
                    <a:pt x="308" y="273"/>
                  </a:cubicBezTo>
                  <a:cubicBezTo>
                    <a:pt x="308" y="266"/>
                    <a:pt x="352" y="273"/>
                    <a:pt x="340" y="262"/>
                  </a:cubicBezTo>
                  <a:cubicBezTo>
                    <a:pt x="336" y="247"/>
                    <a:pt x="348" y="255"/>
                    <a:pt x="352" y="236"/>
                  </a:cubicBezTo>
                  <a:cubicBezTo>
                    <a:pt x="364" y="225"/>
                    <a:pt x="372" y="232"/>
                    <a:pt x="372" y="221"/>
                  </a:cubicBezTo>
                  <a:cubicBezTo>
                    <a:pt x="376" y="214"/>
                    <a:pt x="364" y="210"/>
                    <a:pt x="364" y="202"/>
                  </a:cubicBezTo>
                  <a:cubicBezTo>
                    <a:pt x="364" y="195"/>
                    <a:pt x="372" y="202"/>
                    <a:pt x="384" y="184"/>
                  </a:cubicBezTo>
                  <a:cubicBezTo>
                    <a:pt x="384" y="172"/>
                    <a:pt x="396" y="172"/>
                    <a:pt x="400" y="169"/>
                  </a:cubicBezTo>
                  <a:cubicBezTo>
                    <a:pt x="408" y="169"/>
                    <a:pt x="412" y="180"/>
                    <a:pt x="424" y="172"/>
                  </a:cubicBezTo>
                  <a:cubicBezTo>
                    <a:pt x="436" y="169"/>
                    <a:pt x="420" y="150"/>
                    <a:pt x="424" y="146"/>
                  </a:cubicBezTo>
                  <a:cubicBezTo>
                    <a:pt x="444" y="131"/>
                    <a:pt x="476" y="161"/>
                    <a:pt x="492" y="150"/>
                  </a:cubicBezTo>
                  <a:cubicBezTo>
                    <a:pt x="504" y="146"/>
                    <a:pt x="476" y="150"/>
                    <a:pt x="492" y="139"/>
                  </a:cubicBezTo>
                  <a:cubicBezTo>
                    <a:pt x="512" y="120"/>
                    <a:pt x="476" y="116"/>
                    <a:pt x="512" y="116"/>
                  </a:cubicBezTo>
                  <a:cubicBezTo>
                    <a:pt x="512" y="109"/>
                    <a:pt x="524" y="120"/>
                    <a:pt x="524" y="116"/>
                  </a:cubicBezTo>
                  <a:cubicBezTo>
                    <a:pt x="524" y="116"/>
                    <a:pt x="516" y="109"/>
                    <a:pt x="524" y="105"/>
                  </a:cubicBezTo>
                  <a:cubicBezTo>
                    <a:pt x="536" y="98"/>
                    <a:pt x="547" y="109"/>
                    <a:pt x="559" y="120"/>
                  </a:cubicBezTo>
                  <a:cubicBezTo>
                    <a:pt x="572" y="131"/>
                    <a:pt x="552" y="131"/>
                    <a:pt x="572" y="131"/>
                  </a:cubicBezTo>
                  <a:cubicBezTo>
                    <a:pt x="595" y="131"/>
                    <a:pt x="584" y="139"/>
                    <a:pt x="595" y="139"/>
                  </a:cubicBezTo>
                  <a:cubicBezTo>
                    <a:pt x="615" y="131"/>
                    <a:pt x="607" y="127"/>
                    <a:pt x="615" y="127"/>
                  </a:cubicBezTo>
                  <a:cubicBezTo>
                    <a:pt x="619" y="131"/>
                    <a:pt x="631" y="131"/>
                    <a:pt x="643" y="146"/>
                  </a:cubicBezTo>
                  <a:cubicBezTo>
                    <a:pt x="643" y="139"/>
                    <a:pt x="651" y="146"/>
                    <a:pt x="651" y="131"/>
                  </a:cubicBezTo>
                  <a:cubicBezTo>
                    <a:pt x="655" y="120"/>
                    <a:pt x="679" y="127"/>
                    <a:pt x="667" y="116"/>
                  </a:cubicBezTo>
                  <a:cubicBezTo>
                    <a:pt x="663" y="105"/>
                    <a:pt x="675" y="105"/>
                    <a:pt x="675" y="94"/>
                  </a:cubicBezTo>
                  <a:cubicBezTo>
                    <a:pt x="675" y="86"/>
                    <a:pt x="679" y="75"/>
                    <a:pt x="691" y="68"/>
                  </a:cubicBezTo>
                  <a:cubicBezTo>
                    <a:pt x="707" y="64"/>
                    <a:pt x="699" y="75"/>
                    <a:pt x="723" y="64"/>
                  </a:cubicBezTo>
                  <a:cubicBezTo>
                    <a:pt x="735" y="56"/>
                    <a:pt x="735" y="56"/>
                    <a:pt x="743" y="68"/>
                  </a:cubicBezTo>
                  <a:cubicBezTo>
                    <a:pt x="747" y="75"/>
                    <a:pt x="779" y="79"/>
                    <a:pt x="783" y="94"/>
                  </a:cubicBezTo>
                  <a:cubicBezTo>
                    <a:pt x="783" y="98"/>
                    <a:pt x="755" y="109"/>
                    <a:pt x="771" y="116"/>
                  </a:cubicBezTo>
                  <a:cubicBezTo>
                    <a:pt x="779" y="120"/>
                    <a:pt x="779" y="116"/>
                    <a:pt x="783" y="10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6" name="Freeform 228"/>
            <p:cNvSpPr>
              <a:spLocks noEditPoints="1"/>
            </p:cNvSpPr>
            <p:nvPr/>
          </p:nvSpPr>
          <p:spPr bwMode="auto">
            <a:xfrm>
              <a:off x="3309" y="1023"/>
              <a:ext cx="1176" cy="942"/>
            </a:xfrm>
            <a:custGeom>
              <a:avLst/>
              <a:gdLst/>
              <a:ahLst/>
              <a:cxnLst>
                <a:cxn ang="0">
                  <a:pos x="12" y="558"/>
                </a:cxn>
                <a:cxn ang="0">
                  <a:pos x="16" y="611"/>
                </a:cxn>
                <a:cxn ang="0">
                  <a:pos x="5" y="528"/>
                </a:cxn>
                <a:cxn ang="0">
                  <a:pos x="28" y="468"/>
                </a:cxn>
                <a:cxn ang="0">
                  <a:pos x="96" y="431"/>
                </a:cxn>
                <a:cxn ang="0">
                  <a:pos x="140" y="401"/>
                </a:cxn>
                <a:cxn ang="0">
                  <a:pos x="104" y="412"/>
                </a:cxn>
                <a:cxn ang="0">
                  <a:pos x="200" y="349"/>
                </a:cxn>
                <a:cxn ang="0">
                  <a:pos x="220" y="326"/>
                </a:cxn>
                <a:cxn ang="0">
                  <a:pos x="236" y="296"/>
                </a:cxn>
                <a:cxn ang="0">
                  <a:pos x="256" y="285"/>
                </a:cxn>
                <a:cxn ang="0">
                  <a:pos x="348" y="172"/>
                </a:cxn>
                <a:cxn ang="0">
                  <a:pos x="272" y="169"/>
                </a:cxn>
                <a:cxn ang="0">
                  <a:pos x="280" y="161"/>
                </a:cxn>
                <a:cxn ang="0">
                  <a:pos x="364" y="150"/>
                </a:cxn>
                <a:cxn ang="0">
                  <a:pos x="340" y="146"/>
                </a:cxn>
                <a:cxn ang="0">
                  <a:pos x="372" y="120"/>
                </a:cxn>
                <a:cxn ang="0">
                  <a:pos x="348" y="127"/>
                </a:cxn>
                <a:cxn ang="0">
                  <a:pos x="308" y="139"/>
                </a:cxn>
                <a:cxn ang="0">
                  <a:pos x="304" y="161"/>
                </a:cxn>
                <a:cxn ang="0">
                  <a:pos x="388" y="131"/>
                </a:cxn>
                <a:cxn ang="0">
                  <a:pos x="412" y="86"/>
                </a:cxn>
                <a:cxn ang="0">
                  <a:pos x="400" y="116"/>
                </a:cxn>
                <a:cxn ang="0">
                  <a:pos x="436" y="79"/>
                </a:cxn>
                <a:cxn ang="0">
                  <a:pos x="464" y="56"/>
                </a:cxn>
                <a:cxn ang="0">
                  <a:pos x="464" y="75"/>
                </a:cxn>
                <a:cxn ang="0">
                  <a:pos x="512" y="68"/>
                </a:cxn>
                <a:cxn ang="0">
                  <a:pos x="492" y="56"/>
                </a:cxn>
                <a:cxn ang="0">
                  <a:pos x="591" y="15"/>
                </a:cxn>
                <a:cxn ang="0">
                  <a:pos x="584" y="45"/>
                </a:cxn>
                <a:cxn ang="0">
                  <a:pos x="615" y="34"/>
                </a:cxn>
                <a:cxn ang="0">
                  <a:pos x="803" y="79"/>
                </a:cxn>
                <a:cxn ang="0">
                  <a:pos x="803" y="30"/>
                </a:cxn>
                <a:cxn ang="0">
                  <a:pos x="759" y="11"/>
                </a:cxn>
                <a:cxn ang="0">
                  <a:pos x="699" y="45"/>
                </a:cxn>
                <a:cxn ang="0">
                  <a:pos x="663" y="30"/>
                </a:cxn>
                <a:cxn ang="0">
                  <a:pos x="631" y="30"/>
                </a:cxn>
                <a:cxn ang="0">
                  <a:pos x="547" y="53"/>
                </a:cxn>
                <a:cxn ang="0">
                  <a:pos x="524" y="68"/>
                </a:cxn>
                <a:cxn ang="0">
                  <a:pos x="464" y="79"/>
                </a:cxn>
                <a:cxn ang="0">
                  <a:pos x="424" y="109"/>
                </a:cxn>
                <a:cxn ang="0">
                  <a:pos x="376" y="150"/>
                </a:cxn>
                <a:cxn ang="0">
                  <a:pos x="352" y="172"/>
                </a:cxn>
                <a:cxn ang="0">
                  <a:pos x="316" y="210"/>
                </a:cxn>
                <a:cxn ang="0">
                  <a:pos x="284" y="236"/>
                </a:cxn>
                <a:cxn ang="0">
                  <a:pos x="284" y="266"/>
                </a:cxn>
                <a:cxn ang="0">
                  <a:pos x="224" y="330"/>
                </a:cxn>
                <a:cxn ang="0">
                  <a:pos x="200" y="349"/>
                </a:cxn>
                <a:cxn ang="0">
                  <a:pos x="200" y="382"/>
                </a:cxn>
                <a:cxn ang="0">
                  <a:pos x="152" y="401"/>
                </a:cxn>
                <a:cxn ang="0">
                  <a:pos x="92" y="453"/>
                </a:cxn>
                <a:cxn ang="0">
                  <a:pos x="52" y="487"/>
                </a:cxn>
                <a:cxn ang="0">
                  <a:pos x="84" y="521"/>
                </a:cxn>
                <a:cxn ang="0">
                  <a:pos x="12" y="562"/>
                </a:cxn>
                <a:cxn ang="0">
                  <a:pos x="28" y="614"/>
                </a:cxn>
                <a:cxn ang="0">
                  <a:pos x="60" y="667"/>
                </a:cxn>
                <a:cxn ang="0">
                  <a:pos x="156" y="626"/>
                </a:cxn>
                <a:cxn ang="0">
                  <a:pos x="212" y="622"/>
                </a:cxn>
                <a:cxn ang="0">
                  <a:pos x="248" y="506"/>
                </a:cxn>
                <a:cxn ang="0">
                  <a:pos x="308" y="326"/>
                </a:cxn>
                <a:cxn ang="0">
                  <a:pos x="400" y="169"/>
                </a:cxn>
                <a:cxn ang="0">
                  <a:pos x="559" y="120"/>
                </a:cxn>
                <a:cxn ang="0">
                  <a:pos x="691" y="68"/>
                </a:cxn>
              </a:cxnLst>
              <a:rect l="0" t="0" r="r" b="b"/>
              <a:pathLst>
                <a:path w="847" h="678">
                  <a:moveTo>
                    <a:pt x="12" y="551"/>
                  </a:moveTo>
                  <a:cubicBezTo>
                    <a:pt x="16" y="551"/>
                    <a:pt x="12" y="547"/>
                    <a:pt x="12" y="547"/>
                  </a:cubicBezTo>
                  <a:cubicBezTo>
                    <a:pt x="5" y="539"/>
                    <a:pt x="5" y="547"/>
                    <a:pt x="12" y="551"/>
                  </a:cubicBezTo>
                  <a:moveTo>
                    <a:pt x="16" y="558"/>
                  </a:moveTo>
                  <a:cubicBezTo>
                    <a:pt x="16" y="562"/>
                    <a:pt x="12" y="558"/>
                    <a:pt x="12" y="551"/>
                  </a:cubicBezTo>
                  <a:lnTo>
                    <a:pt x="16" y="558"/>
                  </a:lnTo>
                  <a:close/>
                  <a:moveTo>
                    <a:pt x="12" y="569"/>
                  </a:moveTo>
                  <a:cubicBezTo>
                    <a:pt x="12" y="558"/>
                    <a:pt x="12" y="558"/>
                    <a:pt x="12" y="558"/>
                  </a:cubicBezTo>
                  <a:cubicBezTo>
                    <a:pt x="12" y="562"/>
                    <a:pt x="16" y="573"/>
                    <a:pt x="12" y="569"/>
                  </a:cubicBezTo>
                  <a:moveTo>
                    <a:pt x="16" y="599"/>
                  </a:moveTo>
                  <a:cubicBezTo>
                    <a:pt x="16" y="592"/>
                    <a:pt x="16" y="592"/>
                    <a:pt x="16" y="592"/>
                  </a:cubicBezTo>
                  <a:cubicBezTo>
                    <a:pt x="24" y="592"/>
                    <a:pt x="24" y="599"/>
                    <a:pt x="24" y="592"/>
                  </a:cubicBezTo>
                  <a:cubicBezTo>
                    <a:pt x="16" y="588"/>
                    <a:pt x="16" y="588"/>
                    <a:pt x="16" y="588"/>
                  </a:cubicBezTo>
                  <a:lnTo>
                    <a:pt x="16" y="599"/>
                  </a:lnTo>
                  <a:close/>
                  <a:moveTo>
                    <a:pt x="16" y="622"/>
                  </a:moveTo>
                  <a:cubicBezTo>
                    <a:pt x="24" y="622"/>
                    <a:pt x="16" y="603"/>
                    <a:pt x="16" y="611"/>
                  </a:cubicBezTo>
                  <a:cubicBezTo>
                    <a:pt x="16" y="614"/>
                    <a:pt x="12" y="622"/>
                    <a:pt x="16" y="622"/>
                  </a:cubicBezTo>
                  <a:moveTo>
                    <a:pt x="24" y="588"/>
                  </a:moveTo>
                  <a:cubicBezTo>
                    <a:pt x="24" y="581"/>
                    <a:pt x="24" y="581"/>
                    <a:pt x="28" y="588"/>
                  </a:cubicBezTo>
                  <a:cubicBezTo>
                    <a:pt x="28" y="588"/>
                    <a:pt x="28" y="581"/>
                    <a:pt x="37" y="581"/>
                  </a:cubicBezTo>
                  <a:cubicBezTo>
                    <a:pt x="37" y="573"/>
                    <a:pt x="24" y="573"/>
                    <a:pt x="24" y="581"/>
                  </a:cubicBezTo>
                  <a:cubicBezTo>
                    <a:pt x="16" y="588"/>
                    <a:pt x="24" y="592"/>
                    <a:pt x="28" y="592"/>
                  </a:cubicBezTo>
                  <a:cubicBezTo>
                    <a:pt x="28" y="592"/>
                    <a:pt x="28" y="588"/>
                    <a:pt x="24" y="588"/>
                  </a:cubicBezTo>
                  <a:moveTo>
                    <a:pt x="5" y="528"/>
                  </a:moveTo>
                  <a:cubicBezTo>
                    <a:pt x="5" y="528"/>
                    <a:pt x="5" y="521"/>
                    <a:pt x="12" y="521"/>
                  </a:cubicBezTo>
                  <a:cubicBezTo>
                    <a:pt x="12" y="521"/>
                    <a:pt x="12" y="528"/>
                    <a:pt x="5" y="528"/>
                  </a:cubicBezTo>
                  <a:moveTo>
                    <a:pt x="5" y="495"/>
                  </a:moveTo>
                  <a:cubicBezTo>
                    <a:pt x="5" y="487"/>
                    <a:pt x="12" y="487"/>
                    <a:pt x="16" y="487"/>
                  </a:cubicBezTo>
                  <a:cubicBezTo>
                    <a:pt x="16" y="487"/>
                    <a:pt x="12" y="495"/>
                    <a:pt x="5" y="495"/>
                  </a:cubicBezTo>
                  <a:moveTo>
                    <a:pt x="28" y="468"/>
                  </a:moveTo>
                  <a:cubicBezTo>
                    <a:pt x="28" y="465"/>
                    <a:pt x="37" y="465"/>
                    <a:pt x="37" y="468"/>
                  </a:cubicBezTo>
                  <a:lnTo>
                    <a:pt x="28" y="468"/>
                  </a:lnTo>
                  <a:close/>
                  <a:moveTo>
                    <a:pt x="40" y="457"/>
                  </a:moveTo>
                  <a:cubicBezTo>
                    <a:pt x="48" y="465"/>
                    <a:pt x="40" y="468"/>
                    <a:pt x="37" y="468"/>
                  </a:cubicBezTo>
                  <a:cubicBezTo>
                    <a:pt x="37" y="465"/>
                    <a:pt x="40" y="457"/>
                    <a:pt x="40" y="457"/>
                  </a:cubicBezTo>
                  <a:moveTo>
                    <a:pt x="68" y="446"/>
                  </a:moveTo>
                  <a:cubicBezTo>
                    <a:pt x="60" y="446"/>
                    <a:pt x="72" y="442"/>
                    <a:pt x="72" y="446"/>
                  </a:cubicBezTo>
                  <a:lnTo>
                    <a:pt x="68" y="446"/>
                  </a:lnTo>
                  <a:close/>
                  <a:moveTo>
                    <a:pt x="96" y="431"/>
                  </a:moveTo>
                  <a:cubicBezTo>
                    <a:pt x="104" y="431"/>
                    <a:pt x="96" y="423"/>
                    <a:pt x="96" y="431"/>
                  </a:cubicBezTo>
                  <a:cubicBezTo>
                    <a:pt x="92" y="431"/>
                    <a:pt x="92" y="423"/>
                    <a:pt x="92" y="431"/>
                  </a:cubicBezTo>
                  <a:cubicBezTo>
                    <a:pt x="84" y="435"/>
                    <a:pt x="96" y="435"/>
                    <a:pt x="96" y="431"/>
                  </a:cubicBezTo>
                  <a:moveTo>
                    <a:pt x="108" y="423"/>
                  </a:moveTo>
                  <a:cubicBezTo>
                    <a:pt x="104" y="416"/>
                    <a:pt x="108" y="416"/>
                    <a:pt x="116" y="423"/>
                  </a:cubicBezTo>
                  <a:lnTo>
                    <a:pt x="108" y="423"/>
                  </a:lnTo>
                  <a:close/>
                  <a:moveTo>
                    <a:pt x="128" y="405"/>
                  </a:moveTo>
                  <a:cubicBezTo>
                    <a:pt x="144" y="405"/>
                    <a:pt x="144" y="405"/>
                    <a:pt x="144" y="405"/>
                  </a:cubicBezTo>
                  <a:cubicBezTo>
                    <a:pt x="144" y="401"/>
                    <a:pt x="140" y="405"/>
                    <a:pt x="140" y="401"/>
                  </a:cubicBezTo>
                  <a:cubicBezTo>
                    <a:pt x="140" y="393"/>
                    <a:pt x="128" y="401"/>
                    <a:pt x="128" y="401"/>
                  </a:cubicBezTo>
                  <a:cubicBezTo>
                    <a:pt x="120" y="405"/>
                    <a:pt x="116" y="405"/>
                    <a:pt x="116" y="405"/>
                  </a:cubicBezTo>
                  <a:cubicBezTo>
                    <a:pt x="116" y="412"/>
                    <a:pt x="120" y="412"/>
                    <a:pt x="128" y="405"/>
                  </a:cubicBezTo>
                  <a:moveTo>
                    <a:pt x="132" y="393"/>
                  </a:moveTo>
                  <a:cubicBezTo>
                    <a:pt x="140" y="393"/>
                    <a:pt x="132" y="390"/>
                    <a:pt x="132" y="390"/>
                  </a:cubicBezTo>
                  <a:cubicBezTo>
                    <a:pt x="128" y="393"/>
                    <a:pt x="116" y="393"/>
                    <a:pt x="116" y="401"/>
                  </a:cubicBezTo>
                  <a:cubicBezTo>
                    <a:pt x="120" y="401"/>
                    <a:pt x="128" y="401"/>
                    <a:pt x="132" y="393"/>
                  </a:cubicBezTo>
                  <a:moveTo>
                    <a:pt x="104" y="412"/>
                  </a:moveTo>
                  <a:cubicBezTo>
                    <a:pt x="96" y="412"/>
                    <a:pt x="116" y="405"/>
                    <a:pt x="116" y="412"/>
                  </a:cubicBezTo>
                  <a:cubicBezTo>
                    <a:pt x="116" y="412"/>
                    <a:pt x="108" y="416"/>
                    <a:pt x="104" y="412"/>
                  </a:cubicBezTo>
                  <a:moveTo>
                    <a:pt x="256" y="266"/>
                  </a:moveTo>
                  <a:cubicBezTo>
                    <a:pt x="260" y="262"/>
                    <a:pt x="260" y="262"/>
                    <a:pt x="260" y="262"/>
                  </a:cubicBezTo>
                  <a:cubicBezTo>
                    <a:pt x="268" y="266"/>
                    <a:pt x="260" y="266"/>
                    <a:pt x="256" y="266"/>
                  </a:cubicBezTo>
                  <a:moveTo>
                    <a:pt x="200" y="349"/>
                  </a:moveTo>
                  <a:cubicBezTo>
                    <a:pt x="208" y="341"/>
                    <a:pt x="208" y="349"/>
                    <a:pt x="208" y="349"/>
                  </a:cubicBezTo>
                  <a:lnTo>
                    <a:pt x="200" y="349"/>
                  </a:lnTo>
                  <a:close/>
                  <a:moveTo>
                    <a:pt x="212" y="349"/>
                  </a:moveTo>
                  <a:cubicBezTo>
                    <a:pt x="212" y="349"/>
                    <a:pt x="220" y="349"/>
                    <a:pt x="212" y="349"/>
                  </a:cubicBezTo>
                  <a:cubicBezTo>
                    <a:pt x="212" y="349"/>
                    <a:pt x="208" y="341"/>
                    <a:pt x="212" y="349"/>
                  </a:cubicBezTo>
                  <a:moveTo>
                    <a:pt x="212" y="352"/>
                  </a:moveTo>
                  <a:cubicBezTo>
                    <a:pt x="220" y="352"/>
                    <a:pt x="220" y="352"/>
                    <a:pt x="212" y="352"/>
                  </a:cubicBezTo>
                  <a:cubicBezTo>
                    <a:pt x="212" y="352"/>
                    <a:pt x="212" y="349"/>
                    <a:pt x="208" y="349"/>
                  </a:cubicBezTo>
                  <a:cubicBezTo>
                    <a:pt x="208" y="352"/>
                    <a:pt x="208" y="352"/>
                    <a:pt x="212" y="352"/>
                  </a:cubicBezTo>
                  <a:moveTo>
                    <a:pt x="220" y="326"/>
                  </a:moveTo>
                  <a:cubicBezTo>
                    <a:pt x="232" y="326"/>
                    <a:pt x="232" y="326"/>
                    <a:pt x="232" y="326"/>
                  </a:cubicBezTo>
                  <a:lnTo>
                    <a:pt x="220" y="326"/>
                  </a:lnTo>
                  <a:close/>
                  <a:moveTo>
                    <a:pt x="236" y="326"/>
                  </a:moveTo>
                  <a:cubicBezTo>
                    <a:pt x="244" y="326"/>
                    <a:pt x="244" y="326"/>
                    <a:pt x="244" y="326"/>
                  </a:cubicBezTo>
                  <a:cubicBezTo>
                    <a:pt x="248" y="319"/>
                    <a:pt x="244" y="319"/>
                    <a:pt x="236" y="319"/>
                  </a:cubicBezTo>
                  <a:lnTo>
                    <a:pt x="236" y="326"/>
                  </a:lnTo>
                  <a:close/>
                  <a:moveTo>
                    <a:pt x="224" y="296"/>
                  </a:moveTo>
                  <a:cubicBezTo>
                    <a:pt x="224" y="296"/>
                    <a:pt x="232" y="288"/>
                    <a:pt x="236" y="296"/>
                  </a:cubicBezTo>
                  <a:cubicBezTo>
                    <a:pt x="236" y="296"/>
                    <a:pt x="224" y="300"/>
                    <a:pt x="224" y="296"/>
                  </a:cubicBezTo>
                  <a:moveTo>
                    <a:pt x="236" y="315"/>
                  </a:moveTo>
                  <a:cubicBezTo>
                    <a:pt x="236" y="319"/>
                    <a:pt x="232" y="319"/>
                    <a:pt x="236" y="319"/>
                  </a:cubicBezTo>
                  <a:cubicBezTo>
                    <a:pt x="244" y="319"/>
                    <a:pt x="236" y="315"/>
                    <a:pt x="244" y="315"/>
                  </a:cubicBezTo>
                  <a:cubicBezTo>
                    <a:pt x="248" y="315"/>
                    <a:pt x="248" y="315"/>
                    <a:pt x="248" y="307"/>
                  </a:cubicBezTo>
                  <a:cubicBezTo>
                    <a:pt x="244" y="300"/>
                    <a:pt x="244" y="300"/>
                    <a:pt x="244" y="307"/>
                  </a:cubicBezTo>
                  <a:cubicBezTo>
                    <a:pt x="244" y="307"/>
                    <a:pt x="236" y="307"/>
                    <a:pt x="236" y="315"/>
                  </a:cubicBezTo>
                  <a:moveTo>
                    <a:pt x="256" y="285"/>
                  </a:moveTo>
                  <a:cubicBezTo>
                    <a:pt x="260" y="277"/>
                    <a:pt x="260" y="277"/>
                    <a:pt x="256" y="277"/>
                  </a:cubicBezTo>
                  <a:cubicBezTo>
                    <a:pt x="256" y="277"/>
                    <a:pt x="248" y="277"/>
                    <a:pt x="248" y="285"/>
                  </a:cubicBezTo>
                  <a:lnTo>
                    <a:pt x="256" y="285"/>
                  </a:lnTo>
                  <a:close/>
                  <a:moveTo>
                    <a:pt x="256" y="273"/>
                  </a:moveTo>
                  <a:cubicBezTo>
                    <a:pt x="256" y="266"/>
                    <a:pt x="248" y="266"/>
                    <a:pt x="248" y="266"/>
                  </a:cubicBezTo>
                  <a:cubicBezTo>
                    <a:pt x="248" y="273"/>
                    <a:pt x="244" y="277"/>
                    <a:pt x="248" y="277"/>
                  </a:cubicBezTo>
                  <a:cubicBezTo>
                    <a:pt x="248" y="273"/>
                    <a:pt x="256" y="277"/>
                    <a:pt x="256" y="273"/>
                  </a:cubicBezTo>
                  <a:moveTo>
                    <a:pt x="348" y="172"/>
                  </a:moveTo>
                  <a:cubicBezTo>
                    <a:pt x="352" y="172"/>
                    <a:pt x="352" y="172"/>
                    <a:pt x="352" y="172"/>
                  </a:cubicBezTo>
                  <a:lnTo>
                    <a:pt x="348" y="172"/>
                  </a:lnTo>
                  <a:close/>
                  <a:moveTo>
                    <a:pt x="260" y="172"/>
                  </a:moveTo>
                  <a:cubicBezTo>
                    <a:pt x="260" y="184"/>
                    <a:pt x="260" y="184"/>
                    <a:pt x="268" y="180"/>
                  </a:cubicBezTo>
                  <a:cubicBezTo>
                    <a:pt x="268" y="169"/>
                    <a:pt x="268" y="169"/>
                    <a:pt x="268" y="169"/>
                  </a:cubicBezTo>
                  <a:lnTo>
                    <a:pt x="260" y="172"/>
                  </a:lnTo>
                  <a:close/>
                  <a:moveTo>
                    <a:pt x="280" y="169"/>
                  </a:moveTo>
                  <a:cubicBezTo>
                    <a:pt x="284" y="169"/>
                    <a:pt x="272" y="161"/>
                    <a:pt x="272" y="169"/>
                  </a:cubicBezTo>
                  <a:cubicBezTo>
                    <a:pt x="272" y="172"/>
                    <a:pt x="272" y="172"/>
                    <a:pt x="272" y="172"/>
                  </a:cubicBezTo>
                  <a:lnTo>
                    <a:pt x="280" y="169"/>
                  </a:lnTo>
                  <a:close/>
                  <a:moveTo>
                    <a:pt x="280" y="169"/>
                  </a:moveTo>
                  <a:cubicBezTo>
                    <a:pt x="280" y="169"/>
                    <a:pt x="280" y="172"/>
                    <a:pt x="284" y="169"/>
                  </a:cubicBezTo>
                  <a:cubicBezTo>
                    <a:pt x="292" y="169"/>
                    <a:pt x="292" y="169"/>
                    <a:pt x="292" y="169"/>
                  </a:cubicBezTo>
                  <a:cubicBezTo>
                    <a:pt x="292" y="169"/>
                    <a:pt x="292" y="161"/>
                    <a:pt x="296" y="161"/>
                  </a:cubicBezTo>
                  <a:cubicBezTo>
                    <a:pt x="304" y="161"/>
                    <a:pt x="296" y="161"/>
                    <a:pt x="292" y="157"/>
                  </a:cubicBezTo>
                  <a:cubicBezTo>
                    <a:pt x="284" y="157"/>
                    <a:pt x="284" y="157"/>
                    <a:pt x="280" y="161"/>
                  </a:cubicBezTo>
                  <a:cubicBezTo>
                    <a:pt x="280" y="169"/>
                    <a:pt x="284" y="169"/>
                    <a:pt x="280" y="169"/>
                  </a:cubicBezTo>
                  <a:moveTo>
                    <a:pt x="296" y="157"/>
                  </a:moveTo>
                  <a:cubicBezTo>
                    <a:pt x="304" y="157"/>
                    <a:pt x="304" y="157"/>
                    <a:pt x="304" y="157"/>
                  </a:cubicBezTo>
                  <a:cubicBezTo>
                    <a:pt x="304" y="161"/>
                    <a:pt x="296" y="157"/>
                    <a:pt x="296" y="157"/>
                  </a:cubicBezTo>
                  <a:moveTo>
                    <a:pt x="468" y="56"/>
                  </a:moveTo>
                  <a:cubicBezTo>
                    <a:pt x="476" y="53"/>
                    <a:pt x="480" y="56"/>
                    <a:pt x="480" y="56"/>
                  </a:cubicBezTo>
                  <a:lnTo>
                    <a:pt x="468" y="56"/>
                  </a:lnTo>
                  <a:close/>
                  <a:moveTo>
                    <a:pt x="364" y="150"/>
                  </a:moveTo>
                  <a:cubicBezTo>
                    <a:pt x="372" y="146"/>
                    <a:pt x="376" y="146"/>
                    <a:pt x="376" y="146"/>
                  </a:cubicBezTo>
                  <a:cubicBezTo>
                    <a:pt x="372" y="150"/>
                    <a:pt x="364" y="157"/>
                    <a:pt x="364" y="150"/>
                  </a:cubicBezTo>
                  <a:moveTo>
                    <a:pt x="364" y="127"/>
                  </a:moveTo>
                  <a:cubicBezTo>
                    <a:pt x="364" y="127"/>
                    <a:pt x="372" y="131"/>
                    <a:pt x="360" y="139"/>
                  </a:cubicBezTo>
                  <a:cubicBezTo>
                    <a:pt x="352" y="146"/>
                    <a:pt x="364" y="131"/>
                    <a:pt x="360" y="131"/>
                  </a:cubicBezTo>
                  <a:cubicBezTo>
                    <a:pt x="352" y="131"/>
                    <a:pt x="364" y="127"/>
                    <a:pt x="360" y="120"/>
                  </a:cubicBezTo>
                  <a:cubicBezTo>
                    <a:pt x="352" y="120"/>
                    <a:pt x="348" y="127"/>
                    <a:pt x="348" y="131"/>
                  </a:cubicBezTo>
                  <a:cubicBezTo>
                    <a:pt x="340" y="139"/>
                    <a:pt x="352" y="146"/>
                    <a:pt x="340" y="146"/>
                  </a:cubicBezTo>
                  <a:cubicBezTo>
                    <a:pt x="336" y="146"/>
                    <a:pt x="340" y="146"/>
                    <a:pt x="336" y="157"/>
                  </a:cubicBezTo>
                  <a:cubicBezTo>
                    <a:pt x="328" y="161"/>
                    <a:pt x="340" y="150"/>
                    <a:pt x="348" y="157"/>
                  </a:cubicBezTo>
                  <a:cubicBezTo>
                    <a:pt x="352" y="161"/>
                    <a:pt x="352" y="150"/>
                    <a:pt x="352" y="150"/>
                  </a:cubicBezTo>
                  <a:cubicBezTo>
                    <a:pt x="360" y="157"/>
                    <a:pt x="360" y="157"/>
                    <a:pt x="360" y="150"/>
                  </a:cubicBezTo>
                  <a:cubicBezTo>
                    <a:pt x="364" y="146"/>
                    <a:pt x="364" y="146"/>
                    <a:pt x="372" y="146"/>
                  </a:cubicBezTo>
                  <a:cubicBezTo>
                    <a:pt x="384" y="139"/>
                    <a:pt x="376" y="127"/>
                    <a:pt x="372" y="127"/>
                  </a:cubicBezTo>
                  <a:cubicBezTo>
                    <a:pt x="372" y="120"/>
                    <a:pt x="372" y="120"/>
                    <a:pt x="364" y="127"/>
                  </a:cubicBezTo>
                  <a:moveTo>
                    <a:pt x="372" y="120"/>
                  </a:moveTo>
                  <a:cubicBezTo>
                    <a:pt x="384" y="120"/>
                    <a:pt x="384" y="120"/>
                    <a:pt x="384" y="120"/>
                  </a:cubicBezTo>
                  <a:cubicBezTo>
                    <a:pt x="376" y="127"/>
                    <a:pt x="372" y="120"/>
                    <a:pt x="372" y="120"/>
                  </a:cubicBezTo>
                  <a:moveTo>
                    <a:pt x="348" y="127"/>
                  </a:moveTo>
                  <a:cubicBezTo>
                    <a:pt x="348" y="127"/>
                    <a:pt x="348" y="120"/>
                    <a:pt x="352" y="120"/>
                  </a:cubicBezTo>
                  <a:cubicBezTo>
                    <a:pt x="360" y="120"/>
                    <a:pt x="360" y="116"/>
                    <a:pt x="364" y="109"/>
                  </a:cubicBezTo>
                  <a:cubicBezTo>
                    <a:pt x="364" y="105"/>
                    <a:pt x="364" y="98"/>
                    <a:pt x="360" y="105"/>
                  </a:cubicBezTo>
                  <a:cubicBezTo>
                    <a:pt x="352" y="109"/>
                    <a:pt x="348" y="109"/>
                    <a:pt x="348" y="120"/>
                  </a:cubicBezTo>
                  <a:cubicBezTo>
                    <a:pt x="340" y="120"/>
                    <a:pt x="340" y="120"/>
                    <a:pt x="348" y="127"/>
                  </a:cubicBezTo>
                  <a:moveTo>
                    <a:pt x="340" y="139"/>
                  </a:moveTo>
                  <a:cubicBezTo>
                    <a:pt x="348" y="139"/>
                    <a:pt x="336" y="131"/>
                    <a:pt x="340" y="131"/>
                  </a:cubicBezTo>
                  <a:cubicBezTo>
                    <a:pt x="348" y="127"/>
                    <a:pt x="336" y="116"/>
                    <a:pt x="336" y="120"/>
                  </a:cubicBezTo>
                  <a:cubicBezTo>
                    <a:pt x="328" y="120"/>
                    <a:pt x="336" y="127"/>
                    <a:pt x="328" y="127"/>
                  </a:cubicBezTo>
                  <a:cubicBezTo>
                    <a:pt x="320" y="127"/>
                    <a:pt x="328" y="131"/>
                    <a:pt x="320" y="131"/>
                  </a:cubicBezTo>
                  <a:cubicBezTo>
                    <a:pt x="316" y="131"/>
                    <a:pt x="320" y="127"/>
                    <a:pt x="316" y="127"/>
                  </a:cubicBezTo>
                  <a:cubicBezTo>
                    <a:pt x="316" y="131"/>
                    <a:pt x="308" y="127"/>
                    <a:pt x="308" y="131"/>
                  </a:cubicBezTo>
                  <a:cubicBezTo>
                    <a:pt x="308" y="131"/>
                    <a:pt x="304" y="139"/>
                    <a:pt x="308" y="139"/>
                  </a:cubicBezTo>
                  <a:cubicBezTo>
                    <a:pt x="316" y="146"/>
                    <a:pt x="316" y="139"/>
                    <a:pt x="328" y="131"/>
                  </a:cubicBezTo>
                  <a:cubicBezTo>
                    <a:pt x="340" y="131"/>
                    <a:pt x="316" y="139"/>
                    <a:pt x="320" y="146"/>
                  </a:cubicBezTo>
                  <a:cubicBezTo>
                    <a:pt x="328" y="146"/>
                    <a:pt x="336" y="139"/>
                    <a:pt x="340" y="139"/>
                  </a:cubicBezTo>
                  <a:moveTo>
                    <a:pt x="328" y="157"/>
                  </a:moveTo>
                  <a:cubicBezTo>
                    <a:pt x="336" y="150"/>
                    <a:pt x="328" y="150"/>
                    <a:pt x="328" y="150"/>
                  </a:cubicBezTo>
                  <a:cubicBezTo>
                    <a:pt x="316" y="150"/>
                    <a:pt x="316" y="150"/>
                    <a:pt x="316" y="150"/>
                  </a:cubicBezTo>
                  <a:cubicBezTo>
                    <a:pt x="308" y="150"/>
                    <a:pt x="316" y="157"/>
                    <a:pt x="308" y="157"/>
                  </a:cubicBezTo>
                  <a:cubicBezTo>
                    <a:pt x="304" y="157"/>
                    <a:pt x="308" y="157"/>
                    <a:pt x="304" y="161"/>
                  </a:cubicBezTo>
                  <a:cubicBezTo>
                    <a:pt x="304" y="161"/>
                    <a:pt x="304" y="169"/>
                    <a:pt x="316" y="161"/>
                  </a:cubicBezTo>
                  <a:cubicBezTo>
                    <a:pt x="316" y="161"/>
                    <a:pt x="320" y="161"/>
                    <a:pt x="328" y="157"/>
                  </a:cubicBezTo>
                  <a:moveTo>
                    <a:pt x="328" y="180"/>
                  </a:moveTo>
                  <a:cubicBezTo>
                    <a:pt x="328" y="180"/>
                    <a:pt x="328" y="172"/>
                    <a:pt x="336" y="172"/>
                  </a:cubicBezTo>
                  <a:lnTo>
                    <a:pt x="328" y="180"/>
                  </a:lnTo>
                  <a:close/>
                  <a:moveTo>
                    <a:pt x="388" y="131"/>
                  </a:moveTo>
                  <a:cubicBezTo>
                    <a:pt x="388" y="127"/>
                    <a:pt x="400" y="131"/>
                    <a:pt x="396" y="131"/>
                  </a:cubicBezTo>
                  <a:lnTo>
                    <a:pt x="388" y="131"/>
                  </a:lnTo>
                  <a:close/>
                  <a:moveTo>
                    <a:pt x="400" y="127"/>
                  </a:moveTo>
                  <a:cubicBezTo>
                    <a:pt x="396" y="120"/>
                    <a:pt x="400" y="120"/>
                    <a:pt x="408" y="120"/>
                  </a:cubicBezTo>
                  <a:cubicBezTo>
                    <a:pt x="408" y="127"/>
                    <a:pt x="400" y="127"/>
                    <a:pt x="400" y="127"/>
                  </a:cubicBezTo>
                  <a:moveTo>
                    <a:pt x="424" y="105"/>
                  </a:moveTo>
                  <a:cubicBezTo>
                    <a:pt x="420" y="98"/>
                    <a:pt x="424" y="98"/>
                    <a:pt x="424" y="98"/>
                  </a:cubicBezTo>
                  <a:cubicBezTo>
                    <a:pt x="424" y="94"/>
                    <a:pt x="432" y="86"/>
                    <a:pt x="424" y="94"/>
                  </a:cubicBezTo>
                  <a:cubicBezTo>
                    <a:pt x="424" y="94"/>
                    <a:pt x="424" y="86"/>
                    <a:pt x="420" y="86"/>
                  </a:cubicBezTo>
                  <a:cubicBezTo>
                    <a:pt x="420" y="94"/>
                    <a:pt x="420" y="79"/>
                    <a:pt x="412" y="86"/>
                  </a:cubicBezTo>
                  <a:cubicBezTo>
                    <a:pt x="412" y="94"/>
                    <a:pt x="408" y="86"/>
                    <a:pt x="408" y="86"/>
                  </a:cubicBezTo>
                  <a:cubicBezTo>
                    <a:pt x="408" y="94"/>
                    <a:pt x="408" y="86"/>
                    <a:pt x="400" y="94"/>
                  </a:cubicBezTo>
                  <a:cubicBezTo>
                    <a:pt x="396" y="94"/>
                    <a:pt x="408" y="94"/>
                    <a:pt x="408" y="98"/>
                  </a:cubicBezTo>
                  <a:cubicBezTo>
                    <a:pt x="396" y="98"/>
                    <a:pt x="396" y="98"/>
                    <a:pt x="396" y="98"/>
                  </a:cubicBezTo>
                  <a:cubicBezTo>
                    <a:pt x="400" y="105"/>
                    <a:pt x="388" y="98"/>
                    <a:pt x="396" y="105"/>
                  </a:cubicBezTo>
                  <a:cubicBezTo>
                    <a:pt x="396" y="105"/>
                    <a:pt x="388" y="105"/>
                    <a:pt x="396" y="109"/>
                  </a:cubicBezTo>
                  <a:cubicBezTo>
                    <a:pt x="396" y="109"/>
                    <a:pt x="384" y="116"/>
                    <a:pt x="396" y="116"/>
                  </a:cubicBezTo>
                  <a:cubicBezTo>
                    <a:pt x="400" y="116"/>
                    <a:pt x="396" y="120"/>
                    <a:pt x="400" y="116"/>
                  </a:cubicBezTo>
                  <a:cubicBezTo>
                    <a:pt x="408" y="116"/>
                    <a:pt x="408" y="109"/>
                    <a:pt x="408" y="109"/>
                  </a:cubicBezTo>
                  <a:cubicBezTo>
                    <a:pt x="412" y="109"/>
                    <a:pt x="408" y="116"/>
                    <a:pt x="420" y="109"/>
                  </a:cubicBezTo>
                  <a:cubicBezTo>
                    <a:pt x="424" y="109"/>
                    <a:pt x="424" y="109"/>
                    <a:pt x="424" y="105"/>
                  </a:cubicBezTo>
                  <a:moveTo>
                    <a:pt x="448" y="86"/>
                  </a:moveTo>
                  <a:cubicBezTo>
                    <a:pt x="448" y="79"/>
                    <a:pt x="468" y="79"/>
                    <a:pt x="456" y="75"/>
                  </a:cubicBezTo>
                  <a:cubicBezTo>
                    <a:pt x="444" y="68"/>
                    <a:pt x="448" y="75"/>
                    <a:pt x="448" y="75"/>
                  </a:cubicBezTo>
                  <a:cubicBezTo>
                    <a:pt x="444" y="75"/>
                    <a:pt x="444" y="79"/>
                    <a:pt x="444" y="75"/>
                  </a:cubicBezTo>
                  <a:cubicBezTo>
                    <a:pt x="436" y="75"/>
                    <a:pt x="436" y="75"/>
                    <a:pt x="436" y="79"/>
                  </a:cubicBezTo>
                  <a:cubicBezTo>
                    <a:pt x="432" y="86"/>
                    <a:pt x="432" y="79"/>
                    <a:pt x="424" y="86"/>
                  </a:cubicBezTo>
                  <a:cubicBezTo>
                    <a:pt x="444" y="86"/>
                    <a:pt x="444" y="86"/>
                    <a:pt x="444" y="86"/>
                  </a:cubicBezTo>
                  <a:lnTo>
                    <a:pt x="448" y="86"/>
                  </a:lnTo>
                  <a:close/>
                  <a:moveTo>
                    <a:pt x="456" y="56"/>
                  </a:moveTo>
                  <a:cubicBezTo>
                    <a:pt x="448" y="56"/>
                    <a:pt x="448" y="56"/>
                    <a:pt x="448" y="56"/>
                  </a:cubicBezTo>
                  <a:cubicBezTo>
                    <a:pt x="448" y="64"/>
                    <a:pt x="448" y="64"/>
                    <a:pt x="448" y="64"/>
                  </a:cubicBezTo>
                  <a:cubicBezTo>
                    <a:pt x="448" y="68"/>
                    <a:pt x="456" y="56"/>
                    <a:pt x="456" y="56"/>
                  </a:cubicBezTo>
                  <a:moveTo>
                    <a:pt x="464" y="56"/>
                  </a:moveTo>
                  <a:cubicBezTo>
                    <a:pt x="456" y="56"/>
                    <a:pt x="464" y="53"/>
                    <a:pt x="468" y="53"/>
                  </a:cubicBezTo>
                  <a:cubicBezTo>
                    <a:pt x="468" y="53"/>
                    <a:pt x="468" y="56"/>
                    <a:pt x="464" y="56"/>
                  </a:cubicBezTo>
                  <a:moveTo>
                    <a:pt x="476" y="68"/>
                  </a:moveTo>
                  <a:cubicBezTo>
                    <a:pt x="480" y="64"/>
                    <a:pt x="480" y="64"/>
                    <a:pt x="480" y="64"/>
                  </a:cubicBezTo>
                  <a:cubicBezTo>
                    <a:pt x="468" y="64"/>
                    <a:pt x="468" y="64"/>
                    <a:pt x="468" y="64"/>
                  </a:cubicBezTo>
                  <a:cubicBezTo>
                    <a:pt x="464" y="56"/>
                    <a:pt x="464" y="64"/>
                    <a:pt x="464" y="64"/>
                  </a:cubicBezTo>
                  <a:cubicBezTo>
                    <a:pt x="456" y="64"/>
                    <a:pt x="456" y="64"/>
                    <a:pt x="448" y="68"/>
                  </a:cubicBezTo>
                  <a:cubicBezTo>
                    <a:pt x="448" y="68"/>
                    <a:pt x="456" y="68"/>
                    <a:pt x="464" y="75"/>
                  </a:cubicBezTo>
                  <a:cubicBezTo>
                    <a:pt x="468" y="75"/>
                    <a:pt x="468" y="75"/>
                    <a:pt x="476" y="68"/>
                  </a:cubicBezTo>
                  <a:moveTo>
                    <a:pt x="476" y="68"/>
                  </a:moveTo>
                  <a:cubicBezTo>
                    <a:pt x="480" y="64"/>
                    <a:pt x="488" y="64"/>
                    <a:pt x="488" y="64"/>
                  </a:cubicBezTo>
                  <a:cubicBezTo>
                    <a:pt x="488" y="68"/>
                    <a:pt x="476" y="75"/>
                    <a:pt x="476" y="68"/>
                  </a:cubicBezTo>
                  <a:moveTo>
                    <a:pt x="516" y="64"/>
                  </a:moveTo>
                  <a:cubicBezTo>
                    <a:pt x="516" y="56"/>
                    <a:pt x="528" y="64"/>
                    <a:pt x="524" y="68"/>
                  </a:cubicBezTo>
                  <a:cubicBezTo>
                    <a:pt x="516" y="68"/>
                    <a:pt x="516" y="68"/>
                    <a:pt x="516" y="64"/>
                  </a:cubicBezTo>
                  <a:moveTo>
                    <a:pt x="512" y="68"/>
                  </a:moveTo>
                  <a:cubicBezTo>
                    <a:pt x="516" y="68"/>
                    <a:pt x="512" y="75"/>
                    <a:pt x="512" y="75"/>
                  </a:cubicBezTo>
                  <a:cubicBezTo>
                    <a:pt x="504" y="75"/>
                    <a:pt x="512" y="64"/>
                    <a:pt x="512" y="68"/>
                  </a:cubicBezTo>
                  <a:moveTo>
                    <a:pt x="615" y="11"/>
                  </a:moveTo>
                  <a:cubicBezTo>
                    <a:pt x="619" y="11"/>
                    <a:pt x="619" y="11"/>
                    <a:pt x="619" y="11"/>
                  </a:cubicBezTo>
                  <a:cubicBezTo>
                    <a:pt x="627" y="15"/>
                    <a:pt x="619" y="15"/>
                    <a:pt x="615" y="11"/>
                  </a:cubicBezTo>
                  <a:moveTo>
                    <a:pt x="488" y="53"/>
                  </a:moveTo>
                  <a:cubicBezTo>
                    <a:pt x="480" y="53"/>
                    <a:pt x="480" y="45"/>
                    <a:pt x="480" y="53"/>
                  </a:cubicBezTo>
                  <a:cubicBezTo>
                    <a:pt x="476" y="56"/>
                    <a:pt x="488" y="64"/>
                    <a:pt x="492" y="56"/>
                  </a:cubicBezTo>
                  <a:cubicBezTo>
                    <a:pt x="500" y="56"/>
                    <a:pt x="492" y="56"/>
                    <a:pt x="488" y="53"/>
                  </a:cubicBezTo>
                  <a:moveTo>
                    <a:pt x="512" y="64"/>
                  </a:moveTo>
                  <a:cubicBezTo>
                    <a:pt x="516" y="64"/>
                    <a:pt x="516" y="64"/>
                    <a:pt x="516" y="56"/>
                  </a:cubicBezTo>
                  <a:cubicBezTo>
                    <a:pt x="516" y="53"/>
                    <a:pt x="516" y="45"/>
                    <a:pt x="504" y="53"/>
                  </a:cubicBezTo>
                  <a:cubicBezTo>
                    <a:pt x="500" y="56"/>
                    <a:pt x="500" y="56"/>
                    <a:pt x="512" y="64"/>
                  </a:cubicBezTo>
                  <a:moveTo>
                    <a:pt x="575" y="34"/>
                  </a:moveTo>
                  <a:cubicBezTo>
                    <a:pt x="584" y="34"/>
                    <a:pt x="584" y="34"/>
                    <a:pt x="595" y="30"/>
                  </a:cubicBezTo>
                  <a:cubicBezTo>
                    <a:pt x="607" y="15"/>
                    <a:pt x="603" y="15"/>
                    <a:pt x="591" y="15"/>
                  </a:cubicBezTo>
                  <a:cubicBezTo>
                    <a:pt x="584" y="23"/>
                    <a:pt x="595" y="23"/>
                    <a:pt x="591" y="23"/>
                  </a:cubicBezTo>
                  <a:cubicBezTo>
                    <a:pt x="584" y="30"/>
                    <a:pt x="575" y="23"/>
                    <a:pt x="575" y="30"/>
                  </a:cubicBezTo>
                  <a:cubicBezTo>
                    <a:pt x="575" y="34"/>
                    <a:pt x="575" y="23"/>
                    <a:pt x="572" y="30"/>
                  </a:cubicBezTo>
                  <a:cubicBezTo>
                    <a:pt x="559" y="30"/>
                    <a:pt x="547" y="34"/>
                    <a:pt x="559" y="34"/>
                  </a:cubicBezTo>
                  <a:cubicBezTo>
                    <a:pt x="563" y="34"/>
                    <a:pt x="552" y="41"/>
                    <a:pt x="563" y="41"/>
                  </a:cubicBezTo>
                  <a:cubicBezTo>
                    <a:pt x="572" y="34"/>
                    <a:pt x="572" y="34"/>
                    <a:pt x="575" y="34"/>
                  </a:cubicBezTo>
                  <a:moveTo>
                    <a:pt x="563" y="45"/>
                  </a:moveTo>
                  <a:cubicBezTo>
                    <a:pt x="575" y="41"/>
                    <a:pt x="584" y="45"/>
                    <a:pt x="584" y="45"/>
                  </a:cubicBezTo>
                  <a:cubicBezTo>
                    <a:pt x="591" y="53"/>
                    <a:pt x="559" y="53"/>
                    <a:pt x="563" y="45"/>
                  </a:cubicBezTo>
                  <a:moveTo>
                    <a:pt x="595" y="45"/>
                  </a:moveTo>
                  <a:cubicBezTo>
                    <a:pt x="603" y="41"/>
                    <a:pt x="615" y="34"/>
                    <a:pt x="603" y="30"/>
                  </a:cubicBezTo>
                  <a:cubicBezTo>
                    <a:pt x="595" y="30"/>
                    <a:pt x="603" y="34"/>
                    <a:pt x="595" y="34"/>
                  </a:cubicBezTo>
                  <a:cubicBezTo>
                    <a:pt x="584" y="41"/>
                    <a:pt x="575" y="41"/>
                    <a:pt x="591" y="45"/>
                  </a:cubicBezTo>
                  <a:cubicBezTo>
                    <a:pt x="591" y="45"/>
                    <a:pt x="595" y="53"/>
                    <a:pt x="595" y="45"/>
                  </a:cubicBezTo>
                  <a:moveTo>
                    <a:pt x="615" y="23"/>
                  </a:moveTo>
                  <a:cubicBezTo>
                    <a:pt x="627" y="30"/>
                    <a:pt x="619" y="34"/>
                    <a:pt x="615" y="34"/>
                  </a:cubicBezTo>
                  <a:cubicBezTo>
                    <a:pt x="607" y="41"/>
                    <a:pt x="603" y="23"/>
                    <a:pt x="615" y="23"/>
                  </a:cubicBezTo>
                  <a:moveTo>
                    <a:pt x="783" y="105"/>
                  </a:moveTo>
                  <a:cubicBezTo>
                    <a:pt x="783" y="98"/>
                    <a:pt x="803" y="98"/>
                    <a:pt x="807" y="94"/>
                  </a:cubicBezTo>
                  <a:cubicBezTo>
                    <a:pt x="815" y="86"/>
                    <a:pt x="807" y="86"/>
                    <a:pt x="819" y="86"/>
                  </a:cubicBezTo>
                  <a:cubicBezTo>
                    <a:pt x="827" y="94"/>
                    <a:pt x="839" y="94"/>
                    <a:pt x="835" y="79"/>
                  </a:cubicBezTo>
                  <a:cubicBezTo>
                    <a:pt x="835" y="75"/>
                    <a:pt x="835" y="75"/>
                    <a:pt x="835" y="75"/>
                  </a:cubicBezTo>
                  <a:cubicBezTo>
                    <a:pt x="819" y="75"/>
                    <a:pt x="819" y="79"/>
                    <a:pt x="815" y="75"/>
                  </a:cubicBezTo>
                  <a:cubicBezTo>
                    <a:pt x="807" y="68"/>
                    <a:pt x="807" y="79"/>
                    <a:pt x="803" y="79"/>
                  </a:cubicBezTo>
                  <a:cubicBezTo>
                    <a:pt x="795" y="79"/>
                    <a:pt x="795" y="79"/>
                    <a:pt x="795" y="79"/>
                  </a:cubicBezTo>
                  <a:cubicBezTo>
                    <a:pt x="795" y="75"/>
                    <a:pt x="803" y="68"/>
                    <a:pt x="783" y="64"/>
                  </a:cubicBezTo>
                  <a:cubicBezTo>
                    <a:pt x="771" y="64"/>
                    <a:pt x="771" y="56"/>
                    <a:pt x="767" y="56"/>
                  </a:cubicBezTo>
                  <a:cubicBezTo>
                    <a:pt x="755" y="56"/>
                    <a:pt x="759" y="53"/>
                    <a:pt x="791" y="64"/>
                  </a:cubicBezTo>
                  <a:cubicBezTo>
                    <a:pt x="815" y="68"/>
                    <a:pt x="815" y="53"/>
                    <a:pt x="827" y="53"/>
                  </a:cubicBezTo>
                  <a:cubicBezTo>
                    <a:pt x="839" y="53"/>
                    <a:pt x="847" y="41"/>
                    <a:pt x="835" y="41"/>
                  </a:cubicBezTo>
                  <a:cubicBezTo>
                    <a:pt x="819" y="41"/>
                    <a:pt x="827" y="34"/>
                    <a:pt x="819" y="34"/>
                  </a:cubicBezTo>
                  <a:cubicBezTo>
                    <a:pt x="807" y="34"/>
                    <a:pt x="815" y="23"/>
                    <a:pt x="803" y="30"/>
                  </a:cubicBezTo>
                  <a:cubicBezTo>
                    <a:pt x="795" y="34"/>
                    <a:pt x="803" y="23"/>
                    <a:pt x="791" y="30"/>
                  </a:cubicBezTo>
                  <a:cubicBezTo>
                    <a:pt x="779" y="30"/>
                    <a:pt x="791" y="23"/>
                    <a:pt x="779" y="15"/>
                  </a:cubicBezTo>
                  <a:cubicBezTo>
                    <a:pt x="759" y="15"/>
                    <a:pt x="755" y="30"/>
                    <a:pt x="755" y="41"/>
                  </a:cubicBezTo>
                  <a:cubicBezTo>
                    <a:pt x="759" y="45"/>
                    <a:pt x="755" y="34"/>
                    <a:pt x="747" y="41"/>
                  </a:cubicBezTo>
                  <a:cubicBezTo>
                    <a:pt x="743" y="41"/>
                    <a:pt x="735" y="41"/>
                    <a:pt x="743" y="34"/>
                  </a:cubicBezTo>
                  <a:cubicBezTo>
                    <a:pt x="755" y="30"/>
                    <a:pt x="755" y="23"/>
                    <a:pt x="747" y="30"/>
                  </a:cubicBezTo>
                  <a:cubicBezTo>
                    <a:pt x="743" y="30"/>
                    <a:pt x="743" y="30"/>
                    <a:pt x="743" y="23"/>
                  </a:cubicBezTo>
                  <a:cubicBezTo>
                    <a:pt x="747" y="23"/>
                    <a:pt x="759" y="15"/>
                    <a:pt x="759" y="11"/>
                  </a:cubicBezTo>
                  <a:cubicBezTo>
                    <a:pt x="759" y="4"/>
                    <a:pt x="747" y="15"/>
                    <a:pt x="747" y="11"/>
                  </a:cubicBezTo>
                  <a:cubicBezTo>
                    <a:pt x="747" y="4"/>
                    <a:pt x="743" y="11"/>
                    <a:pt x="735" y="4"/>
                  </a:cubicBezTo>
                  <a:cubicBezTo>
                    <a:pt x="723" y="0"/>
                    <a:pt x="731" y="11"/>
                    <a:pt x="723" y="11"/>
                  </a:cubicBezTo>
                  <a:cubicBezTo>
                    <a:pt x="719" y="4"/>
                    <a:pt x="711" y="15"/>
                    <a:pt x="719" y="15"/>
                  </a:cubicBezTo>
                  <a:cubicBezTo>
                    <a:pt x="731" y="15"/>
                    <a:pt x="719" y="23"/>
                    <a:pt x="719" y="23"/>
                  </a:cubicBezTo>
                  <a:cubicBezTo>
                    <a:pt x="723" y="23"/>
                    <a:pt x="711" y="23"/>
                    <a:pt x="711" y="30"/>
                  </a:cubicBezTo>
                  <a:cubicBezTo>
                    <a:pt x="711" y="34"/>
                    <a:pt x="707" y="30"/>
                    <a:pt x="711" y="34"/>
                  </a:cubicBezTo>
                  <a:cubicBezTo>
                    <a:pt x="711" y="41"/>
                    <a:pt x="711" y="41"/>
                    <a:pt x="699" y="45"/>
                  </a:cubicBezTo>
                  <a:cubicBezTo>
                    <a:pt x="687" y="53"/>
                    <a:pt x="699" y="34"/>
                    <a:pt x="699" y="30"/>
                  </a:cubicBezTo>
                  <a:cubicBezTo>
                    <a:pt x="699" y="30"/>
                    <a:pt x="707" y="15"/>
                    <a:pt x="699" y="15"/>
                  </a:cubicBezTo>
                  <a:cubicBezTo>
                    <a:pt x="691" y="11"/>
                    <a:pt x="675" y="30"/>
                    <a:pt x="667" y="41"/>
                  </a:cubicBezTo>
                  <a:cubicBezTo>
                    <a:pt x="655" y="53"/>
                    <a:pt x="667" y="45"/>
                    <a:pt x="655" y="56"/>
                  </a:cubicBezTo>
                  <a:cubicBezTo>
                    <a:pt x="651" y="64"/>
                    <a:pt x="651" y="56"/>
                    <a:pt x="651" y="56"/>
                  </a:cubicBezTo>
                  <a:cubicBezTo>
                    <a:pt x="643" y="64"/>
                    <a:pt x="639" y="56"/>
                    <a:pt x="643" y="53"/>
                  </a:cubicBezTo>
                  <a:cubicBezTo>
                    <a:pt x="655" y="45"/>
                    <a:pt x="651" y="45"/>
                    <a:pt x="651" y="45"/>
                  </a:cubicBezTo>
                  <a:cubicBezTo>
                    <a:pt x="663" y="34"/>
                    <a:pt x="643" y="41"/>
                    <a:pt x="663" y="30"/>
                  </a:cubicBezTo>
                  <a:cubicBezTo>
                    <a:pt x="675" y="15"/>
                    <a:pt x="679" y="15"/>
                    <a:pt x="667" y="15"/>
                  </a:cubicBezTo>
                  <a:cubicBezTo>
                    <a:pt x="655" y="15"/>
                    <a:pt x="655" y="4"/>
                    <a:pt x="655" y="15"/>
                  </a:cubicBezTo>
                  <a:cubicBezTo>
                    <a:pt x="655" y="30"/>
                    <a:pt x="655" y="15"/>
                    <a:pt x="651" y="15"/>
                  </a:cubicBezTo>
                  <a:cubicBezTo>
                    <a:pt x="643" y="11"/>
                    <a:pt x="643" y="15"/>
                    <a:pt x="639" y="11"/>
                  </a:cubicBezTo>
                  <a:cubicBezTo>
                    <a:pt x="639" y="11"/>
                    <a:pt x="631" y="11"/>
                    <a:pt x="631" y="15"/>
                  </a:cubicBezTo>
                  <a:cubicBezTo>
                    <a:pt x="639" y="15"/>
                    <a:pt x="639" y="23"/>
                    <a:pt x="631" y="23"/>
                  </a:cubicBezTo>
                  <a:cubicBezTo>
                    <a:pt x="619" y="15"/>
                    <a:pt x="619" y="23"/>
                    <a:pt x="631" y="23"/>
                  </a:cubicBezTo>
                  <a:cubicBezTo>
                    <a:pt x="643" y="30"/>
                    <a:pt x="643" y="34"/>
                    <a:pt x="631" y="30"/>
                  </a:cubicBezTo>
                  <a:cubicBezTo>
                    <a:pt x="619" y="23"/>
                    <a:pt x="631" y="30"/>
                    <a:pt x="615" y="41"/>
                  </a:cubicBezTo>
                  <a:cubicBezTo>
                    <a:pt x="591" y="45"/>
                    <a:pt x="607" y="45"/>
                    <a:pt x="595" y="53"/>
                  </a:cubicBezTo>
                  <a:cubicBezTo>
                    <a:pt x="584" y="56"/>
                    <a:pt x="603" y="56"/>
                    <a:pt x="591" y="56"/>
                  </a:cubicBezTo>
                  <a:cubicBezTo>
                    <a:pt x="584" y="64"/>
                    <a:pt x="603" y="64"/>
                    <a:pt x="595" y="68"/>
                  </a:cubicBezTo>
                  <a:cubicBezTo>
                    <a:pt x="595" y="68"/>
                    <a:pt x="575" y="68"/>
                    <a:pt x="584" y="56"/>
                  </a:cubicBezTo>
                  <a:cubicBezTo>
                    <a:pt x="591" y="53"/>
                    <a:pt x="572" y="53"/>
                    <a:pt x="563" y="53"/>
                  </a:cubicBezTo>
                  <a:cubicBezTo>
                    <a:pt x="559" y="53"/>
                    <a:pt x="559" y="45"/>
                    <a:pt x="559" y="53"/>
                  </a:cubicBezTo>
                  <a:cubicBezTo>
                    <a:pt x="552" y="53"/>
                    <a:pt x="547" y="41"/>
                    <a:pt x="547" y="53"/>
                  </a:cubicBezTo>
                  <a:cubicBezTo>
                    <a:pt x="547" y="64"/>
                    <a:pt x="540" y="45"/>
                    <a:pt x="536" y="53"/>
                  </a:cubicBezTo>
                  <a:cubicBezTo>
                    <a:pt x="524" y="56"/>
                    <a:pt x="536" y="56"/>
                    <a:pt x="536" y="56"/>
                  </a:cubicBezTo>
                  <a:cubicBezTo>
                    <a:pt x="536" y="64"/>
                    <a:pt x="540" y="56"/>
                    <a:pt x="547" y="64"/>
                  </a:cubicBezTo>
                  <a:cubicBezTo>
                    <a:pt x="547" y="64"/>
                    <a:pt x="552" y="64"/>
                    <a:pt x="552" y="68"/>
                  </a:cubicBezTo>
                  <a:cubicBezTo>
                    <a:pt x="547" y="68"/>
                    <a:pt x="547" y="68"/>
                    <a:pt x="552" y="75"/>
                  </a:cubicBezTo>
                  <a:cubicBezTo>
                    <a:pt x="559" y="79"/>
                    <a:pt x="552" y="79"/>
                    <a:pt x="540" y="68"/>
                  </a:cubicBezTo>
                  <a:cubicBezTo>
                    <a:pt x="528" y="64"/>
                    <a:pt x="524" y="64"/>
                    <a:pt x="528" y="68"/>
                  </a:cubicBezTo>
                  <a:cubicBezTo>
                    <a:pt x="528" y="68"/>
                    <a:pt x="524" y="75"/>
                    <a:pt x="524" y="68"/>
                  </a:cubicBezTo>
                  <a:cubicBezTo>
                    <a:pt x="524" y="64"/>
                    <a:pt x="512" y="75"/>
                    <a:pt x="504" y="75"/>
                  </a:cubicBezTo>
                  <a:cubicBezTo>
                    <a:pt x="504" y="79"/>
                    <a:pt x="512" y="94"/>
                    <a:pt x="488" y="105"/>
                  </a:cubicBezTo>
                  <a:cubicBezTo>
                    <a:pt x="500" y="94"/>
                    <a:pt x="500" y="79"/>
                    <a:pt x="500" y="68"/>
                  </a:cubicBezTo>
                  <a:cubicBezTo>
                    <a:pt x="500" y="64"/>
                    <a:pt x="500" y="75"/>
                    <a:pt x="492" y="68"/>
                  </a:cubicBezTo>
                  <a:cubicBezTo>
                    <a:pt x="488" y="75"/>
                    <a:pt x="488" y="75"/>
                    <a:pt x="488" y="75"/>
                  </a:cubicBezTo>
                  <a:cubicBezTo>
                    <a:pt x="480" y="86"/>
                    <a:pt x="488" y="79"/>
                    <a:pt x="480" y="86"/>
                  </a:cubicBezTo>
                  <a:cubicBezTo>
                    <a:pt x="476" y="94"/>
                    <a:pt x="476" y="86"/>
                    <a:pt x="480" y="79"/>
                  </a:cubicBezTo>
                  <a:cubicBezTo>
                    <a:pt x="488" y="68"/>
                    <a:pt x="468" y="75"/>
                    <a:pt x="464" y="79"/>
                  </a:cubicBezTo>
                  <a:cubicBezTo>
                    <a:pt x="444" y="94"/>
                    <a:pt x="456" y="86"/>
                    <a:pt x="456" y="94"/>
                  </a:cubicBezTo>
                  <a:cubicBezTo>
                    <a:pt x="456" y="98"/>
                    <a:pt x="476" y="94"/>
                    <a:pt x="476" y="109"/>
                  </a:cubicBezTo>
                  <a:cubicBezTo>
                    <a:pt x="456" y="105"/>
                    <a:pt x="476" y="105"/>
                    <a:pt x="464" y="98"/>
                  </a:cubicBezTo>
                  <a:cubicBezTo>
                    <a:pt x="448" y="98"/>
                    <a:pt x="456" y="86"/>
                    <a:pt x="444" y="94"/>
                  </a:cubicBezTo>
                  <a:cubicBezTo>
                    <a:pt x="432" y="94"/>
                    <a:pt x="436" y="94"/>
                    <a:pt x="444" y="98"/>
                  </a:cubicBezTo>
                  <a:cubicBezTo>
                    <a:pt x="448" y="105"/>
                    <a:pt x="444" y="109"/>
                    <a:pt x="436" y="98"/>
                  </a:cubicBezTo>
                  <a:cubicBezTo>
                    <a:pt x="436" y="94"/>
                    <a:pt x="424" y="86"/>
                    <a:pt x="432" y="98"/>
                  </a:cubicBezTo>
                  <a:cubicBezTo>
                    <a:pt x="432" y="105"/>
                    <a:pt x="420" y="98"/>
                    <a:pt x="424" y="109"/>
                  </a:cubicBezTo>
                  <a:cubicBezTo>
                    <a:pt x="432" y="116"/>
                    <a:pt x="420" y="109"/>
                    <a:pt x="412" y="120"/>
                  </a:cubicBezTo>
                  <a:cubicBezTo>
                    <a:pt x="400" y="127"/>
                    <a:pt x="424" y="120"/>
                    <a:pt x="412" y="127"/>
                  </a:cubicBezTo>
                  <a:cubicBezTo>
                    <a:pt x="400" y="131"/>
                    <a:pt x="408" y="131"/>
                    <a:pt x="400" y="131"/>
                  </a:cubicBezTo>
                  <a:cubicBezTo>
                    <a:pt x="388" y="139"/>
                    <a:pt x="388" y="131"/>
                    <a:pt x="376" y="146"/>
                  </a:cubicBezTo>
                  <a:cubicBezTo>
                    <a:pt x="372" y="157"/>
                    <a:pt x="396" y="146"/>
                    <a:pt x="396" y="146"/>
                  </a:cubicBezTo>
                  <a:cubicBezTo>
                    <a:pt x="396" y="150"/>
                    <a:pt x="396" y="150"/>
                    <a:pt x="408" y="146"/>
                  </a:cubicBezTo>
                  <a:cubicBezTo>
                    <a:pt x="420" y="139"/>
                    <a:pt x="408" y="150"/>
                    <a:pt x="396" y="157"/>
                  </a:cubicBezTo>
                  <a:cubicBezTo>
                    <a:pt x="384" y="157"/>
                    <a:pt x="388" y="150"/>
                    <a:pt x="376" y="150"/>
                  </a:cubicBezTo>
                  <a:cubicBezTo>
                    <a:pt x="364" y="157"/>
                    <a:pt x="360" y="157"/>
                    <a:pt x="364" y="161"/>
                  </a:cubicBezTo>
                  <a:cubicBezTo>
                    <a:pt x="372" y="161"/>
                    <a:pt x="372" y="161"/>
                    <a:pt x="372" y="161"/>
                  </a:cubicBezTo>
                  <a:cubicBezTo>
                    <a:pt x="384" y="161"/>
                    <a:pt x="372" y="169"/>
                    <a:pt x="372" y="172"/>
                  </a:cubicBezTo>
                  <a:cubicBezTo>
                    <a:pt x="372" y="184"/>
                    <a:pt x="364" y="172"/>
                    <a:pt x="364" y="169"/>
                  </a:cubicBezTo>
                  <a:cubicBezTo>
                    <a:pt x="364" y="161"/>
                    <a:pt x="360" y="157"/>
                    <a:pt x="360" y="161"/>
                  </a:cubicBezTo>
                  <a:cubicBezTo>
                    <a:pt x="352" y="169"/>
                    <a:pt x="352" y="169"/>
                    <a:pt x="352" y="169"/>
                  </a:cubicBezTo>
                  <a:cubicBezTo>
                    <a:pt x="352" y="161"/>
                    <a:pt x="340" y="169"/>
                    <a:pt x="340" y="172"/>
                  </a:cubicBezTo>
                  <a:cubicBezTo>
                    <a:pt x="340" y="172"/>
                    <a:pt x="340" y="169"/>
                    <a:pt x="352" y="172"/>
                  </a:cubicBezTo>
                  <a:cubicBezTo>
                    <a:pt x="360" y="172"/>
                    <a:pt x="360" y="172"/>
                    <a:pt x="360" y="172"/>
                  </a:cubicBezTo>
                  <a:cubicBezTo>
                    <a:pt x="352" y="172"/>
                    <a:pt x="316" y="180"/>
                    <a:pt x="320" y="184"/>
                  </a:cubicBezTo>
                  <a:cubicBezTo>
                    <a:pt x="328" y="191"/>
                    <a:pt x="316" y="191"/>
                    <a:pt x="320" y="191"/>
                  </a:cubicBezTo>
                  <a:cubicBezTo>
                    <a:pt x="336" y="195"/>
                    <a:pt x="336" y="180"/>
                    <a:pt x="352" y="184"/>
                  </a:cubicBezTo>
                  <a:cubicBezTo>
                    <a:pt x="364" y="191"/>
                    <a:pt x="352" y="184"/>
                    <a:pt x="340" y="191"/>
                  </a:cubicBezTo>
                  <a:cubicBezTo>
                    <a:pt x="328" y="191"/>
                    <a:pt x="348" y="195"/>
                    <a:pt x="328" y="195"/>
                  </a:cubicBezTo>
                  <a:cubicBezTo>
                    <a:pt x="308" y="195"/>
                    <a:pt x="328" y="202"/>
                    <a:pt x="328" y="210"/>
                  </a:cubicBezTo>
                  <a:cubicBezTo>
                    <a:pt x="320" y="210"/>
                    <a:pt x="320" y="202"/>
                    <a:pt x="316" y="210"/>
                  </a:cubicBezTo>
                  <a:cubicBezTo>
                    <a:pt x="308" y="210"/>
                    <a:pt x="308" y="214"/>
                    <a:pt x="316" y="214"/>
                  </a:cubicBezTo>
                  <a:cubicBezTo>
                    <a:pt x="316" y="214"/>
                    <a:pt x="320" y="210"/>
                    <a:pt x="336" y="214"/>
                  </a:cubicBezTo>
                  <a:cubicBezTo>
                    <a:pt x="360" y="214"/>
                    <a:pt x="340" y="210"/>
                    <a:pt x="348" y="221"/>
                  </a:cubicBezTo>
                  <a:cubicBezTo>
                    <a:pt x="348" y="225"/>
                    <a:pt x="340" y="214"/>
                    <a:pt x="328" y="214"/>
                  </a:cubicBezTo>
                  <a:cubicBezTo>
                    <a:pt x="320" y="214"/>
                    <a:pt x="316" y="221"/>
                    <a:pt x="308" y="221"/>
                  </a:cubicBezTo>
                  <a:cubicBezTo>
                    <a:pt x="304" y="214"/>
                    <a:pt x="308" y="221"/>
                    <a:pt x="296" y="221"/>
                  </a:cubicBezTo>
                  <a:cubicBezTo>
                    <a:pt x="292" y="221"/>
                    <a:pt x="304" y="225"/>
                    <a:pt x="292" y="225"/>
                  </a:cubicBezTo>
                  <a:cubicBezTo>
                    <a:pt x="272" y="225"/>
                    <a:pt x="292" y="232"/>
                    <a:pt x="284" y="236"/>
                  </a:cubicBezTo>
                  <a:cubicBezTo>
                    <a:pt x="280" y="244"/>
                    <a:pt x="280" y="236"/>
                    <a:pt x="272" y="244"/>
                  </a:cubicBezTo>
                  <a:cubicBezTo>
                    <a:pt x="268" y="247"/>
                    <a:pt x="280" y="244"/>
                    <a:pt x="272" y="247"/>
                  </a:cubicBezTo>
                  <a:cubicBezTo>
                    <a:pt x="268" y="247"/>
                    <a:pt x="272" y="255"/>
                    <a:pt x="272" y="247"/>
                  </a:cubicBezTo>
                  <a:cubicBezTo>
                    <a:pt x="268" y="247"/>
                    <a:pt x="260" y="247"/>
                    <a:pt x="268" y="255"/>
                  </a:cubicBezTo>
                  <a:cubicBezTo>
                    <a:pt x="272" y="255"/>
                    <a:pt x="260" y="262"/>
                    <a:pt x="272" y="262"/>
                  </a:cubicBezTo>
                  <a:cubicBezTo>
                    <a:pt x="284" y="262"/>
                    <a:pt x="260" y="266"/>
                    <a:pt x="268" y="266"/>
                  </a:cubicBezTo>
                  <a:cubicBezTo>
                    <a:pt x="268" y="266"/>
                    <a:pt x="292" y="262"/>
                    <a:pt x="296" y="262"/>
                  </a:cubicBezTo>
                  <a:cubicBezTo>
                    <a:pt x="308" y="262"/>
                    <a:pt x="296" y="266"/>
                    <a:pt x="284" y="266"/>
                  </a:cubicBezTo>
                  <a:cubicBezTo>
                    <a:pt x="272" y="273"/>
                    <a:pt x="268" y="266"/>
                    <a:pt x="260" y="273"/>
                  </a:cubicBezTo>
                  <a:cubicBezTo>
                    <a:pt x="248" y="277"/>
                    <a:pt x="268" y="273"/>
                    <a:pt x="268" y="277"/>
                  </a:cubicBezTo>
                  <a:cubicBezTo>
                    <a:pt x="268" y="285"/>
                    <a:pt x="256" y="277"/>
                    <a:pt x="256" y="288"/>
                  </a:cubicBezTo>
                  <a:cubicBezTo>
                    <a:pt x="248" y="296"/>
                    <a:pt x="244" y="288"/>
                    <a:pt x="244" y="296"/>
                  </a:cubicBezTo>
                  <a:cubicBezTo>
                    <a:pt x="248" y="307"/>
                    <a:pt x="248" y="300"/>
                    <a:pt x="256" y="307"/>
                  </a:cubicBezTo>
                  <a:cubicBezTo>
                    <a:pt x="256" y="315"/>
                    <a:pt x="244" y="315"/>
                    <a:pt x="244" y="319"/>
                  </a:cubicBezTo>
                  <a:cubicBezTo>
                    <a:pt x="248" y="319"/>
                    <a:pt x="248" y="326"/>
                    <a:pt x="236" y="326"/>
                  </a:cubicBezTo>
                  <a:cubicBezTo>
                    <a:pt x="232" y="326"/>
                    <a:pt x="232" y="330"/>
                    <a:pt x="224" y="330"/>
                  </a:cubicBezTo>
                  <a:cubicBezTo>
                    <a:pt x="220" y="330"/>
                    <a:pt x="220" y="337"/>
                    <a:pt x="212" y="337"/>
                  </a:cubicBezTo>
                  <a:cubicBezTo>
                    <a:pt x="200" y="337"/>
                    <a:pt x="200" y="337"/>
                    <a:pt x="200" y="337"/>
                  </a:cubicBezTo>
                  <a:cubicBezTo>
                    <a:pt x="200" y="341"/>
                    <a:pt x="200" y="337"/>
                    <a:pt x="212" y="337"/>
                  </a:cubicBezTo>
                  <a:cubicBezTo>
                    <a:pt x="220" y="341"/>
                    <a:pt x="208" y="349"/>
                    <a:pt x="220" y="341"/>
                  </a:cubicBezTo>
                  <a:cubicBezTo>
                    <a:pt x="224" y="337"/>
                    <a:pt x="224" y="341"/>
                    <a:pt x="220" y="341"/>
                  </a:cubicBezTo>
                  <a:cubicBezTo>
                    <a:pt x="212" y="349"/>
                    <a:pt x="224" y="349"/>
                    <a:pt x="224" y="352"/>
                  </a:cubicBezTo>
                  <a:cubicBezTo>
                    <a:pt x="220" y="360"/>
                    <a:pt x="220" y="360"/>
                    <a:pt x="212" y="360"/>
                  </a:cubicBezTo>
                  <a:cubicBezTo>
                    <a:pt x="208" y="360"/>
                    <a:pt x="208" y="349"/>
                    <a:pt x="200" y="349"/>
                  </a:cubicBezTo>
                  <a:cubicBezTo>
                    <a:pt x="196" y="352"/>
                    <a:pt x="200" y="352"/>
                    <a:pt x="200" y="352"/>
                  </a:cubicBezTo>
                  <a:cubicBezTo>
                    <a:pt x="188" y="352"/>
                    <a:pt x="188" y="360"/>
                    <a:pt x="188" y="367"/>
                  </a:cubicBezTo>
                  <a:cubicBezTo>
                    <a:pt x="188" y="371"/>
                    <a:pt x="176" y="367"/>
                    <a:pt x="176" y="371"/>
                  </a:cubicBezTo>
                  <a:cubicBezTo>
                    <a:pt x="168" y="390"/>
                    <a:pt x="156" y="382"/>
                    <a:pt x="156" y="393"/>
                  </a:cubicBezTo>
                  <a:cubicBezTo>
                    <a:pt x="152" y="401"/>
                    <a:pt x="164" y="393"/>
                    <a:pt x="164" y="393"/>
                  </a:cubicBezTo>
                  <a:cubicBezTo>
                    <a:pt x="164" y="401"/>
                    <a:pt x="168" y="401"/>
                    <a:pt x="168" y="401"/>
                  </a:cubicBezTo>
                  <a:cubicBezTo>
                    <a:pt x="168" y="405"/>
                    <a:pt x="180" y="405"/>
                    <a:pt x="200" y="393"/>
                  </a:cubicBezTo>
                  <a:cubicBezTo>
                    <a:pt x="220" y="382"/>
                    <a:pt x="188" y="390"/>
                    <a:pt x="200" y="382"/>
                  </a:cubicBezTo>
                  <a:cubicBezTo>
                    <a:pt x="212" y="378"/>
                    <a:pt x="208" y="378"/>
                    <a:pt x="212" y="378"/>
                  </a:cubicBezTo>
                  <a:cubicBezTo>
                    <a:pt x="224" y="382"/>
                    <a:pt x="196" y="382"/>
                    <a:pt x="212" y="390"/>
                  </a:cubicBezTo>
                  <a:cubicBezTo>
                    <a:pt x="224" y="390"/>
                    <a:pt x="212" y="393"/>
                    <a:pt x="200" y="401"/>
                  </a:cubicBezTo>
                  <a:cubicBezTo>
                    <a:pt x="188" y="405"/>
                    <a:pt x="200" y="401"/>
                    <a:pt x="196" y="405"/>
                  </a:cubicBezTo>
                  <a:cubicBezTo>
                    <a:pt x="196" y="405"/>
                    <a:pt x="208" y="405"/>
                    <a:pt x="200" y="412"/>
                  </a:cubicBezTo>
                  <a:cubicBezTo>
                    <a:pt x="196" y="412"/>
                    <a:pt x="180" y="405"/>
                    <a:pt x="168" y="412"/>
                  </a:cubicBezTo>
                  <a:cubicBezTo>
                    <a:pt x="164" y="416"/>
                    <a:pt x="168" y="412"/>
                    <a:pt x="164" y="405"/>
                  </a:cubicBezTo>
                  <a:cubicBezTo>
                    <a:pt x="156" y="393"/>
                    <a:pt x="156" y="401"/>
                    <a:pt x="152" y="401"/>
                  </a:cubicBezTo>
                  <a:cubicBezTo>
                    <a:pt x="140" y="405"/>
                    <a:pt x="144" y="412"/>
                    <a:pt x="144" y="405"/>
                  </a:cubicBezTo>
                  <a:cubicBezTo>
                    <a:pt x="140" y="405"/>
                    <a:pt x="132" y="412"/>
                    <a:pt x="120" y="412"/>
                  </a:cubicBezTo>
                  <a:cubicBezTo>
                    <a:pt x="108" y="416"/>
                    <a:pt x="140" y="423"/>
                    <a:pt x="120" y="423"/>
                  </a:cubicBezTo>
                  <a:cubicBezTo>
                    <a:pt x="104" y="423"/>
                    <a:pt x="128" y="431"/>
                    <a:pt x="108" y="431"/>
                  </a:cubicBezTo>
                  <a:cubicBezTo>
                    <a:pt x="92" y="423"/>
                    <a:pt x="116" y="431"/>
                    <a:pt x="104" y="435"/>
                  </a:cubicBezTo>
                  <a:cubicBezTo>
                    <a:pt x="92" y="435"/>
                    <a:pt x="80" y="431"/>
                    <a:pt x="72" y="435"/>
                  </a:cubicBezTo>
                  <a:cubicBezTo>
                    <a:pt x="72" y="435"/>
                    <a:pt x="72" y="446"/>
                    <a:pt x="84" y="442"/>
                  </a:cubicBezTo>
                  <a:cubicBezTo>
                    <a:pt x="104" y="442"/>
                    <a:pt x="84" y="442"/>
                    <a:pt x="92" y="453"/>
                  </a:cubicBezTo>
                  <a:cubicBezTo>
                    <a:pt x="96" y="457"/>
                    <a:pt x="84" y="446"/>
                    <a:pt x="60" y="453"/>
                  </a:cubicBezTo>
                  <a:cubicBezTo>
                    <a:pt x="40" y="457"/>
                    <a:pt x="72" y="453"/>
                    <a:pt x="72" y="457"/>
                  </a:cubicBezTo>
                  <a:cubicBezTo>
                    <a:pt x="80" y="468"/>
                    <a:pt x="72" y="453"/>
                    <a:pt x="52" y="465"/>
                  </a:cubicBezTo>
                  <a:cubicBezTo>
                    <a:pt x="37" y="468"/>
                    <a:pt x="48" y="476"/>
                    <a:pt x="40" y="468"/>
                  </a:cubicBezTo>
                  <a:cubicBezTo>
                    <a:pt x="28" y="468"/>
                    <a:pt x="40" y="476"/>
                    <a:pt x="28" y="476"/>
                  </a:cubicBezTo>
                  <a:cubicBezTo>
                    <a:pt x="16" y="468"/>
                    <a:pt x="12" y="468"/>
                    <a:pt x="16" y="476"/>
                  </a:cubicBezTo>
                  <a:cubicBezTo>
                    <a:pt x="24" y="483"/>
                    <a:pt x="5" y="476"/>
                    <a:pt x="12" y="483"/>
                  </a:cubicBezTo>
                  <a:cubicBezTo>
                    <a:pt x="16" y="487"/>
                    <a:pt x="37" y="483"/>
                    <a:pt x="52" y="487"/>
                  </a:cubicBezTo>
                  <a:cubicBezTo>
                    <a:pt x="68" y="495"/>
                    <a:pt x="48" y="487"/>
                    <a:pt x="40" y="495"/>
                  </a:cubicBezTo>
                  <a:cubicBezTo>
                    <a:pt x="40" y="495"/>
                    <a:pt x="37" y="483"/>
                    <a:pt x="16" y="495"/>
                  </a:cubicBezTo>
                  <a:cubicBezTo>
                    <a:pt x="0" y="498"/>
                    <a:pt x="28" y="506"/>
                    <a:pt x="16" y="510"/>
                  </a:cubicBezTo>
                  <a:cubicBezTo>
                    <a:pt x="0" y="510"/>
                    <a:pt x="16" y="510"/>
                    <a:pt x="12" y="517"/>
                  </a:cubicBezTo>
                  <a:cubicBezTo>
                    <a:pt x="12" y="521"/>
                    <a:pt x="16" y="528"/>
                    <a:pt x="28" y="521"/>
                  </a:cubicBezTo>
                  <a:cubicBezTo>
                    <a:pt x="40" y="517"/>
                    <a:pt x="52" y="528"/>
                    <a:pt x="60" y="521"/>
                  </a:cubicBezTo>
                  <a:cubicBezTo>
                    <a:pt x="60" y="510"/>
                    <a:pt x="68" y="521"/>
                    <a:pt x="80" y="521"/>
                  </a:cubicBezTo>
                  <a:cubicBezTo>
                    <a:pt x="92" y="517"/>
                    <a:pt x="96" y="521"/>
                    <a:pt x="84" y="521"/>
                  </a:cubicBezTo>
                  <a:cubicBezTo>
                    <a:pt x="68" y="528"/>
                    <a:pt x="92" y="539"/>
                    <a:pt x="72" y="528"/>
                  </a:cubicBezTo>
                  <a:cubicBezTo>
                    <a:pt x="60" y="517"/>
                    <a:pt x="60" y="536"/>
                    <a:pt x="52" y="528"/>
                  </a:cubicBezTo>
                  <a:cubicBezTo>
                    <a:pt x="40" y="521"/>
                    <a:pt x="28" y="536"/>
                    <a:pt x="24" y="528"/>
                  </a:cubicBezTo>
                  <a:cubicBezTo>
                    <a:pt x="12" y="528"/>
                    <a:pt x="12" y="528"/>
                    <a:pt x="12" y="536"/>
                  </a:cubicBezTo>
                  <a:cubicBezTo>
                    <a:pt x="12" y="547"/>
                    <a:pt x="24" y="536"/>
                    <a:pt x="24" y="547"/>
                  </a:cubicBezTo>
                  <a:cubicBezTo>
                    <a:pt x="24" y="551"/>
                    <a:pt x="12" y="536"/>
                    <a:pt x="12" y="547"/>
                  </a:cubicBezTo>
                  <a:cubicBezTo>
                    <a:pt x="16" y="558"/>
                    <a:pt x="24" y="547"/>
                    <a:pt x="24" y="551"/>
                  </a:cubicBezTo>
                  <a:cubicBezTo>
                    <a:pt x="24" y="562"/>
                    <a:pt x="12" y="562"/>
                    <a:pt x="12" y="562"/>
                  </a:cubicBezTo>
                  <a:cubicBezTo>
                    <a:pt x="24" y="569"/>
                    <a:pt x="24" y="573"/>
                    <a:pt x="28" y="569"/>
                  </a:cubicBezTo>
                  <a:cubicBezTo>
                    <a:pt x="28" y="562"/>
                    <a:pt x="28" y="573"/>
                    <a:pt x="37" y="573"/>
                  </a:cubicBezTo>
                  <a:cubicBezTo>
                    <a:pt x="37" y="569"/>
                    <a:pt x="28" y="581"/>
                    <a:pt x="37" y="581"/>
                  </a:cubicBezTo>
                  <a:cubicBezTo>
                    <a:pt x="40" y="581"/>
                    <a:pt x="37" y="569"/>
                    <a:pt x="48" y="569"/>
                  </a:cubicBezTo>
                  <a:cubicBezTo>
                    <a:pt x="52" y="562"/>
                    <a:pt x="40" y="581"/>
                    <a:pt x="37" y="588"/>
                  </a:cubicBezTo>
                  <a:cubicBezTo>
                    <a:pt x="24" y="588"/>
                    <a:pt x="40" y="588"/>
                    <a:pt x="37" y="592"/>
                  </a:cubicBezTo>
                  <a:cubicBezTo>
                    <a:pt x="28" y="599"/>
                    <a:pt x="37" y="588"/>
                    <a:pt x="24" y="599"/>
                  </a:cubicBezTo>
                  <a:cubicBezTo>
                    <a:pt x="12" y="611"/>
                    <a:pt x="24" y="622"/>
                    <a:pt x="28" y="614"/>
                  </a:cubicBezTo>
                  <a:cubicBezTo>
                    <a:pt x="28" y="611"/>
                    <a:pt x="37" y="614"/>
                    <a:pt x="37" y="611"/>
                  </a:cubicBezTo>
                  <a:cubicBezTo>
                    <a:pt x="40" y="603"/>
                    <a:pt x="48" y="611"/>
                    <a:pt x="40" y="614"/>
                  </a:cubicBezTo>
                  <a:cubicBezTo>
                    <a:pt x="37" y="614"/>
                    <a:pt x="48" y="614"/>
                    <a:pt x="40" y="622"/>
                  </a:cubicBezTo>
                  <a:cubicBezTo>
                    <a:pt x="37" y="626"/>
                    <a:pt x="48" y="626"/>
                    <a:pt x="40" y="633"/>
                  </a:cubicBezTo>
                  <a:cubicBezTo>
                    <a:pt x="28" y="633"/>
                    <a:pt x="28" y="622"/>
                    <a:pt x="28" y="633"/>
                  </a:cubicBezTo>
                  <a:cubicBezTo>
                    <a:pt x="24" y="644"/>
                    <a:pt x="24" y="644"/>
                    <a:pt x="28" y="644"/>
                  </a:cubicBezTo>
                  <a:cubicBezTo>
                    <a:pt x="37" y="656"/>
                    <a:pt x="40" y="652"/>
                    <a:pt x="40" y="656"/>
                  </a:cubicBezTo>
                  <a:cubicBezTo>
                    <a:pt x="48" y="663"/>
                    <a:pt x="52" y="663"/>
                    <a:pt x="60" y="667"/>
                  </a:cubicBezTo>
                  <a:cubicBezTo>
                    <a:pt x="68" y="667"/>
                    <a:pt x="60" y="667"/>
                    <a:pt x="68" y="674"/>
                  </a:cubicBezTo>
                  <a:cubicBezTo>
                    <a:pt x="68" y="678"/>
                    <a:pt x="68" y="667"/>
                    <a:pt x="72" y="674"/>
                  </a:cubicBezTo>
                  <a:cubicBezTo>
                    <a:pt x="80" y="674"/>
                    <a:pt x="72" y="678"/>
                    <a:pt x="80" y="674"/>
                  </a:cubicBezTo>
                  <a:cubicBezTo>
                    <a:pt x="92" y="674"/>
                    <a:pt x="108" y="674"/>
                    <a:pt x="116" y="667"/>
                  </a:cubicBezTo>
                  <a:cubicBezTo>
                    <a:pt x="120" y="667"/>
                    <a:pt x="128" y="663"/>
                    <a:pt x="132" y="652"/>
                  </a:cubicBezTo>
                  <a:cubicBezTo>
                    <a:pt x="140" y="644"/>
                    <a:pt x="144" y="652"/>
                    <a:pt x="144" y="644"/>
                  </a:cubicBezTo>
                  <a:cubicBezTo>
                    <a:pt x="144" y="637"/>
                    <a:pt x="156" y="644"/>
                    <a:pt x="152" y="637"/>
                  </a:cubicBezTo>
                  <a:cubicBezTo>
                    <a:pt x="144" y="633"/>
                    <a:pt x="164" y="637"/>
                    <a:pt x="156" y="626"/>
                  </a:cubicBezTo>
                  <a:cubicBezTo>
                    <a:pt x="156" y="622"/>
                    <a:pt x="164" y="633"/>
                    <a:pt x="168" y="626"/>
                  </a:cubicBezTo>
                  <a:cubicBezTo>
                    <a:pt x="176" y="626"/>
                    <a:pt x="180" y="633"/>
                    <a:pt x="180" y="622"/>
                  </a:cubicBezTo>
                  <a:cubicBezTo>
                    <a:pt x="180" y="611"/>
                    <a:pt x="196" y="614"/>
                    <a:pt x="180" y="611"/>
                  </a:cubicBezTo>
                  <a:cubicBezTo>
                    <a:pt x="180" y="603"/>
                    <a:pt x="176" y="599"/>
                    <a:pt x="188" y="603"/>
                  </a:cubicBezTo>
                  <a:cubicBezTo>
                    <a:pt x="196" y="611"/>
                    <a:pt x="188" y="592"/>
                    <a:pt x="196" y="599"/>
                  </a:cubicBezTo>
                  <a:cubicBezTo>
                    <a:pt x="196" y="611"/>
                    <a:pt x="188" y="603"/>
                    <a:pt x="196" y="611"/>
                  </a:cubicBezTo>
                  <a:cubicBezTo>
                    <a:pt x="196" y="614"/>
                    <a:pt x="188" y="622"/>
                    <a:pt x="200" y="622"/>
                  </a:cubicBezTo>
                  <a:cubicBezTo>
                    <a:pt x="212" y="622"/>
                    <a:pt x="212" y="622"/>
                    <a:pt x="212" y="622"/>
                  </a:cubicBezTo>
                  <a:cubicBezTo>
                    <a:pt x="212" y="622"/>
                    <a:pt x="212" y="626"/>
                    <a:pt x="220" y="633"/>
                  </a:cubicBezTo>
                  <a:cubicBezTo>
                    <a:pt x="220" y="637"/>
                    <a:pt x="232" y="626"/>
                    <a:pt x="224" y="611"/>
                  </a:cubicBezTo>
                  <a:cubicBezTo>
                    <a:pt x="220" y="599"/>
                    <a:pt x="232" y="599"/>
                    <a:pt x="232" y="592"/>
                  </a:cubicBezTo>
                  <a:cubicBezTo>
                    <a:pt x="224" y="581"/>
                    <a:pt x="236" y="592"/>
                    <a:pt x="244" y="581"/>
                  </a:cubicBezTo>
                  <a:cubicBezTo>
                    <a:pt x="256" y="569"/>
                    <a:pt x="244" y="569"/>
                    <a:pt x="248" y="562"/>
                  </a:cubicBezTo>
                  <a:cubicBezTo>
                    <a:pt x="260" y="558"/>
                    <a:pt x="236" y="536"/>
                    <a:pt x="244" y="528"/>
                  </a:cubicBezTo>
                  <a:cubicBezTo>
                    <a:pt x="244" y="521"/>
                    <a:pt x="256" y="536"/>
                    <a:pt x="256" y="521"/>
                  </a:cubicBezTo>
                  <a:cubicBezTo>
                    <a:pt x="260" y="517"/>
                    <a:pt x="268" y="510"/>
                    <a:pt x="248" y="506"/>
                  </a:cubicBezTo>
                  <a:cubicBezTo>
                    <a:pt x="224" y="495"/>
                    <a:pt x="248" y="476"/>
                    <a:pt x="244" y="457"/>
                  </a:cubicBezTo>
                  <a:cubicBezTo>
                    <a:pt x="232" y="446"/>
                    <a:pt x="244" y="446"/>
                    <a:pt x="236" y="442"/>
                  </a:cubicBezTo>
                  <a:cubicBezTo>
                    <a:pt x="232" y="435"/>
                    <a:pt x="244" y="435"/>
                    <a:pt x="236" y="423"/>
                  </a:cubicBezTo>
                  <a:cubicBezTo>
                    <a:pt x="224" y="412"/>
                    <a:pt x="244" y="412"/>
                    <a:pt x="236" y="405"/>
                  </a:cubicBezTo>
                  <a:cubicBezTo>
                    <a:pt x="236" y="393"/>
                    <a:pt x="260" y="382"/>
                    <a:pt x="268" y="378"/>
                  </a:cubicBezTo>
                  <a:cubicBezTo>
                    <a:pt x="280" y="371"/>
                    <a:pt x="296" y="390"/>
                    <a:pt x="304" y="367"/>
                  </a:cubicBezTo>
                  <a:cubicBezTo>
                    <a:pt x="308" y="352"/>
                    <a:pt x="296" y="360"/>
                    <a:pt x="292" y="352"/>
                  </a:cubicBezTo>
                  <a:cubicBezTo>
                    <a:pt x="280" y="349"/>
                    <a:pt x="308" y="330"/>
                    <a:pt x="308" y="326"/>
                  </a:cubicBezTo>
                  <a:cubicBezTo>
                    <a:pt x="308" y="315"/>
                    <a:pt x="316" y="319"/>
                    <a:pt x="316" y="307"/>
                  </a:cubicBezTo>
                  <a:cubicBezTo>
                    <a:pt x="308" y="288"/>
                    <a:pt x="320" y="296"/>
                    <a:pt x="308" y="273"/>
                  </a:cubicBezTo>
                  <a:cubicBezTo>
                    <a:pt x="308" y="266"/>
                    <a:pt x="352" y="273"/>
                    <a:pt x="340" y="262"/>
                  </a:cubicBezTo>
                  <a:cubicBezTo>
                    <a:pt x="336" y="247"/>
                    <a:pt x="348" y="255"/>
                    <a:pt x="352" y="236"/>
                  </a:cubicBezTo>
                  <a:cubicBezTo>
                    <a:pt x="364" y="225"/>
                    <a:pt x="372" y="232"/>
                    <a:pt x="372" y="221"/>
                  </a:cubicBezTo>
                  <a:cubicBezTo>
                    <a:pt x="376" y="214"/>
                    <a:pt x="364" y="210"/>
                    <a:pt x="364" y="202"/>
                  </a:cubicBezTo>
                  <a:cubicBezTo>
                    <a:pt x="364" y="195"/>
                    <a:pt x="372" y="202"/>
                    <a:pt x="384" y="184"/>
                  </a:cubicBezTo>
                  <a:cubicBezTo>
                    <a:pt x="384" y="172"/>
                    <a:pt x="396" y="172"/>
                    <a:pt x="400" y="169"/>
                  </a:cubicBezTo>
                  <a:cubicBezTo>
                    <a:pt x="408" y="169"/>
                    <a:pt x="412" y="180"/>
                    <a:pt x="424" y="172"/>
                  </a:cubicBezTo>
                  <a:cubicBezTo>
                    <a:pt x="436" y="169"/>
                    <a:pt x="420" y="150"/>
                    <a:pt x="424" y="146"/>
                  </a:cubicBezTo>
                  <a:cubicBezTo>
                    <a:pt x="444" y="131"/>
                    <a:pt x="476" y="161"/>
                    <a:pt x="492" y="150"/>
                  </a:cubicBezTo>
                  <a:cubicBezTo>
                    <a:pt x="504" y="146"/>
                    <a:pt x="476" y="150"/>
                    <a:pt x="492" y="139"/>
                  </a:cubicBezTo>
                  <a:cubicBezTo>
                    <a:pt x="512" y="120"/>
                    <a:pt x="476" y="116"/>
                    <a:pt x="512" y="116"/>
                  </a:cubicBezTo>
                  <a:cubicBezTo>
                    <a:pt x="512" y="109"/>
                    <a:pt x="524" y="120"/>
                    <a:pt x="524" y="116"/>
                  </a:cubicBezTo>
                  <a:cubicBezTo>
                    <a:pt x="524" y="116"/>
                    <a:pt x="516" y="109"/>
                    <a:pt x="524" y="105"/>
                  </a:cubicBezTo>
                  <a:cubicBezTo>
                    <a:pt x="536" y="98"/>
                    <a:pt x="547" y="109"/>
                    <a:pt x="559" y="120"/>
                  </a:cubicBezTo>
                  <a:cubicBezTo>
                    <a:pt x="572" y="131"/>
                    <a:pt x="552" y="131"/>
                    <a:pt x="572" y="131"/>
                  </a:cubicBezTo>
                  <a:cubicBezTo>
                    <a:pt x="595" y="131"/>
                    <a:pt x="584" y="139"/>
                    <a:pt x="595" y="139"/>
                  </a:cubicBezTo>
                  <a:cubicBezTo>
                    <a:pt x="615" y="131"/>
                    <a:pt x="607" y="127"/>
                    <a:pt x="615" y="127"/>
                  </a:cubicBezTo>
                  <a:cubicBezTo>
                    <a:pt x="619" y="131"/>
                    <a:pt x="631" y="131"/>
                    <a:pt x="643" y="146"/>
                  </a:cubicBezTo>
                  <a:cubicBezTo>
                    <a:pt x="643" y="139"/>
                    <a:pt x="651" y="146"/>
                    <a:pt x="651" y="131"/>
                  </a:cubicBezTo>
                  <a:cubicBezTo>
                    <a:pt x="655" y="120"/>
                    <a:pt x="679" y="127"/>
                    <a:pt x="667" y="116"/>
                  </a:cubicBezTo>
                  <a:cubicBezTo>
                    <a:pt x="663" y="105"/>
                    <a:pt x="675" y="105"/>
                    <a:pt x="675" y="94"/>
                  </a:cubicBezTo>
                  <a:cubicBezTo>
                    <a:pt x="675" y="86"/>
                    <a:pt x="679" y="75"/>
                    <a:pt x="691" y="68"/>
                  </a:cubicBezTo>
                  <a:cubicBezTo>
                    <a:pt x="707" y="64"/>
                    <a:pt x="699" y="75"/>
                    <a:pt x="723" y="64"/>
                  </a:cubicBezTo>
                  <a:cubicBezTo>
                    <a:pt x="735" y="56"/>
                    <a:pt x="735" y="56"/>
                    <a:pt x="743" y="68"/>
                  </a:cubicBezTo>
                  <a:cubicBezTo>
                    <a:pt x="747" y="75"/>
                    <a:pt x="779" y="79"/>
                    <a:pt x="783" y="94"/>
                  </a:cubicBezTo>
                  <a:cubicBezTo>
                    <a:pt x="783" y="98"/>
                    <a:pt x="755" y="109"/>
                    <a:pt x="771" y="116"/>
                  </a:cubicBezTo>
                  <a:cubicBezTo>
                    <a:pt x="779" y="120"/>
                    <a:pt x="779" y="116"/>
                    <a:pt x="783" y="105"/>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7" name="Freeform 229"/>
            <p:cNvSpPr>
              <a:spLocks noEditPoints="1"/>
            </p:cNvSpPr>
            <p:nvPr/>
          </p:nvSpPr>
          <p:spPr bwMode="auto">
            <a:xfrm>
              <a:off x="3309" y="1023"/>
              <a:ext cx="1176" cy="942"/>
            </a:xfrm>
            <a:custGeom>
              <a:avLst/>
              <a:gdLst/>
              <a:ahLst/>
              <a:cxnLst>
                <a:cxn ang="0">
                  <a:pos x="12" y="558"/>
                </a:cxn>
                <a:cxn ang="0">
                  <a:pos x="16" y="611"/>
                </a:cxn>
                <a:cxn ang="0">
                  <a:pos x="5" y="528"/>
                </a:cxn>
                <a:cxn ang="0">
                  <a:pos x="28" y="468"/>
                </a:cxn>
                <a:cxn ang="0">
                  <a:pos x="96" y="431"/>
                </a:cxn>
                <a:cxn ang="0">
                  <a:pos x="140" y="401"/>
                </a:cxn>
                <a:cxn ang="0">
                  <a:pos x="104" y="412"/>
                </a:cxn>
                <a:cxn ang="0">
                  <a:pos x="200" y="349"/>
                </a:cxn>
                <a:cxn ang="0">
                  <a:pos x="220" y="326"/>
                </a:cxn>
                <a:cxn ang="0">
                  <a:pos x="236" y="296"/>
                </a:cxn>
                <a:cxn ang="0">
                  <a:pos x="256" y="285"/>
                </a:cxn>
                <a:cxn ang="0">
                  <a:pos x="348" y="172"/>
                </a:cxn>
                <a:cxn ang="0">
                  <a:pos x="272" y="169"/>
                </a:cxn>
                <a:cxn ang="0">
                  <a:pos x="280" y="161"/>
                </a:cxn>
                <a:cxn ang="0">
                  <a:pos x="364" y="150"/>
                </a:cxn>
                <a:cxn ang="0">
                  <a:pos x="340" y="146"/>
                </a:cxn>
                <a:cxn ang="0">
                  <a:pos x="372" y="120"/>
                </a:cxn>
                <a:cxn ang="0">
                  <a:pos x="348" y="127"/>
                </a:cxn>
                <a:cxn ang="0">
                  <a:pos x="308" y="139"/>
                </a:cxn>
                <a:cxn ang="0">
                  <a:pos x="304" y="161"/>
                </a:cxn>
                <a:cxn ang="0">
                  <a:pos x="388" y="131"/>
                </a:cxn>
                <a:cxn ang="0">
                  <a:pos x="412" y="86"/>
                </a:cxn>
                <a:cxn ang="0">
                  <a:pos x="400" y="116"/>
                </a:cxn>
                <a:cxn ang="0">
                  <a:pos x="436" y="79"/>
                </a:cxn>
                <a:cxn ang="0">
                  <a:pos x="464" y="56"/>
                </a:cxn>
                <a:cxn ang="0">
                  <a:pos x="464" y="75"/>
                </a:cxn>
                <a:cxn ang="0">
                  <a:pos x="512" y="68"/>
                </a:cxn>
                <a:cxn ang="0">
                  <a:pos x="492" y="56"/>
                </a:cxn>
                <a:cxn ang="0">
                  <a:pos x="591" y="15"/>
                </a:cxn>
                <a:cxn ang="0">
                  <a:pos x="584" y="45"/>
                </a:cxn>
                <a:cxn ang="0">
                  <a:pos x="615" y="34"/>
                </a:cxn>
                <a:cxn ang="0">
                  <a:pos x="803" y="79"/>
                </a:cxn>
                <a:cxn ang="0">
                  <a:pos x="803" y="30"/>
                </a:cxn>
                <a:cxn ang="0">
                  <a:pos x="759" y="11"/>
                </a:cxn>
                <a:cxn ang="0">
                  <a:pos x="699" y="45"/>
                </a:cxn>
                <a:cxn ang="0">
                  <a:pos x="663" y="30"/>
                </a:cxn>
                <a:cxn ang="0">
                  <a:pos x="631" y="30"/>
                </a:cxn>
                <a:cxn ang="0">
                  <a:pos x="547" y="53"/>
                </a:cxn>
                <a:cxn ang="0">
                  <a:pos x="524" y="68"/>
                </a:cxn>
                <a:cxn ang="0">
                  <a:pos x="464" y="79"/>
                </a:cxn>
                <a:cxn ang="0">
                  <a:pos x="424" y="109"/>
                </a:cxn>
                <a:cxn ang="0">
                  <a:pos x="376" y="150"/>
                </a:cxn>
                <a:cxn ang="0">
                  <a:pos x="352" y="172"/>
                </a:cxn>
                <a:cxn ang="0">
                  <a:pos x="316" y="210"/>
                </a:cxn>
                <a:cxn ang="0">
                  <a:pos x="284" y="236"/>
                </a:cxn>
                <a:cxn ang="0">
                  <a:pos x="284" y="266"/>
                </a:cxn>
                <a:cxn ang="0">
                  <a:pos x="224" y="330"/>
                </a:cxn>
                <a:cxn ang="0">
                  <a:pos x="200" y="349"/>
                </a:cxn>
                <a:cxn ang="0">
                  <a:pos x="200" y="382"/>
                </a:cxn>
                <a:cxn ang="0">
                  <a:pos x="152" y="401"/>
                </a:cxn>
                <a:cxn ang="0">
                  <a:pos x="92" y="453"/>
                </a:cxn>
                <a:cxn ang="0">
                  <a:pos x="52" y="487"/>
                </a:cxn>
                <a:cxn ang="0">
                  <a:pos x="84" y="521"/>
                </a:cxn>
                <a:cxn ang="0">
                  <a:pos x="12" y="562"/>
                </a:cxn>
                <a:cxn ang="0">
                  <a:pos x="28" y="614"/>
                </a:cxn>
                <a:cxn ang="0">
                  <a:pos x="60" y="667"/>
                </a:cxn>
                <a:cxn ang="0">
                  <a:pos x="156" y="626"/>
                </a:cxn>
                <a:cxn ang="0">
                  <a:pos x="212" y="622"/>
                </a:cxn>
                <a:cxn ang="0">
                  <a:pos x="248" y="506"/>
                </a:cxn>
                <a:cxn ang="0">
                  <a:pos x="308" y="326"/>
                </a:cxn>
                <a:cxn ang="0">
                  <a:pos x="400" y="169"/>
                </a:cxn>
                <a:cxn ang="0">
                  <a:pos x="559" y="120"/>
                </a:cxn>
                <a:cxn ang="0">
                  <a:pos x="691" y="68"/>
                </a:cxn>
              </a:cxnLst>
              <a:rect l="0" t="0" r="r" b="b"/>
              <a:pathLst>
                <a:path w="847" h="678">
                  <a:moveTo>
                    <a:pt x="12" y="551"/>
                  </a:moveTo>
                  <a:cubicBezTo>
                    <a:pt x="16" y="551"/>
                    <a:pt x="12" y="547"/>
                    <a:pt x="12" y="547"/>
                  </a:cubicBezTo>
                  <a:cubicBezTo>
                    <a:pt x="5" y="539"/>
                    <a:pt x="5" y="547"/>
                    <a:pt x="12" y="551"/>
                  </a:cubicBezTo>
                  <a:moveTo>
                    <a:pt x="16" y="558"/>
                  </a:moveTo>
                  <a:cubicBezTo>
                    <a:pt x="16" y="562"/>
                    <a:pt x="12" y="558"/>
                    <a:pt x="12" y="551"/>
                  </a:cubicBezTo>
                  <a:lnTo>
                    <a:pt x="16" y="558"/>
                  </a:lnTo>
                  <a:close/>
                  <a:moveTo>
                    <a:pt x="12" y="569"/>
                  </a:moveTo>
                  <a:cubicBezTo>
                    <a:pt x="12" y="558"/>
                    <a:pt x="12" y="558"/>
                    <a:pt x="12" y="558"/>
                  </a:cubicBezTo>
                  <a:cubicBezTo>
                    <a:pt x="12" y="562"/>
                    <a:pt x="16" y="573"/>
                    <a:pt x="12" y="569"/>
                  </a:cubicBezTo>
                  <a:moveTo>
                    <a:pt x="16" y="599"/>
                  </a:moveTo>
                  <a:cubicBezTo>
                    <a:pt x="16" y="592"/>
                    <a:pt x="16" y="592"/>
                    <a:pt x="16" y="592"/>
                  </a:cubicBezTo>
                  <a:cubicBezTo>
                    <a:pt x="24" y="592"/>
                    <a:pt x="24" y="599"/>
                    <a:pt x="24" y="592"/>
                  </a:cubicBezTo>
                  <a:cubicBezTo>
                    <a:pt x="16" y="588"/>
                    <a:pt x="16" y="588"/>
                    <a:pt x="16" y="588"/>
                  </a:cubicBezTo>
                  <a:lnTo>
                    <a:pt x="16" y="599"/>
                  </a:lnTo>
                  <a:close/>
                  <a:moveTo>
                    <a:pt x="16" y="622"/>
                  </a:moveTo>
                  <a:cubicBezTo>
                    <a:pt x="24" y="622"/>
                    <a:pt x="16" y="603"/>
                    <a:pt x="16" y="611"/>
                  </a:cubicBezTo>
                  <a:cubicBezTo>
                    <a:pt x="16" y="614"/>
                    <a:pt x="12" y="622"/>
                    <a:pt x="16" y="622"/>
                  </a:cubicBezTo>
                  <a:moveTo>
                    <a:pt x="24" y="588"/>
                  </a:moveTo>
                  <a:cubicBezTo>
                    <a:pt x="24" y="581"/>
                    <a:pt x="24" y="581"/>
                    <a:pt x="28" y="588"/>
                  </a:cubicBezTo>
                  <a:cubicBezTo>
                    <a:pt x="28" y="588"/>
                    <a:pt x="28" y="581"/>
                    <a:pt x="37" y="581"/>
                  </a:cubicBezTo>
                  <a:cubicBezTo>
                    <a:pt x="37" y="573"/>
                    <a:pt x="24" y="573"/>
                    <a:pt x="24" y="581"/>
                  </a:cubicBezTo>
                  <a:cubicBezTo>
                    <a:pt x="16" y="588"/>
                    <a:pt x="24" y="592"/>
                    <a:pt x="28" y="592"/>
                  </a:cubicBezTo>
                  <a:cubicBezTo>
                    <a:pt x="28" y="592"/>
                    <a:pt x="28" y="588"/>
                    <a:pt x="24" y="588"/>
                  </a:cubicBezTo>
                  <a:moveTo>
                    <a:pt x="5" y="528"/>
                  </a:moveTo>
                  <a:cubicBezTo>
                    <a:pt x="5" y="528"/>
                    <a:pt x="5" y="521"/>
                    <a:pt x="12" y="521"/>
                  </a:cubicBezTo>
                  <a:cubicBezTo>
                    <a:pt x="12" y="521"/>
                    <a:pt x="12" y="528"/>
                    <a:pt x="5" y="528"/>
                  </a:cubicBezTo>
                  <a:moveTo>
                    <a:pt x="5" y="495"/>
                  </a:moveTo>
                  <a:cubicBezTo>
                    <a:pt x="5" y="487"/>
                    <a:pt x="12" y="487"/>
                    <a:pt x="16" y="487"/>
                  </a:cubicBezTo>
                  <a:cubicBezTo>
                    <a:pt x="16" y="487"/>
                    <a:pt x="12" y="495"/>
                    <a:pt x="5" y="495"/>
                  </a:cubicBezTo>
                  <a:moveTo>
                    <a:pt x="28" y="468"/>
                  </a:moveTo>
                  <a:cubicBezTo>
                    <a:pt x="28" y="465"/>
                    <a:pt x="37" y="465"/>
                    <a:pt x="37" y="468"/>
                  </a:cubicBezTo>
                  <a:lnTo>
                    <a:pt x="28" y="468"/>
                  </a:lnTo>
                  <a:close/>
                  <a:moveTo>
                    <a:pt x="40" y="457"/>
                  </a:moveTo>
                  <a:cubicBezTo>
                    <a:pt x="48" y="465"/>
                    <a:pt x="40" y="468"/>
                    <a:pt x="37" y="468"/>
                  </a:cubicBezTo>
                  <a:cubicBezTo>
                    <a:pt x="37" y="465"/>
                    <a:pt x="40" y="457"/>
                    <a:pt x="40" y="457"/>
                  </a:cubicBezTo>
                  <a:moveTo>
                    <a:pt x="68" y="446"/>
                  </a:moveTo>
                  <a:cubicBezTo>
                    <a:pt x="60" y="446"/>
                    <a:pt x="72" y="442"/>
                    <a:pt x="72" y="446"/>
                  </a:cubicBezTo>
                  <a:lnTo>
                    <a:pt x="68" y="446"/>
                  </a:lnTo>
                  <a:close/>
                  <a:moveTo>
                    <a:pt x="96" y="431"/>
                  </a:moveTo>
                  <a:cubicBezTo>
                    <a:pt x="104" y="431"/>
                    <a:pt x="96" y="423"/>
                    <a:pt x="96" y="431"/>
                  </a:cubicBezTo>
                  <a:cubicBezTo>
                    <a:pt x="92" y="431"/>
                    <a:pt x="92" y="423"/>
                    <a:pt x="92" y="431"/>
                  </a:cubicBezTo>
                  <a:cubicBezTo>
                    <a:pt x="84" y="435"/>
                    <a:pt x="96" y="435"/>
                    <a:pt x="96" y="431"/>
                  </a:cubicBezTo>
                  <a:moveTo>
                    <a:pt x="108" y="423"/>
                  </a:moveTo>
                  <a:cubicBezTo>
                    <a:pt x="104" y="416"/>
                    <a:pt x="108" y="416"/>
                    <a:pt x="116" y="423"/>
                  </a:cubicBezTo>
                  <a:lnTo>
                    <a:pt x="108" y="423"/>
                  </a:lnTo>
                  <a:close/>
                  <a:moveTo>
                    <a:pt x="128" y="405"/>
                  </a:moveTo>
                  <a:cubicBezTo>
                    <a:pt x="144" y="405"/>
                    <a:pt x="144" y="405"/>
                    <a:pt x="144" y="405"/>
                  </a:cubicBezTo>
                  <a:cubicBezTo>
                    <a:pt x="144" y="401"/>
                    <a:pt x="140" y="405"/>
                    <a:pt x="140" y="401"/>
                  </a:cubicBezTo>
                  <a:cubicBezTo>
                    <a:pt x="140" y="393"/>
                    <a:pt x="128" y="401"/>
                    <a:pt x="128" y="401"/>
                  </a:cubicBezTo>
                  <a:cubicBezTo>
                    <a:pt x="120" y="405"/>
                    <a:pt x="116" y="405"/>
                    <a:pt x="116" y="405"/>
                  </a:cubicBezTo>
                  <a:cubicBezTo>
                    <a:pt x="116" y="412"/>
                    <a:pt x="120" y="412"/>
                    <a:pt x="128" y="405"/>
                  </a:cubicBezTo>
                  <a:moveTo>
                    <a:pt x="132" y="393"/>
                  </a:moveTo>
                  <a:cubicBezTo>
                    <a:pt x="140" y="393"/>
                    <a:pt x="132" y="390"/>
                    <a:pt x="132" y="390"/>
                  </a:cubicBezTo>
                  <a:cubicBezTo>
                    <a:pt x="128" y="393"/>
                    <a:pt x="116" y="393"/>
                    <a:pt x="116" y="401"/>
                  </a:cubicBezTo>
                  <a:cubicBezTo>
                    <a:pt x="120" y="401"/>
                    <a:pt x="128" y="401"/>
                    <a:pt x="132" y="393"/>
                  </a:cubicBezTo>
                  <a:moveTo>
                    <a:pt x="104" y="412"/>
                  </a:moveTo>
                  <a:cubicBezTo>
                    <a:pt x="96" y="412"/>
                    <a:pt x="116" y="405"/>
                    <a:pt x="116" y="412"/>
                  </a:cubicBezTo>
                  <a:cubicBezTo>
                    <a:pt x="116" y="412"/>
                    <a:pt x="108" y="416"/>
                    <a:pt x="104" y="412"/>
                  </a:cubicBezTo>
                  <a:moveTo>
                    <a:pt x="256" y="266"/>
                  </a:moveTo>
                  <a:cubicBezTo>
                    <a:pt x="260" y="262"/>
                    <a:pt x="260" y="262"/>
                    <a:pt x="260" y="262"/>
                  </a:cubicBezTo>
                  <a:cubicBezTo>
                    <a:pt x="268" y="266"/>
                    <a:pt x="260" y="266"/>
                    <a:pt x="256" y="266"/>
                  </a:cubicBezTo>
                  <a:moveTo>
                    <a:pt x="200" y="349"/>
                  </a:moveTo>
                  <a:cubicBezTo>
                    <a:pt x="208" y="341"/>
                    <a:pt x="208" y="349"/>
                    <a:pt x="208" y="349"/>
                  </a:cubicBezTo>
                  <a:lnTo>
                    <a:pt x="200" y="349"/>
                  </a:lnTo>
                  <a:close/>
                  <a:moveTo>
                    <a:pt x="212" y="349"/>
                  </a:moveTo>
                  <a:cubicBezTo>
                    <a:pt x="212" y="349"/>
                    <a:pt x="220" y="349"/>
                    <a:pt x="212" y="349"/>
                  </a:cubicBezTo>
                  <a:cubicBezTo>
                    <a:pt x="212" y="349"/>
                    <a:pt x="208" y="341"/>
                    <a:pt x="212" y="349"/>
                  </a:cubicBezTo>
                  <a:moveTo>
                    <a:pt x="212" y="352"/>
                  </a:moveTo>
                  <a:cubicBezTo>
                    <a:pt x="220" y="352"/>
                    <a:pt x="220" y="352"/>
                    <a:pt x="212" y="352"/>
                  </a:cubicBezTo>
                  <a:cubicBezTo>
                    <a:pt x="212" y="352"/>
                    <a:pt x="212" y="349"/>
                    <a:pt x="208" y="349"/>
                  </a:cubicBezTo>
                  <a:cubicBezTo>
                    <a:pt x="208" y="352"/>
                    <a:pt x="208" y="352"/>
                    <a:pt x="212" y="352"/>
                  </a:cubicBezTo>
                  <a:moveTo>
                    <a:pt x="220" y="326"/>
                  </a:moveTo>
                  <a:cubicBezTo>
                    <a:pt x="232" y="326"/>
                    <a:pt x="232" y="326"/>
                    <a:pt x="232" y="326"/>
                  </a:cubicBezTo>
                  <a:lnTo>
                    <a:pt x="220" y="326"/>
                  </a:lnTo>
                  <a:close/>
                  <a:moveTo>
                    <a:pt x="236" y="326"/>
                  </a:moveTo>
                  <a:cubicBezTo>
                    <a:pt x="244" y="326"/>
                    <a:pt x="244" y="326"/>
                    <a:pt x="244" y="326"/>
                  </a:cubicBezTo>
                  <a:cubicBezTo>
                    <a:pt x="248" y="319"/>
                    <a:pt x="244" y="319"/>
                    <a:pt x="236" y="319"/>
                  </a:cubicBezTo>
                  <a:lnTo>
                    <a:pt x="236" y="326"/>
                  </a:lnTo>
                  <a:close/>
                  <a:moveTo>
                    <a:pt x="224" y="296"/>
                  </a:moveTo>
                  <a:cubicBezTo>
                    <a:pt x="224" y="296"/>
                    <a:pt x="232" y="288"/>
                    <a:pt x="236" y="296"/>
                  </a:cubicBezTo>
                  <a:cubicBezTo>
                    <a:pt x="236" y="296"/>
                    <a:pt x="224" y="300"/>
                    <a:pt x="224" y="296"/>
                  </a:cubicBezTo>
                  <a:moveTo>
                    <a:pt x="236" y="315"/>
                  </a:moveTo>
                  <a:cubicBezTo>
                    <a:pt x="236" y="319"/>
                    <a:pt x="232" y="319"/>
                    <a:pt x="236" y="319"/>
                  </a:cubicBezTo>
                  <a:cubicBezTo>
                    <a:pt x="244" y="319"/>
                    <a:pt x="236" y="315"/>
                    <a:pt x="244" y="315"/>
                  </a:cubicBezTo>
                  <a:cubicBezTo>
                    <a:pt x="248" y="315"/>
                    <a:pt x="248" y="315"/>
                    <a:pt x="248" y="307"/>
                  </a:cubicBezTo>
                  <a:cubicBezTo>
                    <a:pt x="244" y="300"/>
                    <a:pt x="244" y="300"/>
                    <a:pt x="244" y="307"/>
                  </a:cubicBezTo>
                  <a:cubicBezTo>
                    <a:pt x="244" y="307"/>
                    <a:pt x="236" y="307"/>
                    <a:pt x="236" y="315"/>
                  </a:cubicBezTo>
                  <a:moveTo>
                    <a:pt x="256" y="285"/>
                  </a:moveTo>
                  <a:cubicBezTo>
                    <a:pt x="260" y="277"/>
                    <a:pt x="260" y="277"/>
                    <a:pt x="256" y="277"/>
                  </a:cubicBezTo>
                  <a:cubicBezTo>
                    <a:pt x="256" y="277"/>
                    <a:pt x="248" y="277"/>
                    <a:pt x="248" y="285"/>
                  </a:cubicBezTo>
                  <a:lnTo>
                    <a:pt x="256" y="285"/>
                  </a:lnTo>
                  <a:close/>
                  <a:moveTo>
                    <a:pt x="256" y="273"/>
                  </a:moveTo>
                  <a:cubicBezTo>
                    <a:pt x="256" y="266"/>
                    <a:pt x="248" y="266"/>
                    <a:pt x="248" y="266"/>
                  </a:cubicBezTo>
                  <a:cubicBezTo>
                    <a:pt x="248" y="273"/>
                    <a:pt x="244" y="277"/>
                    <a:pt x="248" y="277"/>
                  </a:cubicBezTo>
                  <a:cubicBezTo>
                    <a:pt x="248" y="273"/>
                    <a:pt x="256" y="277"/>
                    <a:pt x="256" y="273"/>
                  </a:cubicBezTo>
                  <a:moveTo>
                    <a:pt x="348" y="172"/>
                  </a:moveTo>
                  <a:cubicBezTo>
                    <a:pt x="352" y="172"/>
                    <a:pt x="352" y="172"/>
                    <a:pt x="352" y="172"/>
                  </a:cubicBezTo>
                  <a:lnTo>
                    <a:pt x="348" y="172"/>
                  </a:lnTo>
                  <a:close/>
                  <a:moveTo>
                    <a:pt x="260" y="172"/>
                  </a:moveTo>
                  <a:cubicBezTo>
                    <a:pt x="260" y="184"/>
                    <a:pt x="260" y="184"/>
                    <a:pt x="268" y="180"/>
                  </a:cubicBezTo>
                  <a:cubicBezTo>
                    <a:pt x="268" y="169"/>
                    <a:pt x="268" y="169"/>
                    <a:pt x="268" y="169"/>
                  </a:cubicBezTo>
                  <a:lnTo>
                    <a:pt x="260" y="172"/>
                  </a:lnTo>
                  <a:close/>
                  <a:moveTo>
                    <a:pt x="280" y="169"/>
                  </a:moveTo>
                  <a:cubicBezTo>
                    <a:pt x="284" y="169"/>
                    <a:pt x="272" y="161"/>
                    <a:pt x="272" y="169"/>
                  </a:cubicBezTo>
                  <a:cubicBezTo>
                    <a:pt x="272" y="172"/>
                    <a:pt x="272" y="172"/>
                    <a:pt x="272" y="172"/>
                  </a:cubicBezTo>
                  <a:lnTo>
                    <a:pt x="280" y="169"/>
                  </a:lnTo>
                  <a:close/>
                  <a:moveTo>
                    <a:pt x="280" y="169"/>
                  </a:moveTo>
                  <a:cubicBezTo>
                    <a:pt x="280" y="169"/>
                    <a:pt x="280" y="172"/>
                    <a:pt x="284" y="169"/>
                  </a:cubicBezTo>
                  <a:cubicBezTo>
                    <a:pt x="292" y="169"/>
                    <a:pt x="292" y="169"/>
                    <a:pt x="292" y="169"/>
                  </a:cubicBezTo>
                  <a:cubicBezTo>
                    <a:pt x="292" y="169"/>
                    <a:pt x="292" y="161"/>
                    <a:pt x="296" y="161"/>
                  </a:cubicBezTo>
                  <a:cubicBezTo>
                    <a:pt x="304" y="161"/>
                    <a:pt x="296" y="161"/>
                    <a:pt x="292" y="157"/>
                  </a:cubicBezTo>
                  <a:cubicBezTo>
                    <a:pt x="284" y="157"/>
                    <a:pt x="284" y="157"/>
                    <a:pt x="280" y="161"/>
                  </a:cubicBezTo>
                  <a:cubicBezTo>
                    <a:pt x="280" y="169"/>
                    <a:pt x="284" y="169"/>
                    <a:pt x="280" y="169"/>
                  </a:cubicBezTo>
                  <a:moveTo>
                    <a:pt x="296" y="157"/>
                  </a:moveTo>
                  <a:cubicBezTo>
                    <a:pt x="304" y="157"/>
                    <a:pt x="304" y="157"/>
                    <a:pt x="304" y="157"/>
                  </a:cubicBezTo>
                  <a:cubicBezTo>
                    <a:pt x="304" y="161"/>
                    <a:pt x="296" y="157"/>
                    <a:pt x="296" y="157"/>
                  </a:cubicBezTo>
                  <a:moveTo>
                    <a:pt x="468" y="56"/>
                  </a:moveTo>
                  <a:cubicBezTo>
                    <a:pt x="476" y="53"/>
                    <a:pt x="480" y="56"/>
                    <a:pt x="480" y="56"/>
                  </a:cubicBezTo>
                  <a:lnTo>
                    <a:pt x="468" y="56"/>
                  </a:lnTo>
                  <a:close/>
                  <a:moveTo>
                    <a:pt x="364" y="150"/>
                  </a:moveTo>
                  <a:cubicBezTo>
                    <a:pt x="372" y="146"/>
                    <a:pt x="376" y="146"/>
                    <a:pt x="376" y="146"/>
                  </a:cubicBezTo>
                  <a:cubicBezTo>
                    <a:pt x="372" y="150"/>
                    <a:pt x="364" y="157"/>
                    <a:pt x="364" y="150"/>
                  </a:cubicBezTo>
                  <a:moveTo>
                    <a:pt x="364" y="127"/>
                  </a:moveTo>
                  <a:cubicBezTo>
                    <a:pt x="364" y="127"/>
                    <a:pt x="372" y="131"/>
                    <a:pt x="360" y="139"/>
                  </a:cubicBezTo>
                  <a:cubicBezTo>
                    <a:pt x="352" y="146"/>
                    <a:pt x="364" y="131"/>
                    <a:pt x="360" y="131"/>
                  </a:cubicBezTo>
                  <a:cubicBezTo>
                    <a:pt x="352" y="131"/>
                    <a:pt x="364" y="127"/>
                    <a:pt x="360" y="120"/>
                  </a:cubicBezTo>
                  <a:cubicBezTo>
                    <a:pt x="352" y="120"/>
                    <a:pt x="348" y="127"/>
                    <a:pt x="348" y="131"/>
                  </a:cubicBezTo>
                  <a:cubicBezTo>
                    <a:pt x="340" y="139"/>
                    <a:pt x="352" y="146"/>
                    <a:pt x="340" y="146"/>
                  </a:cubicBezTo>
                  <a:cubicBezTo>
                    <a:pt x="336" y="146"/>
                    <a:pt x="340" y="146"/>
                    <a:pt x="336" y="157"/>
                  </a:cubicBezTo>
                  <a:cubicBezTo>
                    <a:pt x="328" y="161"/>
                    <a:pt x="340" y="150"/>
                    <a:pt x="348" y="157"/>
                  </a:cubicBezTo>
                  <a:cubicBezTo>
                    <a:pt x="352" y="161"/>
                    <a:pt x="352" y="150"/>
                    <a:pt x="352" y="150"/>
                  </a:cubicBezTo>
                  <a:cubicBezTo>
                    <a:pt x="360" y="157"/>
                    <a:pt x="360" y="157"/>
                    <a:pt x="360" y="150"/>
                  </a:cubicBezTo>
                  <a:cubicBezTo>
                    <a:pt x="364" y="146"/>
                    <a:pt x="364" y="146"/>
                    <a:pt x="372" y="146"/>
                  </a:cubicBezTo>
                  <a:cubicBezTo>
                    <a:pt x="384" y="139"/>
                    <a:pt x="376" y="127"/>
                    <a:pt x="372" y="127"/>
                  </a:cubicBezTo>
                  <a:cubicBezTo>
                    <a:pt x="372" y="120"/>
                    <a:pt x="372" y="120"/>
                    <a:pt x="364" y="127"/>
                  </a:cubicBezTo>
                  <a:moveTo>
                    <a:pt x="372" y="120"/>
                  </a:moveTo>
                  <a:cubicBezTo>
                    <a:pt x="384" y="120"/>
                    <a:pt x="384" y="120"/>
                    <a:pt x="384" y="120"/>
                  </a:cubicBezTo>
                  <a:cubicBezTo>
                    <a:pt x="376" y="127"/>
                    <a:pt x="372" y="120"/>
                    <a:pt x="372" y="120"/>
                  </a:cubicBezTo>
                  <a:moveTo>
                    <a:pt x="348" y="127"/>
                  </a:moveTo>
                  <a:cubicBezTo>
                    <a:pt x="348" y="127"/>
                    <a:pt x="348" y="120"/>
                    <a:pt x="352" y="120"/>
                  </a:cubicBezTo>
                  <a:cubicBezTo>
                    <a:pt x="360" y="120"/>
                    <a:pt x="360" y="116"/>
                    <a:pt x="364" y="109"/>
                  </a:cubicBezTo>
                  <a:cubicBezTo>
                    <a:pt x="364" y="105"/>
                    <a:pt x="364" y="98"/>
                    <a:pt x="360" y="105"/>
                  </a:cubicBezTo>
                  <a:cubicBezTo>
                    <a:pt x="352" y="109"/>
                    <a:pt x="348" y="109"/>
                    <a:pt x="348" y="120"/>
                  </a:cubicBezTo>
                  <a:cubicBezTo>
                    <a:pt x="340" y="120"/>
                    <a:pt x="340" y="120"/>
                    <a:pt x="348" y="127"/>
                  </a:cubicBezTo>
                  <a:moveTo>
                    <a:pt x="340" y="139"/>
                  </a:moveTo>
                  <a:cubicBezTo>
                    <a:pt x="348" y="139"/>
                    <a:pt x="336" y="131"/>
                    <a:pt x="340" y="131"/>
                  </a:cubicBezTo>
                  <a:cubicBezTo>
                    <a:pt x="348" y="127"/>
                    <a:pt x="336" y="116"/>
                    <a:pt x="336" y="120"/>
                  </a:cubicBezTo>
                  <a:cubicBezTo>
                    <a:pt x="328" y="120"/>
                    <a:pt x="336" y="127"/>
                    <a:pt x="328" y="127"/>
                  </a:cubicBezTo>
                  <a:cubicBezTo>
                    <a:pt x="320" y="127"/>
                    <a:pt x="328" y="131"/>
                    <a:pt x="320" y="131"/>
                  </a:cubicBezTo>
                  <a:cubicBezTo>
                    <a:pt x="316" y="131"/>
                    <a:pt x="320" y="127"/>
                    <a:pt x="316" y="127"/>
                  </a:cubicBezTo>
                  <a:cubicBezTo>
                    <a:pt x="316" y="131"/>
                    <a:pt x="308" y="127"/>
                    <a:pt x="308" y="131"/>
                  </a:cubicBezTo>
                  <a:cubicBezTo>
                    <a:pt x="308" y="131"/>
                    <a:pt x="304" y="139"/>
                    <a:pt x="308" y="139"/>
                  </a:cubicBezTo>
                  <a:cubicBezTo>
                    <a:pt x="316" y="146"/>
                    <a:pt x="316" y="139"/>
                    <a:pt x="328" y="131"/>
                  </a:cubicBezTo>
                  <a:cubicBezTo>
                    <a:pt x="340" y="131"/>
                    <a:pt x="316" y="139"/>
                    <a:pt x="320" y="146"/>
                  </a:cubicBezTo>
                  <a:cubicBezTo>
                    <a:pt x="328" y="146"/>
                    <a:pt x="336" y="139"/>
                    <a:pt x="340" y="139"/>
                  </a:cubicBezTo>
                  <a:moveTo>
                    <a:pt x="328" y="157"/>
                  </a:moveTo>
                  <a:cubicBezTo>
                    <a:pt x="336" y="150"/>
                    <a:pt x="328" y="150"/>
                    <a:pt x="328" y="150"/>
                  </a:cubicBezTo>
                  <a:cubicBezTo>
                    <a:pt x="316" y="150"/>
                    <a:pt x="316" y="150"/>
                    <a:pt x="316" y="150"/>
                  </a:cubicBezTo>
                  <a:cubicBezTo>
                    <a:pt x="308" y="150"/>
                    <a:pt x="316" y="157"/>
                    <a:pt x="308" y="157"/>
                  </a:cubicBezTo>
                  <a:cubicBezTo>
                    <a:pt x="304" y="157"/>
                    <a:pt x="308" y="157"/>
                    <a:pt x="304" y="161"/>
                  </a:cubicBezTo>
                  <a:cubicBezTo>
                    <a:pt x="304" y="161"/>
                    <a:pt x="304" y="169"/>
                    <a:pt x="316" y="161"/>
                  </a:cubicBezTo>
                  <a:cubicBezTo>
                    <a:pt x="316" y="161"/>
                    <a:pt x="320" y="161"/>
                    <a:pt x="328" y="157"/>
                  </a:cubicBezTo>
                  <a:moveTo>
                    <a:pt x="328" y="180"/>
                  </a:moveTo>
                  <a:cubicBezTo>
                    <a:pt x="328" y="180"/>
                    <a:pt x="328" y="172"/>
                    <a:pt x="336" y="172"/>
                  </a:cubicBezTo>
                  <a:lnTo>
                    <a:pt x="328" y="180"/>
                  </a:lnTo>
                  <a:close/>
                  <a:moveTo>
                    <a:pt x="388" y="131"/>
                  </a:moveTo>
                  <a:cubicBezTo>
                    <a:pt x="388" y="127"/>
                    <a:pt x="400" y="131"/>
                    <a:pt x="396" y="131"/>
                  </a:cubicBezTo>
                  <a:lnTo>
                    <a:pt x="388" y="131"/>
                  </a:lnTo>
                  <a:close/>
                  <a:moveTo>
                    <a:pt x="400" y="127"/>
                  </a:moveTo>
                  <a:cubicBezTo>
                    <a:pt x="396" y="120"/>
                    <a:pt x="400" y="120"/>
                    <a:pt x="408" y="120"/>
                  </a:cubicBezTo>
                  <a:cubicBezTo>
                    <a:pt x="408" y="127"/>
                    <a:pt x="400" y="127"/>
                    <a:pt x="400" y="127"/>
                  </a:cubicBezTo>
                  <a:moveTo>
                    <a:pt x="424" y="105"/>
                  </a:moveTo>
                  <a:cubicBezTo>
                    <a:pt x="420" y="98"/>
                    <a:pt x="424" y="98"/>
                    <a:pt x="424" y="98"/>
                  </a:cubicBezTo>
                  <a:cubicBezTo>
                    <a:pt x="424" y="94"/>
                    <a:pt x="432" y="86"/>
                    <a:pt x="424" y="94"/>
                  </a:cubicBezTo>
                  <a:cubicBezTo>
                    <a:pt x="424" y="94"/>
                    <a:pt x="424" y="86"/>
                    <a:pt x="420" y="86"/>
                  </a:cubicBezTo>
                  <a:cubicBezTo>
                    <a:pt x="420" y="94"/>
                    <a:pt x="420" y="79"/>
                    <a:pt x="412" y="86"/>
                  </a:cubicBezTo>
                  <a:cubicBezTo>
                    <a:pt x="412" y="94"/>
                    <a:pt x="408" y="86"/>
                    <a:pt x="408" y="86"/>
                  </a:cubicBezTo>
                  <a:cubicBezTo>
                    <a:pt x="408" y="94"/>
                    <a:pt x="408" y="86"/>
                    <a:pt x="400" y="94"/>
                  </a:cubicBezTo>
                  <a:cubicBezTo>
                    <a:pt x="396" y="94"/>
                    <a:pt x="408" y="94"/>
                    <a:pt x="408" y="98"/>
                  </a:cubicBezTo>
                  <a:cubicBezTo>
                    <a:pt x="396" y="98"/>
                    <a:pt x="396" y="98"/>
                    <a:pt x="396" y="98"/>
                  </a:cubicBezTo>
                  <a:cubicBezTo>
                    <a:pt x="400" y="105"/>
                    <a:pt x="388" y="98"/>
                    <a:pt x="396" y="105"/>
                  </a:cubicBezTo>
                  <a:cubicBezTo>
                    <a:pt x="396" y="105"/>
                    <a:pt x="388" y="105"/>
                    <a:pt x="396" y="109"/>
                  </a:cubicBezTo>
                  <a:cubicBezTo>
                    <a:pt x="396" y="109"/>
                    <a:pt x="384" y="116"/>
                    <a:pt x="396" y="116"/>
                  </a:cubicBezTo>
                  <a:cubicBezTo>
                    <a:pt x="400" y="116"/>
                    <a:pt x="396" y="120"/>
                    <a:pt x="400" y="116"/>
                  </a:cubicBezTo>
                  <a:cubicBezTo>
                    <a:pt x="408" y="116"/>
                    <a:pt x="408" y="109"/>
                    <a:pt x="408" y="109"/>
                  </a:cubicBezTo>
                  <a:cubicBezTo>
                    <a:pt x="412" y="109"/>
                    <a:pt x="408" y="116"/>
                    <a:pt x="420" y="109"/>
                  </a:cubicBezTo>
                  <a:cubicBezTo>
                    <a:pt x="424" y="109"/>
                    <a:pt x="424" y="109"/>
                    <a:pt x="424" y="105"/>
                  </a:cubicBezTo>
                  <a:moveTo>
                    <a:pt x="448" y="86"/>
                  </a:moveTo>
                  <a:cubicBezTo>
                    <a:pt x="448" y="79"/>
                    <a:pt x="468" y="79"/>
                    <a:pt x="456" y="75"/>
                  </a:cubicBezTo>
                  <a:cubicBezTo>
                    <a:pt x="444" y="68"/>
                    <a:pt x="448" y="75"/>
                    <a:pt x="448" y="75"/>
                  </a:cubicBezTo>
                  <a:cubicBezTo>
                    <a:pt x="444" y="75"/>
                    <a:pt x="444" y="79"/>
                    <a:pt x="444" y="75"/>
                  </a:cubicBezTo>
                  <a:cubicBezTo>
                    <a:pt x="436" y="75"/>
                    <a:pt x="436" y="75"/>
                    <a:pt x="436" y="79"/>
                  </a:cubicBezTo>
                  <a:cubicBezTo>
                    <a:pt x="432" y="86"/>
                    <a:pt x="432" y="79"/>
                    <a:pt x="424" y="86"/>
                  </a:cubicBezTo>
                  <a:cubicBezTo>
                    <a:pt x="444" y="86"/>
                    <a:pt x="444" y="86"/>
                    <a:pt x="444" y="86"/>
                  </a:cubicBezTo>
                  <a:lnTo>
                    <a:pt x="448" y="86"/>
                  </a:lnTo>
                  <a:close/>
                  <a:moveTo>
                    <a:pt x="456" y="56"/>
                  </a:moveTo>
                  <a:cubicBezTo>
                    <a:pt x="448" y="56"/>
                    <a:pt x="448" y="56"/>
                    <a:pt x="448" y="56"/>
                  </a:cubicBezTo>
                  <a:cubicBezTo>
                    <a:pt x="448" y="64"/>
                    <a:pt x="448" y="64"/>
                    <a:pt x="448" y="64"/>
                  </a:cubicBezTo>
                  <a:cubicBezTo>
                    <a:pt x="448" y="68"/>
                    <a:pt x="456" y="56"/>
                    <a:pt x="456" y="56"/>
                  </a:cubicBezTo>
                  <a:moveTo>
                    <a:pt x="464" y="56"/>
                  </a:moveTo>
                  <a:cubicBezTo>
                    <a:pt x="456" y="56"/>
                    <a:pt x="464" y="53"/>
                    <a:pt x="468" y="53"/>
                  </a:cubicBezTo>
                  <a:cubicBezTo>
                    <a:pt x="468" y="53"/>
                    <a:pt x="468" y="56"/>
                    <a:pt x="464" y="56"/>
                  </a:cubicBezTo>
                  <a:moveTo>
                    <a:pt x="476" y="68"/>
                  </a:moveTo>
                  <a:cubicBezTo>
                    <a:pt x="480" y="64"/>
                    <a:pt x="480" y="64"/>
                    <a:pt x="480" y="64"/>
                  </a:cubicBezTo>
                  <a:cubicBezTo>
                    <a:pt x="468" y="64"/>
                    <a:pt x="468" y="64"/>
                    <a:pt x="468" y="64"/>
                  </a:cubicBezTo>
                  <a:cubicBezTo>
                    <a:pt x="464" y="56"/>
                    <a:pt x="464" y="64"/>
                    <a:pt x="464" y="64"/>
                  </a:cubicBezTo>
                  <a:cubicBezTo>
                    <a:pt x="456" y="64"/>
                    <a:pt x="456" y="64"/>
                    <a:pt x="448" y="68"/>
                  </a:cubicBezTo>
                  <a:cubicBezTo>
                    <a:pt x="448" y="68"/>
                    <a:pt x="456" y="68"/>
                    <a:pt x="464" y="75"/>
                  </a:cubicBezTo>
                  <a:cubicBezTo>
                    <a:pt x="468" y="75"/>
                    <a:pt x="468" y="75"/>
                    <a:pt x="476" y="68"/>
                  </a:cubicBezTo>
                  <a:moveTo>
                    <a:pt x="476" y="68"/>
                  </a:moveTo>
                  <a:cubicBezTo>
                    <a:pt x="480" y="64"/>
                    <a:pt x="488" y="64"/>
                    <a:pt x="488" y="64"/>
                  </a:cubicBezTo>
                  <a:cubicBezTo>
                    <a:pt x="488" y="68"/>
                    <a:pt x="476" y="75"/>
                    <a:pt x="476" y="68"/>
                  </a:cubicBezTo>
                  <a:moveTo>
                    <a:pt x="516" y="64"/>
                  </a:moveTo>
                  <a:cubicBezTo>
                    <a:pt x="516" y="56"/>
                    <a:pt x="528" y="64"/>
                    <a:pt x="524" y="68"/>
                  </a:cubicBezTo>
                  <a:cubicBezTo>
                    <a:pt x="516" y="68"/>
                    <a:pt x="516" y="68"/>
                    <a:pt x="516" y="64"/>
                  </a:cubicBezTo>
                  <a:moveTo>
                    <a:pt x="512" y="68"/>
                  </a:moveTo>
                  <a:cubicBezTo>
                    <a:pt x="516" y="68"/>
                    <a:pt x="512" y="75"/>
                    <a:pt x="512" y="75"/>
                  </a:cubicBezTo>
                  <a:cubicBezTo>
                    <a:pt x="504" y="75"/>
                    <a:pt x="512" y="64"/>
                    <a:pt x="512" y="68"/>
                  </a:cubicBezTo>
                  <a:moveTo>
                    <a:pt x="615" y="11"/>
                  </a:moveTo>
                  <a:cubicBezTo>
                    <a:pt x="619" y="11"/>
                    <a:pt x="619" y="11"/>
                    <a:pt x="619" y="11"/>
                  </a:cubicBezTo>
                  <a:cubicBezTo>
                    <a:pt x="627" y="15"/>
                    <a:pt x="619" y="15"/>
                    <a:pt x="615" y="11"/>
                  </a:cubicBezTo>
                  <a:moveTo>
                    <a:pt x="488" y="53"/>
                  </a:moveTo>
                  <a:cubicBezTo>
                    <a:pt x="480" y="53"/>
                    <a:pt x="480" y="45"/>
                    <a:pt x="480" y="53"/>
                  </a:cubicBezTo>
                  <a:cubicBezTo>
                    <a:pt x="476" y="56"/>
                    <a:pt x="488" y="64"/>
                    <a:pt x="492" y="56"/>
                  </a:cubicBezTo>
                  <a:cubicBezTo>
                    <a:pt x="500" y="56"/>
                    <a:pt x="492" y="56"/>
                    <a:pt x="488" y="53"/>
                  </a:cubicBezTo>
                  <a:moveTo>
                    <a:pt x="512" y="64"/>
                  </a:moveTo>
                  <a:cubicBezTo>
                    <a:pt x="516" y="64"/>
                    <a:pt x="516" y="64"/>
                    <a:pt x="516" y="56"/>
                  </a:cubicBezTo>
                  <a:cubicBezTo>
                    <a:pt x="516" y="53"/>
                    <a:pt x="516" y="45"/>
                    <a:pt x="504" y="53"/>
                  </a:cubicBezTo>
                  <a:cubicBezTo>
                    <a:pt x="500" y="56"/>
                    <a:pt x="500" y="56"/>
                    <a:pt x="512" y="64"/>
                  </a:cubicBezTo>
                  <a:moveTo>
                    <a:pt x="575" y="34"/>
                  </a:moveTo>
                  <a:cubicBezTo>
                    <a:pt x="584" y="34"/>
                    <a:pt x="584" y="34"/>
                    <a:pt x="595" y="30"/>
                  </a:cubicBezTo>
                  <a:cubicBezTo>
                    <a:pt x="607" y="15"/>
                    <a:pt x="603" y="15"/>
                    <a:pt x="591" y="15"/>
                  </a:cubicBezTo>
                  <a:cubicBezTo>
                    <a:pt x="584" y="23"/>
                    <a:pt x="595" y="23"/>
                    <a:pt x="591" y="23"/>
                  </a:cubicBezTo>
                  <a:cubicBezTo>
                    <a:pt x="584" y="30"/>
                    <a:pt x="575" y="23"/>
                    <a:pt x="575" y="30"/>
                  </a:cubicBezTo>
                  <a:cubicBezTo>
                    <a:pt x="575" y="34"/>
                    <a:pt x="575" y="23"/>
                    <a:pt x="572" y="30"/>
                  </a:cubicBezTo>
                  <a:cubicBezTo>
                    <a:pt x="559" y="30"/>
                    <a:pt x="547" y="34"/>
                    <a:pt x="559" y="34"/>
                  </a:cubicBezTo>
                  <a:cubicBezTo>
                    <a:pt x="563" y="34"/>
                    <a:pt x="552" y="41"/>
                    <a:pt x="563" y="41"/>
                  </a:cubicBezTo>
                  <a:cubicBezTo>
                    <a:pt x="572" y="34"/>
                    <a:pt x="572" y="34"/>
                    <a:pt x="575" y="34"/>
                  </a:cubicBezTo>
                  <a:moveTo>
                    <a:pt x="563" y="45"/>
                  </a:moveTo>
                  <a:cubicBezTo>
                    <a:pt x="575" y="41"/>
                    <a:pt x="584" y="45"/>
                    <a:pt x="584" y="45"/>
                  </a:cubicBezTo>
                  <a:cubicBezTo>
                    <a:pt x="591" y="53"/>
                    <a:pt x="559" y="53"/>
                    <a:pt x="563" y="45"/>
                  </a:cubicBezTo>
                  <a:moveTo>
                    <a:pt x="595" y="45"/>
                  </a:moveTo>
                  <a:cubicBezTo>
                    <a:pt x="603" y="41"/>
                    <a:pt x="615" y="34"/>
                    <a:pt x="603" y="30"/>
                  </a:cubicBezTo>
                  <a:cubicBezTo>
                    <a:pt x="595" y="30"/>
                    <a:pt x="603" y="34"/>
                    <a:pt x="595" y="34"/>
                  </a:cubicBezTo>
                  <a:cubicBezTo>
                    <a:pt x="584" y="41"/>
                    <a:pt x="575" y="41"/>
                    <a:pt x="591" y="45"/>
                  </a:cubicBezTo>
                  <a:cubicBezTo>
                    <a:pt x="591" y="45"/>
                    <a:pt x="595" y="53"/>
                    <a:pt x="595" y="45"/>
                  </a:cubicBezTo>
                  <a:moveTo>
                    <a:pt x="615" y="23"/>
                  </a:moveTo>
                  <a:cubicBezTo>
                    <a:pt x="627" y="30"/>
                    <a:pt x="619" y="34"/>
                    <a:pt x="615" y="34"/>
                  </a:cubicBezTo>
                  <a:cubicBezTo>
                    <a:pt x="607" y="41"/>
                    <a:pt x="603" y="23"/>
                    <a:pt x="615" y="23"/>
                  </a:cubicBezTo>
                  <a:moveTo>
                    <a:pt x="783" y="105"/>
                  </a:moveTo>
                  <a:cubicBezTo>
                    <a:pt x="783" y="98"/>
                    <a:pt x="803" y="98"/>
                    <a:pt x="807" y="94"/>
                  </a:cubicBezTo>
                  <a:cubicBezTo>
                    <a:pt x="815" y="86"/>
                    <a:pt x="807" y="86"/>
                    <a:pt x="819" y="86"/>
                  </a:cubicBezTo>
                  <a:cubicBezTo>
                    <a:pt x="827" y="94"/>
                    <a:pt x="839" y="94"/>
                    <a:pt x="835" y="79"/>
                  </a:cubicBezTo>
                  <a:cubicBezTo>
                    <a:pt x="835" y="75"/>
                    <a:pt x="835" y="75"/>
                    <a:pt x="835" y="75"/>
                  </a:cubicBezTo>
                  <a:cubicBezTo>
                    <a:pt x="819" y="75"/>
                    <a:pt x="819" y="79"/>
                    <a:pt x="815" y="75"/>
                  </a:cubicBezTo>
                  <a:cubicBezTo>
                    <a:pt x="807" y="68"/>
                    <a:pt x="807" y="79"/>
                    <a:pt x="803" y="79"/>
                  </a:cubicBezTo>
                  <a:cubicBezTo>
                    <a:pt x="795" y="79"/>
                    <a:pt x="795" y="79"/>
                    <a:pt x="795" y="79"/>
                  </a:cubicBezTo>
                  <a:cubicBezTo>
                    <a:pt x="795" y="75"/>
                    <a:pt x="803" y="68"/>
                    <a:pt x="783" y="64"/>
                  </a:cubicBezTo>
                  <a:cubicBezTo>
                    <a:pt x="771" y="64"/>
                    <a:pt x="771" y="56"/>
                    <a:pt x="767" y="56"/>
                  </a:cubicBezTo>
                  <a:cubicBezTo>
                    <a:pt x="755" y="56"/>
                    <a:pt x="759" y="53"/>
                    <a:pt x="791" y="64"/>
                  </a:cubicBezTo>
                  <a:cubicBezTo>
                    <a:pt x="815" y="68"/>
                    <a:pt x="815" y="53"/>
                    <a:pt x="827" y="53"/>
                  </a:cubicBezTo>
                  <a:cubicBezTo>
                    <a:pt x="839" y="53"/>
                    <a:pt x="847" y="41"/>
                    <a:pt x="835" y="41"/>
                  </a:cubicBezTo>
                  <a:cubicBezTo>
                    <a:pt x="819" y="41"/>
                    <a:pt x="827" y="34"/>
                    <a:pt x="819" y="34"/>
                  </a:cubicBezTo>
                  <a:cubicBezTo>
                    <a:pt x="807" y="34"/>
                    <a:pt x="815" y="23"/>
                    <a:pt x="803" y="30"/>
                  </a:cubicBezTo>
                  <a:cubicBezTo>
                    <a:pt x="795" y="34"/>
                    <a:pt x="803" y="23"/>
                    <a:pt x="791" y="30"/>
                  </a:cubicBezTo>
                  <a:cubicBezTo>
                    <a:pt x="779" y="30"/>
                    <a:pt x="791" y="23"/>
                    <a:pt x="779" y="15"/>
                  </a:cubicBezTo>
                  <a:cubicBezTo>
                    <a:pt x="759" y="15"/>
                    <a:pt x="755" y="30"/>
                    <a:pt x="755" y="41"/>
                  </a:cubicBezTo>
                  <a:cubicBezTo>
                    <a:pt x="759" y="45"/>
                    <a:pt x="755" y="34"/>
                    <a:pt x="747" y="41"/>
                  </a:cubicBezTo>
                  <a:cubicBezTo>
                    <a:pt x="743" y="41"/>
                    <a:pt x="735" y="41"/>
                    <a:pt x="743" y="34"/>
                  </a:cubicBezTo>
                  <a:cubicBezTo>
                    <a:pt x="755" y="30"/>
                    <a:pt x="755" y="23"/>
                    <a:pt x="747" y="30"/>
                  </a:cubicBezTo>
                  <a:cubicBezTo>
                    <a:pt x="743" y="30"/>
                    <a:pt x="743" y="30"/>
                    <a:pt x="743" y="23"/>
                  </a:cubicBezTo>
                  <a:cubicBezTo>
                    <a:pt x="747" y="23"/>
                    <a:pt x="759" y="15"/>
                    <a:pt x="759" y="11"/>
                  </a:cubicBezTo>
                  <a:cubicBezTo>
                    <a:pt x="759" y="4"/>
                    <a:pt x="747" y="15"/>
                    <a:pt x="747" y="11"/>
                  </a:cubicBezTo>
                  <a:cubicBezTo>
                    <a:pt x="747" y="4"/>
                    <a:pt x="743" y="11"/>
                    <a:pt x="735" y="4"/>
                  </a:cubicBezTo>
                  <a:cubicBezTo>
                    <a:pt x="723" y="0"/>
                    <a:pt x="731" y="11"/>
                    <a:pt x="723" y="11"/>
                  </a:cubicBezTo>
                  <a:cubicBezTo>
                    <a:pt x="719" y="4"/>
                    <a:pt x="711" y="15"/>
                    <a:pt x="719" y="15"/>
                  </a:cubicBezTo>
                  <a:cubicBezTo>
                    <a:pt x="731" y="15"/>
                    <a:pt x="719" y="23"/>
                    <a:pt x="719" y="23"/>
                  </a:cubicBezTo>
                  <a:cubicBezTo>
                    <a:pt x="723" y="23"/>
                    <a:pt x="711" y="23"/>
                    <a:pt x="711" y="30"/>
                  </a:cubicBezTo>
                  <a:cubicBezTo>
                    <a:pt x="711" y="34"/>
                    <a:pt x="707" y="30"/>
                    <a:pt x="711" y="34"/>
                  </a:cubicBezTo>
                  <a:cubicBezTo>
                    <a:pt x="711" y="41"/>
                    <a:pt x="711" y="41"/>
                    <a:pt x="699" y="45"/>
                  </a:cubicBezTo>
                  <a:cubicBezTo>
                    <a:pt x="687" y="53"/>
                    <a:pt x="699" y="34"/>
                    <a:pt x="699" y="30"/>
                  </a:cubicBezTo>
                  <a:cubicBezTo>
                    <a:pt x="699" y="30"/>
                    <a:pt x="707" y="15"/>
                    <a:pt x="699" y="15"/>
                  </a:cubicBezTo>
                  <a:cubicBezTo>
                    <a:pt x="691" y="11"/>
                    <a:pt x="675" y="30"/>
                    <a:pt x="667" y="41"/>
                  </a:cubicBezTo>
                  <a:cubicBezTo>
                    <a:pt x="655" y="53"/>
                    <a:pt x="667" y="45"/>
                    <a:pt x="655" y="56"/>
                  </a:cubicBezTo>
                  <a:cubicBezTo>
                    <a:pt x="651" y="64"/>
                    <a:pt x="651" y="56"/>
                    <a:pt x="651" y="56"/>
                  </a:cubicBezTo>
                  <a:cubicBezTo>
                    <a:pt x="643" y="64"/>
                    <a:pt x="639" y="56"/>
                    <a:pt x="643" y="53"/>
                  </a:cubicBezTo>
                  <a:cubicBezTo>
                    <a:pt x="655" y="45"/>
                    <a:pt x="651" y="45"/>
                    <a:pt x="651" y="45"/>
                  </a:cubicBezTo>
                  <a:cubicBezTo>
                    <a:pt x="663" y="34"/>
                    <a:pt x="643" y="41"/>
                    <a:pt x="663" y="30"/>
                  </a:cubicBezTo>
                  <a:cubicBezTo>
                    <a:pt x="675" y="15"/>
                    <a:pt x="679" y="15"/>
                    <a:pt x="667" y="15"/>
                  </a:cubicBezTo>
                  <a:cubicBezTo>
                    <a:pt x="655" y="15"/>
                    <a:pt x="655" y="4"/>
                    <a:pt x="655" y="15"/>
                  </a:cubicBezTo>
                  <a:cubicBezTo>
                    <a:pt x="655" y="30"/>
                    <a:pt x="655" y="15"/>
                    <a:pt x="651" y="15"/>
                  </a:cubicBezTo>
                  <a:cubicBezTo>
                    <a:pt x="643" y="11"/>
                    <a:pt x="643" y="15"/>
                    <a:pt x="639" y="11"/>
                  </a:cubicBezTo>
                  <a:cubicBezTo>
                    <a:pt x="639" y="11"/>
                    <a:pt x="631" y="11"/>
                    <a:pt x="631" y="15"/>
                  </a:cubicBezTo>
                  <a:cubicBezTo>
                    <a:pt x="639" y="15"/>
                    <a:pt x="639" y="23"/>
                    <a:pt x="631" y="23"/>
                  </a:cubicBezTo>
                  <a:cubicBezTo>
                    <a:pt x="619" y="15"/>
                    <a:pt x="619" y="23"/>
                    <a:pt x="631" y="23"/>
                  </a:cubicBezTo>
                  <a:cubicBezTo>
                    <a:pt x="643" y="30"/>
                    <a:pt x="643" y="34"/>
                    <a:pt x="631" y="30"/>
                  </a:cubicBezTo>
                  <a:cubicBezTo>
                    <a:pt x="619" y="23"/>
                    <a:pt x="631" y="30"/>
                    <a:pt x="615" y="41"/>
                  </a:cubicBezTo>
                  <a:cubicBezTo>
                    <a:pt x="591" y="45"/>
                    <a:pt x="607" y="45"/>
                    <a:pt x="595" y="53"/>
                  </a:cubicBezTo>
                  <a:cubicBezTo>
                    <a:pt x="584" y="56"/>
                    <a:pt x="603" y="56"/>
                    <a:pt x="591" y="56"/>
                  </a:cubicBezTo>
                  <a:cubicBezTo>
                    <a:pt x="584" y="64"/>
                    <a:pt x="603" y="64"/>
                    <a:pt x="595" y="68"/>
                  </a:cubicBezTo>
                  <a:cubicBezTo>
                    <a:pt x="595" y="68"/>
                    <a:pt x="575" y="68"/>
                    <a:pt x="584" y="56"/>
                  </a:cubicBezTo>
                  <a:cubicBezTo>
                    <a:pt x="591" y="53"/>
                    <a:pt x="572" y="53"/>
                    <a:pt x="563" y="53"/>
                  </a:cubicBezTo>
                  <a:cubicBezTo>
                    <a:pt x="559" y="53"/>
                    <a:pt x="559" y="45"/>
                    <a:pt x="559" y="53"/>
                  </a:cubicBezTo>
                  <a:cubicBezTo>
                    <a:pt x="552" y="53"/>
                    <a:pt x="547" y="41"/>
                    <a:pt x="547" y="53"/>
                  </a:cubicBezTo>
                  <a:cubicBezTo>
                    <a:pt x="547" y="64"/>
                    <a:pt x="540" y="45"/>
                    <a:pt x="536" y="53"/>
                  </a:cubicBezTo>
                  <a:cubicBezTo>
                    <a:pt x="524" y="56"/>
                    <a:pt x="536" y="56"/>
                    <a:pt x="536" y="56"/>
                  </a:cubicBezTo>
                  <a:cubicBezTo>
                    <a:pt x="536" y="64"/>
                    <a:pt x="540" y="56"/>
                    <a:pt x="547" y="64"/>
                  </a:cubicBezTo>
                  <a:cubicBezTo>
                    <a:pt x="547" y="64"/>
                    <a:pt x="552" y="64"/>
                    <a:pt x="552" y="68"/>
                  </a:cubicBezTo>
                  <a:cubicBezTo>
                    <a:pt x="547" y="68"/>
                    <a:pt x="547" y="68"/>
                    <a:pt x="552" y="75"/>
                  </a:cubicBezTo>
                  <a:cubicBezTo>
                    <a:pt x="559" y="79"/>
                    <a:pt x="552" y="79"/>
                    <a:pt x="540" y="68"/>
                  </a:cubicBezTo>
                  <a:cubicBezTo>
                    <a:pt x="528" y="64"/>
                    <a:pt x="524" y="64"/>
                    <a:pt x="528" y="68"/>
                  </a:cubicBezTo>
                  <a:cubicBezTo>
                    <a:pt x="528" y="68"/>
                    <a:pt x="524" y="75"/>
                    <a:pt x="524" y="68"/>
                  </a:cubicBezTo>
                  <a:cubicBezTo>
                    <a:pt x="524" y="64"/>
                    <a:pt x="512" y="75"/>
                    <a:pt x="504" y="75"/>
                  </a:cubicBezTo>
                  <a:cubicBezTo>
                    <a:pt x="504" y="79"/>
                    <a:pt x="512" y="94"/>
                    <a:pt x="488" y="105"/>
                  </a:cubicBezTo>
                  <a:cubicBezTo>
                    <a:pt x="500" y="94"/>
                    <a:pt x="500" y="79"/>
                    <a:pt x="500" y="68"/>
                  </a:cubicBezTo>
                  <a:cubicBezTo>
                    <a:pt x="500" y="64"/>
                    <a:pt x="500" y="75"/>
                    <a:pt x="492" y="68"/>
                  </a:cubicBezTo>
                  <a:cubicBezTo>
                    <a:pt x="488" y="75"/>
                    <a:pt x="488" y="75"/>
                    <a:pt x="488" y="75"/>
                  </a:cubicBezTo>
                  <a:cubicBezTo>
                    <a:pt x="480" y="86"/>
                    <a:pt x="488" y="79"/>
                    <a:pt x="480" y="86"/>
                  </a:cubicBezTo>
                  <a:cubicBezTo>
                    <a:pt x="476" y="94"/>
                    <a:pt x="476" y="86"/>
                    <a:pt x="480" y="79"/>
                  </a:cubicBezTo>
                  <a:cubicBezTo>
                    <a:pt x="488" y="68"/>
                    <a:pt x="468" y="75"/>
                    <a:pt x="464" y="79"/>
                  </a:cubicBezTo>
                  <a:cubicBezTo>
                    <a:pt x="444" y="94"/>
                    <a:pt x="456" y="86"/>
                    <a:pt x="456" y="94"/>
                  </a:cubicBezTo>
                  <a:cubicBezTo>
                    <a:pt x="456" y="98"/>
                    <a:pt x="476" y="94"/>
                    <a:pt x="476" y="109"/>
                  </a:cubicBezTo>
                  <a:cubicBezTo>
                    <a:pt x="456" y="105"/>
                    <a:pt x="476" y="105"/>
                    <a:pt x="464" y="98"/>
                  </a:cubicBezTo>
                  <a:cubicBezTo>
                    <a:pt x="448" y="98"/>
                    <a:pt x="456" y="86"/>
                    <a:pt x="444" y="94"/>
                  </a:cubicBezTo>
                  <a:cubicBezTo>
                    <a:pt x="432" y="94"/>
                    <a:pt x="436" y="94"/>
                    <a:pt x="444" y="98"/>
                  </a:cubicBezTo>
                  <a:cubicBezTo>
                    <a:pt x="448" y="105"/>
                    <a:pt x="444" y="109"/>
                    <a:pt x="436" y="98"/>
                  </a:cubicBezTo>
                  <a:cubicBezTo>
                    <a:pt x="436" y="94"/>
                    <a:pt x="424" y="86"/>
                    <a:pt x="432" y="98"/>
                  </a:cubicBezTo>
                  <a:cubicBezTo>
                    <a:pt x="432" y="105"/>
                    <a:pt x="420" y="98"/>
                    <a:pt x="424" y="109"/>
                  </a:cubicBezTo>
                  <a:cubicBezTo>
                    <a:pt x="432" y="116"/>
                    <a:pt x="420" y="109"/>
                    <a:pt x="412" y="120"/>
                  </a:cubicBezTo>
                  <a:cubicBezTo>
                    <a:pt x="400" y="127"/>
                    <a:pt x="424" y="120"/>
                    <a:pt x="412" y="127"/>
                  </a:cubicBezTo>
                  <a:cubicBezTo>
                    <a:pt x="400" y="131"/>
                    <a:pt x="408" y="131"/>
                    <a:pt x="400" y="131"/>
                  </a:cubicBezTo>
                  <a:cubicBezTo>
                    <a:pt x="388" y="139"/>
                    <a:pt x="388" y="131"/>
                    <a:pt x="376" y="146"/>
                  </a:cubicBezTo>
                  <a:cubicBezTo>
                    <a:pt x="372" y="157"/>
                    <a:pt x="396" y="146"/>
                    <a:pt x="396" y="146"/>
                  </a:cubicBezTo>
                  <a:cubicBezTo>
                    <a:pt x="396" y="150"/>
                    <a:pt x="396" y="150"/>
                    <a:pt x="408" y="146"/>
                  </a:cubicBezTo>
                  <a:cubicBezTo>
                    <a:pt x="420" y="139"/>
                    <a:pt x="408" y="150"/>
                    <a:pt x="396" y="157"/>
                  </a:cubicBezTo>
                  <a:cubicBezTo>
                    <a:pt x="384" y="157"/>
                    <a:pt x="388" y="150"/>
                    <a:pt x="376" y="150"/>
                  </a:cubicBezTo>
                  <a:cubicBezTo>
                    <a:pt x="364" y="157"/>
                    <a:pt x="360" y="157"/>
                    <a:pt x="364" y="161"/>
                  </a:cubicBezTo>
                  <a:cubicBezTo>
                    <a:pt x="372" y="161"/>
                    <a:pt x="372" y="161"/>
                    <a:pt x="372" y="161"/>
                  </a:cubicBezTo>
                  <a:cubicBezTo>
                    <a:pt x="384" y="161"/>
                    <a:pt x="372" y="169"/>
                    <a:pt x="372" y="172"/>
                  </a:cubicBezTo>
                  <a:cubicBezTo>
                    <a:pt x="372" y="184"/>
                    <a:pt x="364" y="172"/>
                    <a:pt x="364" y="169"/>
                  </a:cubicBezTo>
                  <a:cubicBezTo>
                    <a:pt x="364" y="161"/>
                    <a:pt x="360" y="157"/>
                    <a:pt x="360" y="161"/>
                  </a:cubicBezTo>
                  <a:cubicBezTo>
                    <a:pt x="352" y="169"/>
                    <a:pt x="352" y="169"/>
                    <a:pt x="352" y="169"/>
                  </a:cubicBezTo>
                  <a:cubicBezTo>
                    <a:pt x="352" y="161"/>
                    <a:pt x="340" y="169"/>
                    <a:pt x="340" y="172"/>
                  </a:cubicBezTo>
                  <a:cubicBezTo>
                    <a:pt x="340" y="172"/>
                    <a:pt x="340" y="169"/>
                    <a:pt x="352" y="172"/>
                  </a:cubicBezTo>
                  <a:cubicBezTo>
                    <a:pt x="360" y="172"/>
                    <a:pt x="360" y="172"/>
                    <a:pt x="360" y="172"/>
                  </a:cubicBezTo>
                  <a:cubicBezTo>
                    <a:pt x="352" y="172"/>
                    <a:pt x="316" y="180"/>
                    <a:pt x="320" y="184"/>
                  </a:cubicBezTo>
                  <a:cubicBezTo>
                    <a:pt x="328" y="191"/>
                    <a:pt x="316" y="191"/>
                    <a:pt x="320" y="191"/>
                  </a:cubicBezTo>
                  <a:cubicBezTo>
                    <a:pt x="336" y="195"/>
                    <a:pt x="336" y="180"/>
                    <a:pt x="352" y="184"/>
                  </a:cubicBezTo>
                  <a:cubicBezTo>
                    <a:pt x="364" y="191"/>
                    <a:pt x="352" y="184"/>
                    <a:pt x="340" y="191"/>
                  </a:cubicBezTo>
                  <a:cubicBezTo>
                    <a:pt x="328" y="191"/>
                    <a:pt x="348" y="195"/>
                    <a:pt x="328" y="195"/>
                  </a:cubicBezTo>
                  <a:cubicBezTo>
                    <a:pt x="308" y="195"/>
                    <a:pt x="328" y="202"/>
                    <a:pt x="328" y="210"/>
                  </a:cubicBezTo>
                  <a:cubicBezTo>
                    <a:pt x="320" y="210"/>
                    <a:pt x="320" y="202"/>
                    <a:pt x="316" y="210"/>
                  </a:cubicBezTo>
                  <a:cubicBezTo>
                    <a:pt x="308" y="210"/>
                    <a:pt x="308" y="214"/>
                    <a:pt x="316" y="214"/>
                  </a:cubicBezTo>
                  <a:cubicBezTo>
                    <a:pt x="316" y="214"/>
                    <a:pt x="320" y="210"/>
                    <a:pt x="336" y="214"/>
                  </a:cubicBezTo>
                  <a:cubicBezTo>
                    <a:pt x="360" y="214"/>
                    <a:pt x="340" y="210"/>
                    <a:pt x="348" y="221"/>
                  </a:cubicBezTo>
                  <a:cubicBezTo>
                    <a:pt x="348" y="225"/>
                    <a:pt x="340" y="214"/>
                    <a:pt x="328" y="214"/>
                  </a:cubicBezTo>
                  <a:cubicBezTo>
                    <a:pt x="320" y="214"/>
                    <a:pt x="316" y="221"/>
                    <a:pt x="308" y="221"/>
                  </a:cubicBezTo>
                  <a:cubicBezTo>
                    <a:pt x="304" y="214"/>
                    <a:pt x="308" y="221"/>
                    <a:pt x="296" y="221"/>
                  </a:cubicBezTo>
                  <a:cubicBezTo>
                    <a:pt x="292" y="221"/>
                    <a:pt x="304" y="225"/>
                    <a:pt x="292" y="225"/>
                  </a:cubicBezTo>
                  <a:cubicBezTo>
                    <a:pt x="272" y="225"/>
                    <a:pt x="292" y="232"/>
                    <a:pt x="284" y="236"/>
                  </a:cubicBezTo>
                  <a:cubicBezTo>
                    <a:pt x="280" y="244"/>
                    <a:pt x="280" y="236"/>
                    <a:pt x="272" y="244"/>
                  </a:cubicBezTo>
                  <a:cubicBezTo>
                    <a:pt x="268" y="247"/>
                    <a:pt x="280" y="244"/>
                    <a:pt x="272" y="247"/>
                  </a:cubicBezTo>
                  <a:cubicBezTo>
                    <a:pt x="268" y="247"/>
                    <a:pt x="272" y="255"/>
                    <a:pt x="272" y="247"/>
                  </a:cubicBezTo>
                  <a:cubicBezTo>
                    <a:pt x="268" y="247"/>
                    <a:pt x="260" y="247"/>
                    <a:pt x="268" y="255"/>
                  </a:cubicBezTo>
                  <a:cubicBezTo>
                    <a:pt x="272" y="255"/>
                    <a:pt x="260" y="262"/>
                    <a:pt x="272" y="262"/>
                  </a:cubicBezTo>
                  <a:cubicBezTo>
                    <a:pt x="284" y="262"/>
                    <a:pt x="260" y="266"/>
                    <a:pt x="268" y="266"/>
                  </a:cubicBezTo>
                  <a:cubicBezTo>
                    <a:pt x="268" y="266"/>
                    <a:pt x="292" y="262"/>
                    <a:pt x="296" y="262"/>
                  </a:cubicBezTo>
                  <a:cubicBezTo>
                    <a:pt x="308" y="262"/>
                    <a:pt x="296" y="266"/>
                    <a:pt x="284" y="266"/>
                  </a:cubicBezTo>
                  <a:cubicBezTo>
                    <a:pt x="272" y="273"/>
                    <a:pt x="268" y="266"/>
                    <a:pt x="260" y="273"/>
                  </a:cubicBezTo>
                  <a:cubicBezTo>
                    <a:pt x="248" y="277"/>
                    <a:pt x="268" y="273"/>
                    <a:pt x="268" y="277"/>
                  </a:cubicBezTo>
                  <a:cubicBezTo>
                    <a:pt x="268" y="285"/>
                    <a:pt x="256" y="277"/>
                    <a:pt x="256" y="288"/>
                  </a:cubicBezTo>
                  <a:cubicBezTo>
                    <a:pt x="248" y="296"/>
                    <a:pt x="244" y="288"/>
                    <a:pt x="244" y="296"/>
                  </a:cubicBezTo>
                  <a:cubicBezTo>
                    <a:pt x="248" y="307"/>
                    <a:pt x="248" y="300"/>
                    <a:pt x="256" y="307"/>
                  </a:cubicBezTo>
                  <a:cubicBezTo>
                    <a:pt x="256" y="315"/>
                    <a:pt x="244" y="315"/>
                    <a:pt x="244" y="319"/>
                  </a:cubicBezTo>
                  <a:cubicBezTo>
                    <a:pt x="248" y="319"/>
                    <a:pt x="248" y="326"/>
                    <a:pt x="236" y="326"/>
                  </a:cubicBezTo>
                  <a:cubicBezTo>
                    <a:pt x="232" y="326"/>
                    <a:pt x="232" y="330"/>
                    <a:pt x="224" y="330"/>
                  </a:cubicBezTo>
                  <a:cubicBezTo>
                    <a:pt x="220" y="330"/>
                    <a:pt x="220" y="337"/>
                    <a:pt x="212" y="337"/>
                  </a:cubicBezTo>
                  <a:cubicBezTo>
                    <a:pt x="200" y="337"/>
                    <a:pt x="200" y="337"/>
                    <a:pt x="200" y="337"/>
                  </a:cubicBezTo>
                  <a:cubicBezTo>
                    <a:pt x="200" y="341"/>
                    <a:pt x="200" y="337"/>
                    <a:pt x="212" y="337"/>
                  </a:cubicBezTo>
                  <a:cubicBezTo>
                    <a:pt x="220" y="341"/>
                    <a:pt x="208" y="349"/>
                    <a:pt x="220" y="341"/>
                  </a:cubicBezTo>
                  <a:cubicBezTo>
                    <a:pt x="224" y="337"/>
                    <a:pt x="224" y="341"/>
                    <a:pt x="220" y="341"/>
                  </a:cubicBezTo>
                  <a:cubicBezTo>
                    <a:pt x="212" y="349"/>
                    <a:pt x="224" y="349"/>
                    <a:pt x="224" y="352"/>
                  </a:cubicBezTo>
                  <a:cubicBezTo>
                    <a:pt x="220" y="360"/>
                    <a:pt x="220" y="360"/>
                    <a:pt x="212" y="360"/>
                  </a:cubicBezTo>
                  <a:cubicBezTo>
                    <a:pt x="208" y="360"/>
                    <a:pt x="208" y="349"/>
                    <a:pt x="200" y="349"/>
                  </a:cubicBezTo>
                  <a:cubicBezTo>
                    <a:pt x="196" y="352"/>
                    <a:pt x="200" y="352"/>
                    <a:pt x="200" y="352"/>
                  </a:cubicBezTo>
                  <a:cubicBezTo>
                    <a:pt x="188" y="352"/>
                    <a:pt x="188" y="360"/>
                    <a:pt x="188" y="367"/>
                  </a:cubicBezTo>
                  <a:cubicBezTo>
                    <a:pt x="188" y="371"/>
                    <a:pt x="176" y="367"/>
                    <a:pt x="176" y="371"/>
                  </a:cubicBezTo>
                  <a:cubicBezTo>
                    <a:pt x="168" y="390"/>
                    <a:pt x="156" y="382"/>
                    <a:pt x="156" y="393"/>
                  </a:cubicBezTo>
                  <a:cubicBezTo>
                    <a:pt x="152" y="401"/>
                    <a:pt x="164" y="393"/>
                    <a:pt x="164" y="393"/>
                  </a:cubicBezTo>
                  <a:cubicBezTo>
                    <a:pt x="164" y="401"/>
                    <a:pt x="168" y="401"/>
                    <a:pt x="168" y="401"/>
                  </a:cubicBezTo>
                  <a:cubicBezTo>
                    <a:pt x="168" y="405"/>
                    <a:pt x="180" y="405"/>
                    <a:pt x="200" y="393"/>
                  </a:cubicBezTo>
                  <a:cubicBezTo>
                    <a:pt x="220" y="382"/>
                    <a:pt x="188" y="390"/>
                    <a:pt x="200" y="382"/>
                  </a:cubicBezTo>
                  <a:cubicBezTo>
                    <a:pt x="212" y="378"/>
                    <a:pt x="208" y="378"/>
                    <a:pt x="212" y="378"/>
                  </a:cubicBezTo>
                  <a:cubicBezTo>
                    <a:pt x="224" y="382"/>
                    <a:pt x="196" y="382"/>
                    <a:pt x="212" y="390"/>
                  </a:cubicBezTo>
                  <a:cubicBezTo>
                    <a:pt x="224" y="390"/>
                    <a:pt x="212" y="393"/>
                    <a:pt x="200" y="401"/>
                  </a:cubicBezTo>
                  <a:cubicBezTo>
                    <a:pt x="188" y="405"/>
                    <a:pt x="200" y="401"/>
                    <a:pt x="196" y="405"/>
                  </a:cubicBezTo>
                  <a:cubicBezTo>
                    <a:pt x="196" y="405"/>
                    <a:pt x="208" y="405"/>
                    <a:pt x="200" y="412"/>
                  </a:cubicBezTo>
                  <a:cubicBezTo>
                    <a:pt x="196" y="412"/>
                    <a:pt x="180" y="405"/>
                    <a:pt x="168" y="412"/>
                  </a:cubicBezTo>
                  <a:cubicBezTo>
                    <a:pt x="164" y="416"/>
                    <a:pt x="168" y="412"/>
                    <a:pt x="164" y="405"/>
                  </a:cubicBezTo>
                  <a:cubicBezTo>
                    <a:pt x="156" y="393"/>
                    <a:pt x="156" y="401"/>
                    <a:pt x="152" y="401"/>
                  </a:cubicBezTo>
                  <a:cubicBezTo>
                    <a:pt x="140" y="405"/>
                    <a:pt x="144" y="412"/>
                    <a:pt x="144" y="405"/>
                  </a:cubicBezTo>
                  <a:cubicBezTo>
                    <a:pt x="140" y="405"/>
                    <a:pt x="132" y="412"/>
                    <a:pt x="120" y="412"/>
                  </a:cubicBezTo>
                  <a:cubicBezTo>
                    <a:pt x="108" y="416"/>
                    <a:pt x="140" y="423"/>
                    <a:pt x="120" y="423"/>
                  </a:cubicBezTo>
                  <a:cubicBezTo>
                    <a:pt x="104" y="423"/>
                    <a:pt x="128" y="431"/>
                    <a:pt x="108" y="431"/>
                  </a:cubicBezTo>
                  <a:cubicBezTo>
                    <a:pt x="92" y="423"/>
                    <a:pt x="116" y="431"/>
                    <a:pt x="104" y="435"/>
                  </a:cubicBezTo>
                  <a:cubicBezTo>
                    <a:pt x="92" y="435"/>
                    <a:pt x="80" y="431"/>
                    <a:pt x="72" y="435"/>
                  </a:cubicBezTo>
                  <a:cubicBezTo>
                    <a:pt x="72" y="435"/>
                    <a:pt x="72" y="446"/>
                    <a:pt x="84" y="442"/>
                  </a:cubicBezTo>
                  <a:cubicBezTo>
                    <a:pt x="104" y="442"/>
                    <a:pt x="84" y="442"/>
                    <a:pt x="92" y="453"/>
                  </a:cubicBezTo>
                  <a:cubicBezTo>
                    <a:pt x="96" y="457"/>
                    <a:pt x="84" y="446"/>
                    <a:pt x="60" y="453"/>
                  </a:cubicBezTo>
                  <a:cubicBezTo>
                    <a:pt x="40" y="457"/>
                    <a:pt x="72" y="453"/>
                    <a:pt x="72" y="457"/>
                  </a:cubicBezTo>
                  <a:cubicBezTo>
                    <a:pt x="80" y="468"/>
                    <a:pt x="72" y="453"/>
                    <a:pt x="52" y="465"/>
                  </a:cubicBezTo>
                  <a:cubicBezTo>
                    <a:pt x="37" y="468"/>
                    <a:pt x="48" y="476"/>
                    <a:pt x="40" y="468"/>
                  </a:cubicBezTo>
                  <a:cubicBezTo>
                    <a:pt x="28" y="468"/>
                    <a:pt x="40" y="476"/>
                    <a:pt x="28" y="476"/>
                  </a:cubicBezTo>
                  <a:cubicBezTo>
                    <a:pt x="16" y="468"/>
                    <a:pt x="12" y="468"/>
                    <a:pt x="16" y="476"/>
                  </a:cubicBezTo>
                  <a:cubicBezTo>
                    <a:pt x="24" y="483"/>
                    <a:pt x="5" y="476"/>
                    <a:pt x="12" y="483"/>
                  </a:cubicBezTo>
                  <a:cubicBezTo>
                    <a:pt x="16" y="487"/>
                    <a:pt x="37" y="483"/>
                    <a:pt x="52" y="487"/>
                  </a:cubicBezTo>
                  <a:cubicBezTo>
                    <a:pt x="68" y="495"/>
                    <a:pt x="48" y="487"/>
                    <a:pt x="40" y="495"/>
                  </a:cubicBezTo>
                  <a:cubicBezTo>
                    <a:pt x="40" y="495"/>
                    <a:pt x="37" y="483"/>
                    <a:pt x="16" y="495"/>
                  </a:cubicBezTo>
                  <a:cubicBezTo>
                    <a:pt x="0" y="498"/>
                    <a:pt x="28" y="506"/>
                    <a:pt x="16" y="510"/>
                  </a:cubicBezTo>
                  <a:cubicBezTo>
                    <a:pt x="0" y="510"/>
                    <a:pt x="16" y="510"/>
                    <a:pt x="12" y="517"/>
                  </a:cubicBezTo>
                  <a:cubicBezTo>
                    <a:pt x="12" y="521"/>
                    <a:pt x="16" y="528"/>
                    <a:pt x="28" y="521"/>
                  </a:cubicBezTo>
                  <a:cubicBezTo>
                    <a:pt x="40" y="517"/>
                    <a:pt x="52" y="528"/>
                    <a:pt x="60" y="521"/>
                  </a:cubicBezTo>
                  <a:cubicBezTo>
                    <a:pt x="60" y="510"/>
                    <a:pt x="68" y="521"/>
                    <a:pt x="80" y="521"/>
                  </a:cubicBezTo>
                  <a:cubicBezTo>
                    <a:pt x="92" y="517"/>
                    <a:pt x="96" y="521"/>
                    <a:pt x="84" y="521"/>
                  </a:cubicBezTo>
                  <a:cubicBezTo>
                    <a:pt x="68" y="528"/>
                    <a:pt x="92" y="539"/>
                    <a:pt x="72" y="528"/>
                  </a:cubicBezTo>
                  <a:cubicBezTo>
                    <a:pt x="60" y="517"/>
                    <a:pt x="60" y="536"/>
                    <a:pt x="52" y="528"/>
                  </a:cubicBezTo>
                  <a:cubicBezTo>
                    <a:pt x="40" y="521"/>
                    <a:pt x="28" y="536"/>
                    <a:pt x="24" y="528"/>
                  </a:cubicBezTo>
                  <a:cubicBezTo>
                    <a:pt x="12" y="528"/>
                    <a:pt x="12" y="528"/>
                    <a:pt x="12" y="536"/>
                  </a:cubicBezTo>
                  <a:cubicBezTo>
                    <a:pt x="12" y="547"/>
                    <a:pt x="24" y="536"/>
                    <a:pt x="24" y="547"/>
                  </a:cubicBezTo>
                  <a:cubicBezTo>
                    <a:pt x="24" y="551"/>
                    <a:pt x="12" y="536"/>
                    <a:pt x="12" y="547"/>
                  </a:cubicBezTo>
                  <a:cubicBezTo>
                    <a:pt x="16" y="558"/>
                    <a:pt x="24" y="547"/>
                    <a:pt x="24" y="551"/>
                  </a:cubicBezTo>
                  <a:cubicBezTo>
                    <a:pt x="24" y="562"/>
                    <a:pt x="12" y="562"/>
                    <a:pt x="12" y="562"/>
                  </a:cubicBezTo>
                  <a:cubicBezTo>
                    <a:pt x="24" y="569"/>
                    <a:pt x="24" y="573"/>
                    <a:pt x="28" y="569"/>
                  </a:cubicBezTo>
                  <a:cubicBezTo>
                    <a:pt x="28" y="562"/>
                    <a:pt x="28" y="573"/>
                    <a:pt x="37" y="573"/>
                  </a:cubicBezTo>
                  <a:cubicBezTo>
                    <a:pt x="37" y="569"/>
                    <a:pt x="28" y="581"/>
                    <a:pt x="37" y="581"/>
                  </a:cubicBezTo>
                  <a:cubicBezTo>
                    <a:pt x="40" y="581"/>
                    <a:pt x="37" y="569"/>
                    <a:pt x="48" y="569"/>
                  </a:cubicBezTo>
                  <a:cubicBezTo>
                    <a:pt x="52" y="562"/>
                    <a:pt x="40" y="581"/>
                    <a:pt x="37" y="588"/>
                  </a:cubicBezTo>
                  <a:cubicBezTo>
                    <a:pt x="24" y="588"/>
                    <a:pt x="40" y="588"/>
                    <a:pt x="37" y="592"/>
                  </a:cubicBezTo>
                  <a:cubicBezTo>
                    <a:pt x="28" y="599"/>
                    <a:pt x="37" y="588"/>
                    <a:pt x="24" y="599"/>
                  </a:cubicBezTo>
                  <a:cubicBezTo>
                    <a:pt x="12" y="611"/>
                    <a:pt x="24" y="622"/>
                    <a:pt x="28" y="614"/>
                  </a:cubicBezTo>
                  <a:cubicBezTo>
                    <a:pt x="28" y="611"/>
                    <a:pt x="37" y="614"/>
                    <a:pt x="37" y="611"/>
                  </a:cubicBezTo>
                  <a:cubicBezTo>
                    <a:pt x="40" y="603"/>
                    <a:pt x="48" y="611"/>
                    <a:pt x="40" y="614"/>
                  </a:cubicBezTo>
                  <a:cubicBezTo>
                    <a:pt x="37" y="614"/>
                    <a:pt x="48" y="614"/>
                    <a:pt x="40" y="622"/>
                  </a:cubicBezTo>
                  <a:cubicBezTo>
                    <a:pt x="37" y="626"/>
                    <a:pt x="48" y="626"/>
                    <a:pt x="40" y="633"/>
                  </a:cubicBezTo>
                  <a:cubicBezTo>
                    <a:pt x="28" y="633"/>
                    <a:pt x="28" y="622"/>
                    <a:pt x="28" y="633"/>
                  </a:cubicBezTo>
                  <a:cubicBezTo>
                    <a:pt x="24" y="644"/>
                    <a:pt x="24" y="644"/>
                    <a:pt x="28" y="644"/>
                  </a:cubicBezTo>
                  <a:cubicBezTo>
                    <a:pt x="37" y="656"/>
                    <a:pt x="40" y="652"/>
                    <a:pt x="40" y="656"/>
                  </a:cubicBezTo>
                  <a:cubicBezTo>
                    <a:pt x="48" y="663"/>
                    <a:pt x="52" y="663"/>
                    <a:pt x="60" y="667"/>
                  </a:cubicBezTo>
                  <a:cubicBezTo>
                    <a:pt x="68" y="667"/>
                    <a:pt x="60" y="667"/>
                    <a:pt x="68" y="674"/>
                  </a:cubicBezTo>
                  <a:cubicBezTo>
                    <a:pt x="68" y="678"/>
                    <a:pt x="68" y="667"/>
                    <a:pt x="72" y="674"/>
                  </a:cubicBezTo>
                  <a:cubicBezTo>
                    <a:pt x="80" y="674"/>
                    <a:pt x="72" y="678"/>
                    <a:pt x="80" y="674"/>
                  </a:cubicBezTo>
                  <a:cubicBezTo>
                    <a:pt x="92" y="674"/>
                    <a:pt x="108" y="674"/>
                    <a:pt x="116" y="667"/>
                  </a:cubicBezTo>
                  <a:cubicBezTo>
                    <a:pt x="120" y="667"/>
                    <a:pt x="128" y="663"/>
                    <a:pt x="132" y="652"/>
                  </a:cubicBezTo>
                  <a:cubicBezTo>
                    <a:pt x="140" y="644"/>
                    <a:pt x="144" y="652"/>
                    <a:pt x="144" y="644"/>
                  </a:cubicBezTo>
                  <a:cubicBezTo>
                    <a:pt x="144" y="637"/>
                    <a:pt x="156" y="644"/>
                    <a:pt x="152" y="637"/>
                  </a:cubicBezTo>
                  <a:cubicBezTo>
                    <a:pt x="144" y="633"/>
                    <a:pt x="164" y="637"/>
                    <a:pt x="156" y="626"/>
                  </a:cubicBezTo>
                  <a:cubicBezTo>
                    <a:pt x="156" y="622"/>
                    <a:pt x="164" y="633"/>
                    <a:pt x="168" y="626"/>
                  </a:cubicBezTo>
                  <a:cubicBezTo>
                    <a:pt x="176" y="626"/>
                    <a:pt x="180" y="633"/>
                    <a:pt x="180" y="622"/>
                  </a:cubicBezTo>
                  <a:cubicBezTo>
                    <a:pt x="180" y="611"/>
                    <a:pt x="196" y="614"/>
                    <a:pt x="180" y="611"/>
                  </a:cubicBezTo>
                  <a:cubicBezTo>
                    <a:pt x="180" y="603"/>
                    <a:pt x="176" y="599"/>
                    <a:pt x="188" y="603"/>
                  </a:cubicBezTo>
                  <a:cubicBezTo>
                    <a:pt x="196" y="611"/>
                    <a:pt x="188" y="592"/>
                    <a:pt x="196" y="599"/>
                  </a:cubicBezTo>
                  <a:cubicBezTo>
                    <a:pt x="196" y="611"/>
                    <a:pt x="188" y="603"/>
                    <a:pt x="196" y="611"/>
                  </a:cubicBezTo>
                  <a:cubicBezTo>
                    <a:pt x="196" y="614"/>
                    <a:pt x="188" y="622"/>
                    <a:pt x="200" y="622"/>
                  </a:cubicBezTo>
                  <a:cubicBezTo>
                    <a:pt x="212" y="622"/>
                    <a:pt x="212" y="622"/>
                    <a:pt x="212" y="622"/>
                  </a:cubicBezTo>
                  <a:cubicBezTo>
                    <a:pt x="212" y="622"/>
                    <a:pt x="212" y="626"/>
                    <a:pt x="220" y="633"/>
                  </a:cubicBezTo>
                  <a:cubicBezTo>
                    <a:pt x="220" y="637"/>
                    <a:pt x="232" y="626"/>
                    <a:pt x="224" y="611"/>
                  </a:cubicBezTo>
                  <a:cubicBezTo>
                    <a:pt x="220" y="599"/>
                    <a:pt x="232" y="599"/>
                    <a:pt x="232" y="592"/>
                  </a:cubicBezTo>
                  <a:cubicBezTo>
                    <a:pt x="224" y="581"/>
                    <a:pt x="236" y="592"/>
                    <a:pt x="244" y="581"/>
                  </a:cubicBezTo>
                  <a:cubicBezTo>
                    <a:pt x="256" y="569"/>
                    <a:pt x="244" y="569"/>
                    <a:pt x="248" y="562"/>
                  </a:cubicBezTo>
                  <a:cubicBezTo>
                    <a:pt x="260" y="558"/>
                    <a:pt x="236" y="536"/>
                    <a:pt x="244" y="528"/>
                  </a:cubicBezTo>
                  <a:cubicBezTo>
                    <a:pt x="244" y="521"/>
                    <a:pt x="256" y="536"/>
                    <a:pt x="256" y="521"/>
                  </a:cubicBezTo>
                  <a:cubicBezTo>
                    <a:pt x="260" y="517"/>
                    <a:pt x="268" y="510"/>
                    <a:pt x="248" y="506"/>
                  </a:cubicBezTo>
                  <a:cubicBezTo>
                    <a:pt x="224" y="495"/>
                    <a:pt x="248" y="476"/>
                    <a:pt x="244" y="457"/>
                  </a:cubicBezTo>
                  <a:cubicBezTo>
                    <a:pt x="232" y="446"/>
                    <a:pt x="244" y="446"/>
                    <a:pt x="236" y="442"/>
                  </a:cubicBezTo>
                  <a:cubicBezTo>
                    <a:pt x="232" y="435"/>
                    <a:pt x="244" y="435"/>
                    <a:pt x="236" y="423"/>
                  </a:cubicBezTo>
                  <a:cubicBezTo>
                    <a:pt x="224" y="412"/>
                    <a:pt x="244" y="412"/>
                    <a:pt x="236" y="405"/>
                  </a:cubicBezTo>
                  <a:cubicBezTo>
                    <a:pt x="236" y="393"/>
                    <a:pt x="260" y="382"/>
                    <a:pt x="268" y="378"/>
                  </a:cubicBezTo>
                  <a:cubicBezTo>
                    <a:pt x="280" y="371"/>
                    <a:pt x="296" y="390"/>
                    <a:pt x="304" y="367"/>
                  </a:cubicBezTo>
                  <a:cubicBezTo>
                    <a:pt x="308" y="352"/>
                    <a:pt x="296" y="360"/>
                    <a:pt x="292" y="352"/>
                  </a:cubicBezTo>
                  <a:cubicBezTo>
                    <a:pt x="280" y="349"/>
                    <a:pt x="308" y="330"/>
                    <a:pt x="308" y="326"/>
                  </a:cubicBezTo>
                  <a:cubicBezTo>
                    <a:pt x="308" y="315"/>
                    <a:pt x="316" y="319"/>
                    <a:pt x="316" y="307"/>
                  </a:cubicBezTo>
                  <a:cubicBezTo>
                    <a:pt x="308" y="288"/>
                    <a:pt x="320" y="296"/>
                    <a:pt x="308" y="273"/>
                  </a:cubicBezTo>
                  <a:cubicBezTo>
                    <a:pt x="308" y="266"/>
                    <a:pt x="352" y="273"/>
                    <a:pt x="340" y="262"/>
                  </a:cubicBezTo>
                  <a:cubicBezTo>
                    <a:pt x="336" y="247"/>
                    <a:pt x="348" y="255"/>
                    <a:pt x="352" y="236"/>
                  </a:cubicBezTo>
                  <a:cubicBezTo>
                    <a:pt x="364" y="225"/>
                    <a:pt x="372" y="232"/>
                    <a:pt x="372" y="221"/>
                  </a:cubicBezTo>
                  <a:cubicBezTo>
                    <a:pt x="376" y="214"/>
                    <a:pt x="364" y="210"/>
                    <a:pt x="364" y="202"/>
                  </a:cubicBezTo>
                  <a:cubicBezTo>
                    <a:pt x="364" y="195"/>
                    <a:pt x="372" y="202"/>
                    <a:pt x="384" y="184"/>
                  </a:cubicBezTo>
                  <a:cubicBezTo>
                    <a:pt x="384" y="172"/>
                    <a:pt x="396" y="172"/>
                    <a:pt x="400" y="169"/>
                  </a:cubicBezTo>
                  <a:cubicBezTo>
                    <a:pt x="408" y="169"/>
                    <a:pt x="412" y="180"/>
                    <a:pt x="424" y="172"/>
                  </a:cubicBezTo>
                  <a:cubicBezTo>
                    <a:pt x="436" y="169"/>
                    <a:pt x="420" y="150"/>
                    <a:pt x="424" y="146"/>
                  </a:cubicBezTo>
                  <a:cubicBezTo>
                    <a:pt x="444" y="131"/>
                    <a:pt x="476" y="161"/>
                    <a:pt x="492" y="150"/>
                  </a:cubicBezTo>
                  <a:cubicBezTo>
                    <a:pt x="504" y="146"/>
                    <a:pt x="476" y="150"/>
                    <a:pt x="492" y="139"/>
                  </a:cubicBezTo>
                  <a:cubicBezTo>
                    <a:pt x="512" y="120"/>
                    <a:pt x="476" y="116"/>
                    <a:pt x="512" y="116"/>
                  </a:cubicBezTo>
                  <a:cubicBezTo>
                    <a:pt x="512" y="109"/>
                    <a:pt x="524" y="120"/>
                    <a:pt x="524" y="116"/>
                  </a:cubicBezTo>
                  <a:cubicBezTo>
                    <a:pt x="524" y="116"/>
                    <a:pt x="516" y="109"/>
                    <a:pt x="524" y="105"/>
                  </a:cubicBezTo>
                  <a:cubicBezTo>
                    <a:pt x="536" y="98"/>
                    <a:pt x="547" y="109"/>
                    <a:pt x="559" y="120"/>
                  </a:cubicBezTo>
                  <a:cubicBezTo>
                    <a:pt x="572" y="131"/>
                    <a:pt x="552" y="131"/>
                    <a:pt x="572" y="131"/>
                  </a:cubicBezTo>
                  <a:cubicBezTo>
                    <a:pt x="595" y="131"/>
                    <a:pt x="584" y="139"/>
                    <a:pt x="595" y="139"/>
                  </a:cubicBezTo>
                  <a:cubicBezTo>
                    <a:pt x="615" y="131"/>
                    <a:pt x="607" y="127"/>
                    <a:pt x="615" y="127"/>
                  </a:cubicBezTo>
                  <a:cubicBezTo>
                    <a:pt x="619" y="131"/>
                    <a:pt x="631" y="131"/>
                    <a:pt x="643" y="146"/>
                  </a:cubicBezTo>
                  <a:cubicBezTo>
                    <a:pt x="643" y="139"/>
                    <a:pt x="651" y="146"/>
                    <a:pt x="651" y="131"/>
                  </a:cubicBezTo>
                  <a:cubicBezTo>
                    <a:pt x="655" y="120"/>
                    <a:pt x="679" y="127"/>
                    <a:pt x="667" y="116"/>
                  </a:cubicBezTo>
                  <a:cubicBezTo>
                    <a:pt x="663" y="105"/>
                    <a:pt x="675" y="105"/>
                    <a:pt x="675" y="94"/>
                  </a:cubicBezTo>
                  <a:cubicBezTo>
                    <a:pt x="675" y="86"/>
                    <a:pt x="679" y="75"/>
                    <a:pt x="691" y="68"/>
                  </a:cubicBezTo>
                  <a:cubicBezTo>
                    <a:pt x="707" y="64"/>
                    <a:pt x="699" y="75"/>
                    <a:pt x="723" y="64"/>
                  </a:cubicBezTo>
                  <a:cubicBezTo>
                    <a:pt x="735" y="56"/>
                    <a:pt x="735" y="56"/>
                    <a:pt x="743" y="68"/>
                  </a:cubicBezTo>
                  <a:cubicBezTo>
                    <a:pt x="747" y="75"/>
                    <a:pt x="779" y="79"/>
                    <a:pt x="783" y="94"/>
                  </a:cubicBezTo>
                  <a:cubicBezTo>
                    <a:pt x="783" y="98"/>
                    <a:pt x="755" y="109"/>
                    <a:pt x="771" y="116"/>
                  </a:cubicBezTo>
                  <a:cubicBezTo>
                    <a:pt x="779" y="120"/>
                    <a:pt x="779" y="116"/>
                    <a:pt x="783" y="105"/>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8" name="Freeform 230"/>
            <p:cNvSpPr>
              <a:spLocks noEditPoints="1"/>
            </p:cNvSpPr>
            <p:nvPr/>
          </p:nvSpPr>
          <p:spPr bwMode="auto">
            <a:xfrm>
              <a:off x="3309" y="1023"/>
              <a:ext cx="1176" cy="942"/>
            </a:xfrm>
            <a:custGeom>
              <a:avLst/>
              <a:gdLst/>
              <a:ahLst/>
              <a:cxnLst>
                <a:cxn ang="0">
                  <a:pos x="12" y="558"/>
                </a:cxn>
                <a:cxn ang="0">
                  <a:pos x="16" y="611"/>
                </a:cxn>
                <a:cxn ang="0">
                  <a:pos x="5" y="528"/>
                </a:cxn>
                <a:cxn ang="0">
                  <a:pos x="28" y="468"/>
                </a:cxn>
                <a:cxn ang="0">
                  <a:pos x="96" y="431"/>
                </a:cxn>
                <a:cxn ang="0">
                  <a:pos x="140" y="401"/>
                </a:cxn>
                <a:cxn ang="0">
                  <a:pos x="104" y="412"/>
                </a:cxn>
                <a:cxn ang="0">
                  <a:pos x="200" y="349"/>
                </a:cxn>
                <a:cxn ang="0">
                  <a:pos x="220" y="326"/>
                </a:cxn>
                <a:cxn ang="0">
                  <a:pos x="236" y="296"/>
                </a:cxn>
                <a:cxn ang="0">
                  <a:pos x="256" y="285"/>
                </a:cxn>
                <a:cxn ang="0">
                  <a:pos x="348" y="172"/>
                </a:cxn>
                <a:cxn ang="0">
                  <a:pos x="272" y="169"/>
                </a:cxn>
                <a:cxn ang="0">
                  <a:pos x="280" y="161"/>
                </a:cxn>
                <a:cxn ang="0">
                  <a:pos x="364" y="150"/>
                </a:cxn>
                <a:cxn ang="0">
                  <a:pos x="340" y="146"/>
                </a:cxn>
                <a:cxn ang="0">
                  <a:pos x="372" y="120"/>
                </a:cxn>
                <a:cxn ang="0">
                  <a:pos x="348" y="127"/>
                </a:cxn>
                <a:cxn ang="0">
                  <a:pos x="308" y="139"/>
                </a:cxn>
                <a:cxn ang="0">
                  <a:pos x="304" y="161"/>
                </a:cxn>
                <a:cxn ang="0">
                  <a:pos x="388" y="131"/>
                </a:cxn>
                <a:cxn ang="0">
                  <a:pos x="412" y="86"/>
                </a:cxn>
                <a:cxn ang="0">
                  <a:pos x="400" y="116"/>
                </a:cxn>
                <a:cxn ang="0">
                  <a:pos x="436" y="79"/>
                </a:cxn>
                <a:cxn ang="0">
                  <a:pos x="464" y="56"/>
                </a:cxn>
                <a:cxn ang="0">
                  <a:pos x="464" y="75"/>
                </a:cxn>
                <a:cxn ang="0">
                  <a:pos x="512" y="68"/>
                </a:cxn>
                <a:cxn ang="0">
                  <a:pos x="492" y="56"/>
                </a:cxn>
                <a:cxn ang="0">
                  <a:pos x="591" y="15"/>
                </a:cxn>
                <a:cxn ang="0">
                  <a:pos x="584" y="45"/>
                </a:cxn>
                <a:cxn ang="0">
                  <a:pos x="615" y="34"/>
                </a:cxn>
                <a:cxn ang="0">
                  <a:pos x="803" y="79"/>
                </a:cxn>
                <a:cxn ang="0">
                  <a:pos x="803" y="30"/>
                </a:cxn>
                <a:cxn ang="0">
                  <a:pos x="759" y="11"/>
                </a:cxn>
                <a:cxn ang="0">
                  <a:pos x="699" y="45"/>
                </a:cxn>
                <a:cxn ang="0">
                  <a:pos x="663" y="30"/>
                </a:cxn>
                <a:cxn ang="0">
                  <a:pos x="631" y="30"/>
                </a:cxn>
                <a:cxn ang="0">
                  <a:pos x="547" y="53"/>
                </a:cxn>
                <a:cxn ang="0">
                  <a:pos x="524" y="68"/>
                </a:cxn>
                <a:cxn ang="0">
                  <a:pos x="464" y="79"/>
                </a:cxn>
                <a:cxn ang="0">
                  <a:pos x="424" y="109"/>
                </a:cxn>
                <a:cxn ang="0">
                  <a:pos x="376" y="150"/>
                </a:cxn>
                <a:cxn ang="0">
                  <a:pos x="352" y="172"/>
                </a:cxn>
                <a:cxn ang="0">
                  <a:pos x="316" y="210"/>
                </a:cxn>
                <a:cxn ang="0">
                  <a:pos x="284" y="236"/>
                </a:cxn>
                <a:cxn ang="0">
                  <a:pos x="284" y="266"/>
                </a:cxn>
                <a:cxn ang="0">
                  <a:pos x="224" y="330"/>
                </a:cxn>
                <a:cxn ang="0">
                  <a:pos x="200" y="349"/>
                </a:cxn>
                <a:cxn ang="0">
                  <a:pos x="200" y="382"/>
                </a:cxn>
                <a:cxn ang="0">
                  <a:pos x="152" y="401"/>
                </a:cxn>
                <a:cxn ang="0">
                  <a:pos x="92" y="453"/>
                </a:cxn>
                <a:cxn ang="0">
                  <a:pos x="52" y="487"/>
                </a:cxn>
                <a:cxn ang="0">
                  <a:pos x="84" y="521"/>
                </a:cxn>
                <a:cxn ang="0">
                  <a:pos x="12" y="562"/>
                </a:cxn>
                <a:cxn ang="0">
                  <a:pos x="28" y="614"/>
                </a:cxn>
                <a:cxn ang="0">
                  <a:pos x="60" y="667"/>
                </a:cxn>
                <a:cxn ang="0">
                  <a:pos x="156" y="626"/>
                </a:cxn>
                <a:cxn ang="0">
                  <a:pos x="212" y="622"/>
                </a:cxn>
                <a:cxn ang="0">
                  <a:pos x="248" y="506"/>
                </a:cxn>
                <a:cxn ang="0">
                  <a:pos x="308" y="326"/>
                </a:cxn>
                <a:cxn ang="0">
                  <a:pos x="400" y="169"/>
                </a:cxn>
                <a:cxn ang="0">
                  <a:pos x="559" y="120"/>
                </a:cxn>
                <a:cxn ang="0">
                  <a:pos x="691" y="68"/>
                </a:cxn>
              </a:cxnLst>
              <a:rect l="0" t="0" r="r" b="b"/>
              <a:pathLst>
                <a:path w="847" h="678">
                  <a:moveTo>
                    <a:pt x="12" y="551"/>
                  </a:moveTo>
                  <a:cubicBezTo>
                    <a:pt x="16" y="551"/>
                    <a:pt x="12" y="547"/>
                    <a:pt x="12" y="547"/>
                  </a:cubicBezTo>
                  <a:cubicBezTo>
                    <a:pt x="5" y="539"/>
                    <a:pt x="5" y="547"/>
                    <a:pt x="12" y="551"/>
                  </a:cubicBezTo>
                  <a:close/>
                  <a:moveTo>
                    <a:pt x="16" y="558"/>
                  </a:moveTo>
                  <a:cubicBezTo>
                    <a:pt x="16" y="562"/>
                    <a:pt x="12" y="558"/>
                    <a:pt x="12" y="551"/>
                  </a:cubicBezTo>
                  <a:lnTo>
                    <a:pt x="16" y="558"/>
                  </a:lnTo>
                  <a:close/>
                  <a:moveTo>
                    <a:pt x="12" y="569"/>
                  </a:moveTo>
                  <a:cubicBezTo>
                    <a:pt x="12" y="558"/>
                    <a:pt x="12" y="558"/>
                    <a:pt x="12" y="558"/>
                  </a:cubicBezTo>
                  <a:cubicBezTo>
                    <a:pt x="12" y="562"/>
                    <a:pt x="16" y="573"/>
                    <a:pt x="12" y="569"/>
                  </a:cubicBezTo>
                  <a:close/>
                  <a:moveTo>
                    <a:pt x="16" y="599"/>
                  </a:moveTo>
                  <a:cubicBezTo>
                    <a:pt x="16" y="592"/>
                    <a:pt x="16" y="592"/>
                    <a:pt x="16" y="592"/>
                  </a:cubicBezTo>
                  <a:cubicBezTo>
                    <a:pt x="24" y="592"/>
                    <a:pt x="24" y="599"/>
                    <a:pt x="24" y="592"/>
                  </a:cubicBezTo>
                  <a:cubicBezTo>
                    <a:pt x="16" y="588"/>
                    <a:pt x="16" y="588"/>
                    <a:pt x="16" y="588"/>
                  </a:cubicBezTo>
                  <a:lnTo>
                    <a:pt x="16" y="599"/>
                  </a:lnTo>
                  <a:close/>
                  <a:moveTo>
                    <a:pt x="16" y="622"/>
                  </a:moveTo>
                  <a:cubicBezTo>
                    <a:pt x="24" y="622"/>
                    <a:pt x="16" y="603"/>
                    <a:pt x="16" y="611"/>
                  </a:cubicBezTo>
                  <a:cubicBezTo>
                    <a:pt x="16" y="614"/>
                    <a:pt x="12" y="622"/>
                    <a:pt x="16" y="622"/>
                  </a:cubicBezTo>
                  <a:close/>
                  <a:moveTo>
                    <a:pt x="24" y="588"/>
                  </a:moveTo>
                  <a:cubicBezTo>
                    <a:pt x="24" y="581"/>
                    <a:pt x="24" y="581"/>
                    <a:pt x="28" y="588"/>
                  </a:cubicBezTo>
                  <a:cubicBezTo>
                    <a:pt x="28" y="588"/>
                    <a:pt x="28" y="581"/>
                    <a:pt x="37" y="581"/>
                  </a:cubicBezTo>
                  <a:cubicBezTo>
                    <a:pt x="37" y="573"/>
                    <a:pt x="24" y="573"/>
                    <a:pt x="24" y="581"/>
                  </a:cubicBezTo>
                  <a:cubicBezTo>
                    <a:pt x="16" y="588"/>
                    <a:pt x="24" y="592"/>
                    <a:pt x="28" y="592"/>
                  </a:cubicBezTo>
                  <a:cubicBezTo>
                    <a:pt x="28" y="592"/>
                    <a:pt x="28" y="588"/>
                    <a:pt x="24" y="588"/>
                  </a:cubicBezTo>
                  <a:close/>
                  <a:moveTo>
                    <a:pt x="5" y="528"/>
                  </a:moveTo>
                  <a:cubicBezTo>
                    <a:pt x="5" y="528"/>
                    <a:pt x="5" y="521"/>
                    <a:pt x="12" y="521"/>
                  </a:cubicBezTo>
                  <a:cubicBezTo>
                    <a:pt x="12" y="521"/>
                    <a:pt x="12" y="528"/>
                    <a:pt x="5" y="528"/>
                  </a:cubicBezTo>
                  <a:close/>
                  <a:moveTo>
                    <a:pt x="5" y="495"/>
                  </a:moveTo>
                  <a:cubicBezTo>
                    <a:pt x="5" y="487"/>
                    <a:pt x="12" y="487"/>
                    <a:pt x="16" y="487"/>
                  </a:cubicBezTo>
                  <a:cubicBezTo>
                    <a:pt x="16" y="487"/>
                    <a:pt x="12" y="495"/>
                    <a:pt x="5" y="495"/>
                  </a:cubicBezTo>
                  <a:close/>
                  <a:moveTo>
                    <a:pt x="28" y="468"/>
                  </a:moveTo>
                  <a:cubicBezTo>
                    <a:pt x="28" y="465"/>
                    <a:pt x="37" y="465"/>
                    <a:pt x="37" y="468"/>
                  </a:cubicBezTo>
                  <a:lnTo>
                    <a:pt x="28" y="468"/>
                  </a:lnTo>
                  <a:close/>
                  <a:moveTo>
                    <a:pt x="40" y="457"/>
                  </a:moveTo>
                  <a:cubicBezTo>
                    <a:pt x="48" y="465"/>
                    <a:pt x="40" y="468"/>
                    <a:pt x="37" y="468"/>
                  </a:cubicBezTo>
                  <a:cubicBezTo>
                    <a:pt x="37" y="465"/>
                    <a:pt x="40" y="457"/>
                    <a:pt x="40" y="457"/>
                  </a:cubicBezTo>
                  <a:close/>
                  <a:moveTo>
                    <a:pt x="68" y="446"/>
                  </a:moveTo>
                  <a:cubicBezTo>
                    <a:pt x="60" y="446"/>
                    <a:pt x="72" y="442"/>
                    <a:pt x="72" y="446"/>
                  </a:cubicBezTo>
                  <a:lnTo>
                    <a:pt x="68" y="446"/>
                  </a:lnTo>
                  <a:close/>
                  <a:moveTo>
                    <a:pt x="96" y="431"/>
                  </a:moveTo>
                  <a:cubicBezTo>
                    <a:pt x="104" y="431"/>
                    <a:pt x="96" y="423"/>
                    <a:pt x="96" y="431"/>
                  </a:cubicBezTo>
                  <a:cubicBezTo>
                    <a:pt x="92" y="431"/>
                    <a:pt x="92" y="423"/>
                    <a:pt x="92" y="431"/>
                  </a:cubicBezTo>
                  <a:cubicBezTo>
                    <a:pt x="84" y="435"/>
                    <a:pt x="96" y="435"/>
                    <a:pt x="96" y="431"/>
                  </a:cubicBezTo>
                  <a:close/>
                  <a:moveTo>
                    <a:pt x="108" y="423"/>
                  </a:moveTo>
                  <a:cubicBezTo>
                    <a:pt x="104" y="416"/>
                    <a:pt x="108" y="416"/>
                    <a:pt x="116" y="423"/>
                  </a:cubicBezTo>
                  <a:lnTo>
                    <a:pt x="108" y="423"/>
                  </a:lnTo>
                  <a:close/>
                  <a:moveTo>
                    <a:pt x="128" y="405"/>
                  </a:moveTo>
                  <a:cubicBezTo>
                    <a:pt x="144" y="405"/>
                    <a:pt x="144" y="405"/>
                    <a:pt x="144" y="405"/>
                  </a:cubicBezTo>
                  <a:cubicBezTo>
                    <a:pt x="144" y="401"/>
                    <a:pt x="140" y="405"/>
                    <a:pt x="140" y="401"/>
                  </a:cubicBezTo>
                  <a:cubicBezTo>
                    <a:pt x="140" y="393"/>
                    <a:pt x="128" y="401"/>
                    <a:pt x="128" y="401"/>
                  </a:cubicBezTo>
                  <a:cubicBezTo>
                    <a:pt x="120" y="405"/>
                    <a:pt x="116" y="405"/>
                    <a:pt x="116" y="405"/>
                  </a:cubicBezTo>
                  <a:cubicBezTo>
                    <a:pt x="116" y="412"/>
                    <a:pt x="120" y="412"/>
                    <a:pt x="128" y="405"/>
                  </a:cubicBezTo>
                  <a:close/>
                  <a:moveTo>
                    <a:pt x="132" y="393"/>
                  </a:moveTo>
                  <a:cubicBezTo>
                    <a:pt x="140" y="393"/>
                    <a:pt x="132" y="390"/>
                    <a:pt x="132" y="390"/>
                  </a:cubicBezTo>
                  <a:cubicBezTo>
                    <a:pt x="128" y="393"/>
                    <a:pt x="116" y="393"/>
                    <a:pt x="116" y="401"/>
                  </a:cubicBezTo>
                  <a:cubicBezTo>
                    <a:pt x="120" y="401"/>
                    <a:pt x="128" y="401"/>
                    <a:pt x="132" y="393"/>
                  </a:cubicBezTo>
                  <a:close/>
                  <a:moveTo>
                    <a:pt x="104" y="412"/>
                  </a:moveTo>
                  <a:cubicBezTo>
                    <a:pt x="96" y="412"/>
                    <a:pt x="116" y="405"/>
                    <a:pt x="116" y="412"/>
                  </a:cubicBezTo>
                  <a:cubicBezTo>
                    <a:pt x="116" y="412"/>
                    <a:pt x="108" y="416"/>
                    <a:pt x="104" y="412"/>
                  </a:cubicBezTo>
                  <a:close/>
                  <a:moveTo>
                    <a:pt x="256" y="266"/>
                  </a:moveTo>
                  <a:cubicBezTo>
                    <a:pt x="260" y="262"/>
                    <a:pt x="260" y="262"/>
                    <a:pt x="260" y="262"/>
                  </a:cubicBezTo>
                  <a:cubicBezTo>
                    <a:pt x="268" y="266"/>
                    <a:pt x="260" y="266"/>
                    <a:pt x="256" y="266"/>
                  </a:cubicBezTo>
                  <a:close/>
                  <a:moveTo>
                    <a:pt x="200" y="349"/>
                  </a:moveTo>
                  <a:cubicBezTo>
                    <a:pt x="208" y="341"/>
                    <a:pt x="208" y="349"/>
                    <a:pt x="208" y="349"/>
                  </a:cubicBezTo>
                  <a:lnTo>
                    <a:pt x="200" y="349"/>
                  </a:lnTo>
                  <a:close/>
                  <a:moveTo>
                    <a:pt x="212" y="349"/>
                  </a:moveTo>
                  <a:cubicBezTo>
                    <a:pt x="212" y="349"/>
                    <a:pt x="220" y="349"/>
                    <a:pt x="212" y="349"/>
                  </a:cubicBezTo>
                  <a:cubicBezTo>
                    <a:pt x="212" y="349"/>
                    <a:pt x="208" y="341"/>
                    <a:pt x="212" y="349"/>
                  </a:cubicBezTo>
                  <a:close/>
                  <a:moveTo>
                    <a:pt x="212" y="352"/>
                  </a:moveTo>
                  <a:cubicBezTo>
                    <a:pt x="220" y="352"/>
                    <a:pt x="220" y="352"/>
                    <a:pt x="212" y="352"/>
                  </a:cubicBezTo>
                  <a:cubicBezTo>
                    <a:pt x="212" y="352"/>
                    <a:pt x="212" y="349"/>
                    <a:pt x="208" y="349"/>
                  </a:cubicBezTo>
                  <a:cubicBezTo>
                    <a:pt x="208" y="352"/>
                    <a:pt x="208" y="352"/>
                    <a:pt x="212" y="352"/>
                  </a:cubicBezTo>
                  <a:close/>
                  <a:moveTo>
                    <a:pt x="220" y="326"/>
                  </a:moveTo>
                  <a:cubicBezTo>
                    <a:pt x="232" y="326"/>
                    <a:pt x="232" y="326"/>
                    <a:pt x="232" y="326"/>
                  </a:cubicBezTo>
                  <a:lnTo>
                    <a:pt x="220" y="326"/>
                  </a:lnTo>
                  <a:close/>
                  <a:moveTo>
                    <a:pt x="236" y="326"/>
                  </a:moveTo>
                  <a:cubicBezTo>
                    <a:pt x="244" y="326"/>
                    <a:pt x="244" y="326"/>
                    <a:pt x="244" y="326"/>
                  </a:cubicBezTo>
                  <a:cubicBezTo>
                    <a:pt x="248" y="319"/>
                    <a:pt x="244" y="319"/>
                    <a:pt x="236" y="319"/>
                  </a:cubicBezTo>
                  <a:lnTo>
                    <a:pt x="236" y="326"/>
                  </a:lnTo>
                  <a:close/>
                  <a:moveTo>
                    <a:pt x="224" y="296"/>
                  </a:moveTo>
                  <a:cubicBezTo>
                    <a:pt x="224" y="296"/>
                    <a:pt x="232" y="288"/>
                    <a:pt x="236" y="296"/>
                  </a:cubicBezTo>
                  <a:cubicBezTo>
                    <a:pt x="236" y="296"/>
                    <a:pt x="224" y="300"/>
                    <a:pt x="224" y="296"/>
                  </a:cubicBezTo>
                  <a:close/>
                  <a:moveTo>
                    <a:pt x="236" y="315"/>
                  </a:moveTo>
                  <a:cubicBezTo>
                    <a:pt x="236" y="319"/>
                    <a:pt x="232" y="319"/>
                    <a:pt x="236" y="319"/>
                  </a:cubicBezTo>
                  <a:cubicBezTo>
                    <a:pt x="244" y="319"/>
                    <a:pt x="236" y="315"/>
                    <a:pt x="244" y="315"/>
                  </a:cubicBezTo>
                  <a:cubicBezTo>
                    <a:pt x="248" y="315"/>
                    <a:pt x="248" y="315"/>
                    <a:pt x="248" y="307"/>
                  </a:cubicBezTo>
                  <a:cubicBezTo>
                    <a:pt x="244" y="300"/>
                    <a:pt x="244" y="300"/>
                    <a:pt x="244" y="307"/>
                  </a:cubicBezTo>
                  <a:cubicBezTo>
                    <a:pt x="244" y="307"/>
                    <a:pt x="236" y="307"/>
                    <a:pt x="236" y="315"/>
                  </a:cubicBezTo>
                  <a:close/>
                  <a:moveTo>
                    <a:pt x="256" y="285"/>
                  </a:moveTo>
                  <a:cubicBezTo>
                    <a:pt x="260" y="277"/>
                    <a:pt x="260" y="277"/>
                    <a:pt x="256" y="277"/>
                  </a:cubicBezTo>
                  <a:cubicBezTo>
                    <a:pt x="256" y="277"/>
                    <a:pt x="248" y="277"/>
                    <a:pt x="248" y="285"/>
                  </a:cubicBezTo>
                  <a:lnTo>
                    <a:pt x="256" y="285"/>
                  </a:lnTo>
                  <a:close/>
                  <a:moveTo>
                    <a:pt x="256" y="273"/>
                  </a:moveTo>
                  <a:cubicBezTo>
                    <a:pt x="256" y="266"/>
                    <a:pt x="248" y="266"/>
                    <a:pt x="248" y="266"/>
                  </a:cubicBezTo>
                  <a:cubicBezTo>
                    <a:pt x="248" y="273"/>
                    <a:pt x="244" y="277"/>
                    <a:pt x="248" y="277"/>
                  </a:cubicBezTo>
                  <a:cubicBezTo>
                    <a:pt x="248" y="273"/>
                    <a:pt x="256" y="277"/>
                    <a:pt x="256" y="273"/>
                  </a:cubicBezTo>
                  <a:close/>
                  <a:moveTo>
                    <a:pt x="348" y="172"/>
                  </a:moveTo>
                  <a:cubicBezTo>
                    <a:pt x="352" y="172"/>
                    <a:pt x="352" y="172"/>
                    <a:pt x="352" y="172"/>
                  </a:cubicBezTo>
                  <a:lnTo>
                    <a:pt x="348" y="172"/>
                  </a:lnTo>
                  <a:close/>
                  <a:moveTo>
                    <a:pt x="260" y="172"/>
                  </a:moveTo>
                  <a:cubicBezTo>
                    <a:pt x="260" y="184"/>
                    <a:pt x="260" y="184"/>
                    <a:pt x="268" y="180"/>
                  </a:cubicBezTo>
                  <a:cubicBezTo>
                    <a:pt x="268" y="169"/>
                    <a:pt x="268" y="169"/>
                    <a:pt x="268" y="169"/>
                  </a:cubicBezTo>
                  <a:lnTo>
                    <a:pt x="260" y="172"/>
                  </a:lnTo>
                  <a:close/>
                  <a:moveTo>
                    <a:pt x="280" y="169"/>
                  </a:moveTo>
                  <a:cubicBezTo>
                    <a:pt x="284" y="169"/>
                    <a:pt x="272" y="161"/>
                    <a:pt x="272" y="169"/>
                  </a:cubicBezTo>
                  <a:cubicBezTo>
                    <a:pt x="272" y="172"/>
                    <a:pt x="272" y="172"/>
                    <a:pt x="272" y="172"/>
                  </a:cubicBezTo>
                  <a:lnTo>
                    <a:pt x="280" y="169"/>
                  </a:lnTo>
                  <a:close/>
                  <a:moveTo>
                    <a:pt x="280" y="169"/>
                  </a:moveTo>
                  <a:cubicBezTo>
                    <a:pt x="280" y="169"/>
                    <a:pt x="280" y="172"/>
                    <a:pt x="284" y="169"/>
                  </a:cubicBezTo>
                  <a:cubicBezTo>
                    <a:pt x="292" y="169"/>
                    <a:pt x="292" y="169"/>
                    <a:pt x="292" y="169"/>
                  </a:cubicBezTo>
                  <a:cubicBezTo>
                    <a:pt x="292" y="169"/>
                    <a:pt x="292" y="161"/>
                    <a:pt x="296" y="161"/>
                  </a:cubicBezTo>
                  <a:cubicBezTo>
                    <a:pt x="304" y="161"/>
                    <a:pt x="296" y="161"/>
                    <a:pt x="292" y="157"/>
                  </a:cubicBezTo>
                  <a:cubicBezTo>
                    <a:pt x="284" y="157"/>
                    <a:pt x="284" y="157"/>
                    <a:pt x="280" y="161"/>
                  </a:cubicBezTo>
                  <a:cubicBezTo>
                    <a:pt x="280" y="169"/>
                    <a:pt x="284" y="169"/>
                    <a:pt x="280" y="169"/>
                  </a:cubicBezTo>
                  <a:close/>
                  <a:moveTo>
                    <a:pt x="296" y="157"/>
                  </a:moveTo>
                  <a:cubicBezTo>
                    <a:pt x="304" y="157"/>
                    <a:pt x="304" y="157"/>
                    <a:pt x="304" y="157"/>
                  </a:cubicBezTo>
                  <a:cubicBezTo>
                    <a:pt x="304" y="161"/>
                    <a:pt x="296" y="157"/>
                    <a:pt x="296" y="157"/>
                  </a:cubicBezTo>
                  <a:close/>
                  <a:moveTo>
                    <a:pt x="468" y="56"/>
                  </a:moveTo>
                  <a:cubicBezTo>
                    <a:pt x="476" y="53"/>
                    <a:pt x="480" y="56"/>
                    <a:pt x="480" y="56"/>
                  </a:cubicBezTo>
                  <a:lnTo>
                    <a:pt x="468" y="56"/>
                  </a:lnTo>
                  <a:close/>
                  <a:moveTo>
                    <a:pt x="364" y="150"/>
                  </a:moveTo>
                  <a:cubicBezTo>
                    <a:pt x="372" y="146"/>
                    <a:pt x="376" y="146"/>
                    <a:pt x="376" y="146"/>
                  </a:cubicBezTo>
                  <a:cubicBezTo>
                    <a:pt x="372" y="150"/>
                    <a:pt x="364" y="157"/>
                    <a:pt x="364" y="150"/>
                  </a:cubicBezTo>
                  <a:close/>
                  <a:moveTo>
                    <a:pt x="364" y="127"/>
                  </a:moveTo>
                  <a:cubicBezTo>
                    <a:pt x="364" y="127"/>
                    <a:pt x="372" y="131"/>
                    <a:pt x="360" y="139"/>
                  </a:cubicBezTo>
                  <a:cubicBezTo>
                    <a:pt x="352" y="146"/>
                    <a:pt x="364" y="131"/>
                    <a:pt x="360" y="131"/>
                  </a:cubicBezTo>
                  <a:cubicBezTo>
                    <a:pt x="352" y="131"/>
                    <a:pt x="364" y="127"/>
                    <a:pt x="360" y="120"/>
                  </a:cubicBezTo>
                  <a:cubicBezTo>
                    <a:pt x="352" y="120"/>
                    <a:pt x="348" y="127"/>
                    <a:pt x="348" y="131"/>
                  </a:cubicBezTo>
                  <a:cubicBezTo>
                    <a:pt x="340" y="139"/>
                    <a:pt x="352" y="146"/>
                    <a:pt x="340" y="146"/>
                  </a:cubicBezTo>
                  <a:cubicBezTo>
                    <a:pt x="336" y="146"/>
                    <a:pt x="340" y="146"/>
                    <a:pt x="336" y="157"/>
                  </a:cubicBezTo>
                  <a:cubicBezTo>
                    <a:pt x="328" y="161"/>
                    <a:pt x="340" y="150"/>
                    <a:pt x="348" y="157"/>
                  </a:cubicBezTo>
                  <a:cubicBezTo>
                    <a:pt x="352" y="161"/>
                    <a:pt x="352" y="150"/>
                    <a:pt x="352" y="150"/>
                  </a:cubicBezTo>
                  <a:cubicBezTo>
                    <a:pt x="360" y="157"/>
                    <a:pt x="360" y="157"/>
                    <a:pt x="360" y="150"/>
                  </a:cubicBezTo>
                  <a:cubicBezTo>
                    <a:pt x="364" y="146"/>
                    <a:pt x="364" y="146"/>
                    <a:pt x="372" y="146"/>
                  </a:cubicBezTo>
                  <a:cubicBezTo>
                    <a:pt x="384" y="139"/>
                    <a:pt x="376" y="127"/>
                    <a:pt x="372" y="127"/>
                  </a:cubicBezTo>
                  <a:cubicBezTo>
                    <a:pt x="372" y="120"/>
                    <a:pt x="372" y="120"/>
                    <a:pt x="364" y="127"/>
                  </a:cubicBezTo>
                  <a:close/>
                  <a:moveTo>
                    <a:pt x="372" y="120"/>
                  </a:moveTo>
                  <a:cubicBezTo>
                    <a:pt x="384" y="120"/>
                    <a:pt x="384" y="120"/>
                    <a:pt x="384" y="120"/>
                  </a:cubicBezTo>
                  <a:cubicBezTo>
                    <a:pt x="376" y="127"/>
                    <a:pt x="372" y="120"/>
                    <a:pt x="372" y="120"/>
                  </a:cubicBezTo>
                  <a:close/>
                  <a:moveTo>
                    <a:pt x="348" y="127"/>
                  </a:moveTo>
                  <a:cubicBezTo>
                    <a:pt x="348" y="127"/>
                    <a:pt x="348" y="120"/>
                    <a:pt x="352" y="120"/>
                  </a:cubicBezTo>
                  <a:cubicBezTo>
                    <a:pt x="360" y="120"/>
                    <a:pt x="360" y="116"/>
                    <a:pt x="364" y="109"/>
                  </a:cubicBezTo>
                  <a:cubicBezTo>
                    <a:pt x="364" y="105"/>
                    <a:pt x="364" y="98"/>
                    <a:pt x="360" y="105"/>
                  </a:cubicBezTo>
                  <a:cubicBezTo>
                    <a:pt x="352" y="109"/>
                    <a:pt x="348" y="109"/>
                    <a:pt x="348" y="120"/>
                  </a:cubicBezTo>
                  <a:cubicBezTo>
                    <a:pt x="340" y="120"/>
                    <a:pt x="340" y="120"/>
                    <a:pt x="348" y="127"/>
                  </a:cubicBezTo>
                  <a:close/>
                  <a:moveTo>
                    <a:pt x="340" y="139"/>
                  </a:moveTo>
                  <a:cubicBezTo>
                    <a:pt x="348" y="139"/>
                    <a:pt x="336" y="131"/>
                    <a:pt x="340" y="131"/>
                  </a:cubicBezTo>
                  <a:cubicBezTo>
                    <a:pt x="348" y="127"/>
                    <a:pt x="336" y="116"/>
                    <a:pt x="336" y="120"/>
                  </a:cubicBezTo>
                  <a:cubicBezTo>
                    <a:pt x="328" y="120"/>
                    <a:pt x="336" y="127"/>
                    <a:pt x="328" y="127"/>
                  </a:cubicBezTo>
                  <a:cubicBezTo>
                    <a:pt x="320" y="127"/>
                    <a:pt x="328" y="131"/>
                    <a:pt x="320" y="131"/>
                  </a:cubicBezTo>
                  <a:cubicBezTo>
                    <a:pt x="316" y="131"/>
                    <a:pt x="320" y="127"/>
                    <a:pt x="316" y="127"/>
                  </a:cubicBezTo>
                  <a:cubicBezTo>
                    <a:pt x="316" y="131"/>
                    <a:pt x="308" y="127"/>
                    <a:pt x="308" y="131"/>
                  </a:cubicBezTo>
                  <a:cubicBezTo>
                    <a:pt x="308" y="131"/>
                    <a:pt x="304" y="139"/>
                    <a:pt x="308" y="139"/>
                  </a:cubicBezTo>
                  <a:cubicBezTo>
                    <a:pt x="316" y="146"/>
                    <a:pt x="316" y="139"/>
                    <a:pt x="328" y="131"/>
                  </a:cubicBezTo>
                  <a:cubicBezTo>
                    <a:pt x="340" y="131"/>
                    <a:pt x="316" y="139"/>
                    <a:pt x="320" y="146"/>
                  </a:cubicBezTo>
                  <a:cubicBezTo>
                    <a:pt x="328" y="146"/>
                    <a:pt x="336" y="139"/>
                    <a:pt x="340" y="139"/>
                  </a:cubicBezTo>
                  <a:close/>
                  <a:moveTo>
                    <a:pt x="328" y="157"/>
                  </a:moveTo>
                  <a:cubicBezTo>
                    <a:pt x="336" y="150"/>
                    <a:pt x="328" y="150"/>
                    <a:pt x="328" y="150"/>
                  </a:cubicBezTo>
                  <a:cubicBezTo>
                    <a:pt x="316" y="150"/>
                    <a:pt x="316" y="150"/>
                    <a:pt x="316" y="150"/>
                  </a:cubicBezTo>
                  <a:cubicBezTo>
                    <a:pt x="308" y="150"/>
                    <a:pt x="316" y="157"/>
                    <a:pt x="308" y="157"/>
                  </a:cubicBezTo>
                  <a:cubicBezTo>
                    <a:pt x="304" y="157"/>
                    <a:pt x="308" y="157"/>
                    <a:pt x="304" y="161"/>
                  </a:cubicBezTo>
                  <a:cubicBezTo>
                    <a:pt x="304" y="161"/>
                    <a:pt x="304" y="169"/>
                    <a:pt x="316" y="161"/>
                  </a:cubicBezTo>
                  <a:cubicBezTo>
                    <a:pt x="316" y="161"/>
                    <a:pt x="320" y="161"/>
                    <a:pt x="328" y="157"/>
                  </a:cubicBezTo>
                  <a:close/>
                  <a:moveTo>
                    <a:pt x="328" y="180"/>
                  </a:moveTo>
                  <a:cubicBezTo>
                    <a:pt x="328" y="180"/>
                    <a:pt x="328" y="172"/>
                    <a:pt x="336" y="172"/>
                  </a:cubicBezTo>
                  <a:lnTo>
                    <a:pt x="328" y="180"/>
                  </a:lnTo>
                  <a:close/>
                  <a:moveTo>
                    <a:pt x="388" y="131"/>
                  </a:moveTo>
                  <a:cubicBezTo>
                    <a:pt x="388" y="127"/>
                    <a:pt x="400" y="131"/>
                    <a:pt x="396" y="131"/>
                  </a:cubicBezTo>
                  <a:lnTo>
                    <a:pt x="388" y="131"/>
                  </a:lnTo>
                  <a:close/>
                  <a:moveTo>
                    <a:pt x="400" y="127"/>
                  </a:moveTo>
                  <a:cubicBezTo>
                    <a:pt x="396" y="120"/>
                    <a:pt x="400" y="120"/>
                    <a:pt x="408" y="120"/>
                  </a:cubicBezTo>
                  <a:cubicBezTo>
                    <a:pt x="408" y="127"/>
                    <a:pt x="400" y="127"/>
                    <a:pt x="400" y="127"/>
                  </a:cubicBezTo>
                  <a:close/>
                  <a:moveTo>
                    <a:pt x="424" y="105"/>
                  </a:moveTo>
                  <a:cubicBezTo>
                    <a:pt x="420" y="98"/>
                    <a:pt x="424" y="98"/>
                    <a:pt x="424" y="98"/>
                  </a:cubicBezTo>
                  <a:cubicBezTo>
                    <a:pt x="424" y="94"/>
                    <a:pt x="432" y="86"/>
                    <a:pt x="424" y="94"/>
                  </a:cubicBezTo>
                  <a:cubicBezTo>
                    <a:pt x="424" y="94"/>
                    <a:pt x="424" y="86"/>
                    <a:pt x="420" y="86"/>
                  </a:cubicBezTo>
                  <a:cubicBezTo>
                    <a:pt x="420" y="94"/>
                    <a:pt x="420" y="79"/>
                    <a:pt x="412" y="86"/>
                  </a:cubicBezTo>
                  <a:cubicBezTo>
                    <a:pt x="412" y="94"/>
                    <a:pt x="408" y="86"/>
                    <a:pt x="408" y="86"/>
                  </a:cubicBezTo>
                  <a:cubicBezTo>
                    <a:pt x="408" y="94"/>
                    <a:pt x="408" y="86"/>
                    <a:pt x="400" y="94"/>
                  </a:cubicBezTo>
                  <a:cubicBezTo>
                    <a:pt x="396" y="94"/>
                    <a:pt x="408" y="94"/>
                    <a:pt x="408" y="98"/>
                  </a:cubicBezTo>
                  <a:cubicBezTo>
                    <a:pt x="396" y="98"/>
                    <a:pt x="396" y="98"/>
                    <a:pt x="396" y="98"/>
                  </a:cubicBezTo>
                  <a:cubicBezTo>
                    <a:pt x="400" y="105"/>
                    <a:pt x="388" y="98"/>
                    <a:pt x="396" y="105"/>
                  </a:cubicBezTo>
                  <a:cubicBezTo>
                    <a:pt x="396" y="105"/>
                    <a:pt x="388" y="105"/>
                    <a:pt x="396" y="109"/>
                  </a:cubicBezTo>
                  <a:cubicBezTo>
                    <a:pt x="396" y="109"/>
                    <a:pt x="384" y="116"/>
                    <a:pt x="396" y="116"/>
                  </a:cubicBezTo>
                  <a:cubicBezTo>
                    <a:pt x="400" y="116"/>
                    <a:pt x="396" y="120"/>
                    <a:pt x="400" y="116"/>
                  </a:cubicBezTo>
                  <a:cubicBezTo>
                    <a:pt x="408" y="116"/>
                    <a:pt x="408" y="109"/>
                    <a:pt x="408" y="109"/>
                  </a:cubicBezTo>
                  <a:cubicBezTo>
                    <a:pt x="412" y="109"/>
                    <a:pt x="408" y="116"/>
                    <a:pt x="420" y="109"/>
                  </a:cubicBezTo>
                  <a:cubicBezTo>
                    <a:pt x="424" y="109"/>
                    <a:pt x="424" y="109"/>
                    <a:pt x="424" y="105"/>
                  </a:cubicBezTo>
                  <a:close/>
                  <a:moveTo>
                    <a:pt x="448" y="86"/>
                  </a:moveTo>
                  <a:cubicBezTo>
                    <a:pt x="448" y="79"/>
                    <a:pt x="468" y="79"/>
                    <a:pt x="456" y="75"/>
                  </a:cubicBezTo>
                  <a:cubicBezTo>
                    <a:pt x="444" y="68"/>
                    <a:pt x="448" y="75"/>
                    <a:pt x="448" y="75"/>
                  </a:cubicBezTo>
                  <a:cubicBezTo>
                    <a:pt x="444" y="75"/>
                    <a:pt x="444" y="79"/>
                    <a:pt x="444" y="75"/>
                  </a:cubicBezTo>
                  <a:cubicBezTo>
                    <a:pt x="436" y="75"/>
                    <a:pt x="436" y="75"/>
                    <a:pt x="436" y="79"/>
                  </a:cubicBezTo>
                  <a:cubicBezTo>
                    <a:pt x="432" y="86"/>
                    <a:pt x="432" y="79"/>
                    <a:pt x="424" y="86"/>
                  </a:cubicBezTo>
                  <a:cubicBezTo>
                    <a:pt x="444" y="86"/>
                    <a:pt x="444" y="86"/>
                    <a:pt x="444" y="86"/>
                  </a:cubicBezTo>
                  <a:lnTo>
                    <a:pt x="448" y="86"/>
                  </a:lnTo>
                  <a:close/>
                  <a:moveTo>
                    <a:pt x="456" y="56"/>
                  </a:moveTo>
                  <a:cubicBezTo>
                    <a:pt x="448" y="56"/>
                    <a:pt x="448" y="56"/>
                    <a:pt x="448" y="56"/>
                  </a:cubicBezTo>
                  <a:cubicBezTo>
                    <a:pt x="448" y="64"/>
                    <a:pt x="448" y="64"/>
                    <a:pt x="448" y="64"/>
                  </a:cubicBezTo>
                  <a:cubicBezTo>
                    <a:pt x="448" y="68"/>
                    <a:pt x="456" y="56"/>
                    <a:pt x="456" y="56"/>
                  </a:cubicBezTo>
                  <a:close/>
                  <a:moveTo>
                    <a:pt x="464" y="56"/>
                  </a:moveTo>
                  <a:cubicBezTo>
                    <a:pt x="456" y="56"/>
                    <a:pt x="464" y="53"/>
                    <a:pt x="468" y="53"/>
                  </a:cubicBezTo>
                  <a:cubicBezTo>
                    <a:pt x="468" y="53"/>
                    <a:pt x="468" y="56"/>
                    <a:pt x="464" y="56"/>
                  </a:cubicBezTo>
                  <a:close/>
                  <a:moveTo>
                    <a:pt x="476" y="68"/>
                  </a:moveTo>
                  <a:cubicBezTo>
                    <a:pt x="480" y="64"/>
                    <a:pt x="480" y="64"/>
                    <a:pt x="480" y="64"/>
                  </a:cubicBezTo>
                  <a:cubicBezTo>
                    <a:pt x="468" y="64"/>
                    <a:pt x="468" y="64"/>
                    <a:pt x="468" y="64"/>
                  </a:cubicBezTo>
                  <a:cubicBezTo>
                    <a:pt x="464" y="56"/>
                    <a:pt x="464" y="64"/>
                    <a:pt x="464" y="64"/>
                  </a:cubicBezTo>
                  <a:cubicBezTo>
                    <a:pt x="456" y="64"/>
                    <a:pt x="456" y="64"/>
                    <a:pt x="448" y="68"/>
                  </a:cubicBezTo>
                  <a:cubicBezTo>
                    <a:pt x="448" y="68"/>
                    <a:pt x="456" y="68"/>
                    <a:pt x="464" y="75"/>
                  </a:cubicBezTo>
                  <a:cubicBezTo>
                    <a:pt x="468" y="75"/>
                    <a:pt x="468" y="75"/>
                    <a:pt x="476" y="68"/>
                  </a:cubicBezTo>
                  <a:close/>
                  <a:moveTo>
                    <a:pt x="476" y="68"/>
                  </a:moveTo>
                  <a:cubicBezTo>
                    <a:pt x="480" y="64"/>
                    <a:pt x="488" y="64"/>
                    <a:pt x="488" y="64"/>
                  </a:cubicBezTo>
                  <a:cubicBezTo>
                    <a:pt x="488" y="68"/>
                    <a:pt x="476" y="75"/>
                    <a:pt x="476" y="68"/>
                  </a:cubicBezTo>
                  <a:close/>
                  <a:moveTo>
                    <a:pt x="516" y="64"/>
                  </a:moveTo>
                  <a:cubicBezTo>
                    <a:pt x="516" y="56"/>
                    <a:pt x="528" y="64"/>
                    <a:pt x="524" y="68"/>
                  </a:cubicBezTo>
                  <a:cubicBezTo>
                    <a:pt x="516" y="68"/>
                    <a:pt x="516" y="68"/>
                    <a:pt x="516" y="64"/>
                  </a:cubicBezTo>
                  <a:close/>
                  <a:moveTo>
                    <a:pt x="512" y="68"/>
                  </a:moveTo>
                  <a:cubicBezTo>
                    <a:pt x="516" y="68"/>
                    <a:pt x="512" y="75"/>
                    <a:pt x="512" y="75"/>
                  </a:cubicBezTo>
                  <a:cubicBezTo>
                    <a:pt x="504" y="75"/>
                    <a:pt x="512" y="64"/>
                    <a:pt x="512" y="68"/>
                  </a:cubicBezTo>
                  <a:close/>
                  <a:moveTo>
                    <a:pt x="615" y="11"/>
                  </a:moveTo>
                  <a:cubicBezTo>
                    <a:pt x="619" y="11"/>
                    <a:pt x="619" y="11"/>
                    <a:pt x="619" y="11"/>
                  </a:cubicBezTo>
                  <a:cubicBezTo>
                    <a:pt x="627" y="15"/>
                    <a:pt x="619" y="15"/>
                    <a:pt x="615" y="11"/>
                  </a:cubicBezTo>
                  <a:close/>
                  <a:moveTo>
                    <a:pt x="488" y="53"/>
                  </a:moveTo>
                  <a:cubicBezTo>
                    <a:pt x="480" y="53"/>
                    <a:pt x="480" y="45"/>
                    <a:pt x="480" y="53"/>
                  </a:cubicBezTo>
                  <a:cubicBezTo>
                    <a:pt x="476" y="56"/>
                    <a:pt x="488" y="64"/>
                    <a:pt x="492" y="56"/>
                  </a:cubicBezTo>
                  <a:cubicBezTo>
                    <a:pt x="500" y="56"/>
                    <a:pt x="492" y="56"/>
                    <a:pt x="488" y="53"/>
                  </a:cubicBezTo>
                  <a:close/>
                  <a:moveTo>
                    <a:pt x="512" y="64"/>
                  </a:moveTo>
                  <a:cubicBezTo>
                    <a:pt x="516" y="64"/>
                    <a:pt x="516" y="64"/>
                    <a:pt x="516" y="56"/>
                  </a:cubicBezTo>
                  <a:cubicBezTo>
                    <a:pt x="516" y="53"/>
                    <a:pt x="516" y="45"/>
                    <a:pt x="504" y="53"/>
                  </a:cubicBezTo>
                  <a:cubicBezTo>
                    <a:pt x="500" y="56"/>
                    <a:pt x="500" y="56"/>
                    <a:pt x="512" y="64"/>
                  </a:cubicBezTo>
                  <a:close/>
                  <a:moveTo>
                    <a:pt x="575" y="34"/>
                  </a:moveTo>
                  <a:cubicBezTo>
                    <a:pt x="584" y="34"/>
                    <a:pt x="584" y="34"/>
                    <a:pt x="595" y="30"/>
                  </a:cubicBezTo>
                  <a:cubicBezTo>
                    <a:pt x="607" y="15"/>
                    <a:pt x="603" y="15"/>
                    <a:pt x="591" y="15"/>
                  </a:cubicBezTo>
                  <a:cubicBezTo>
                    <a:pt x="584" y="23"/>
                    <a:pt x="595" y="23"/>
                    <a:pt x="591" y="23"/>
                  </a:cubicBezTo>
                  <a:cubicBezTo>
                    <a:pt x="584" y="30"/>
                    <a:pt x="575" y="23"/>
                    <a:pt x="575" y="30"/>
                  </a:cubicBezTo>
                  <a:cubicBezTo>
                    <a:pt x="575" y="34"/>
                    <a:pt x="575" y="23"/>
                    <a:pt x="572" y="30"/>
                  </a:cubicBezTo>
                  <a:cubicBezTo>
                    <a:pt x="559" y="30"/>
                    <a:pt x="547" y="34"/>
                    <a:pt x="559" y="34"/>
                  </a:cubicBezTo>
                  <a:cubicBezTo>
                    <a:pt x="563" y="34"/>
                    <a:pt x="552" y="41"/>
                    <a:pt x="563" y="41"/>
                  </a:cubicBezTo>
                  <a:cubicBezTo>
                    <a:pt x="572" y="34"/>
                    <a:pt x="572" y="34"/>
                    <a:pt x="575" y="34"/>
                  </a:cubicBezTo>
                  <a:close/>
                  <a:moveTo>
                    <a:pt x="563" y="45"/>
                  </a:moveTo>
                  <a:cubicBezTo>
                    <a:pt x="575" y="41"/>
                    <a:pt x="584" y="45"/>
                    <a:pt x="584" y="45"/>
                  </a:cubicBezTo>
                  <a:cubicBezTo>
                    <a:pt x="591" y="53"/>
                    <a:pt x="559" y="53"/>
                    <a:pt x="563" y="45"/>
                  </a:cubicBezTo>
                  <a:close/>
                  <a:moveTo>
                    <a:pt x="595" y="45"/>
                  </a:moveTo>
                  <a:cubicBezTo>
                    <a:pt x="603" y="41"/>
                    <a:pt x="615" y="34"/>
                    <a:pt x="603" y="30"/>
                  </a:cubicBezTo>
                  <a:cubicBezTo>
                    <a:pt x="595" y="30"/>
                    <a:pt x="603" y="34"/>
                    <a:pt x="595" y="34"/>
                  </a:cubicBezTo>
                  <a:cubicBezTo>
                    <a:pt x="584" y="41"/>
                    <a:pt x="575" y="41"/>
                    <a:pt x="591" y="45"/>
                  </a:cubicBezTo>
                  <a:cubicBezTo>
                    <a:pt x="591" y="45"/>
                    <a:pt x="595" y="53"/>
                    <a:pt x="595" y="45"/>
                  </a:cubicBezTo>
                  <a:close/>
                  <a:moveTo>
                    <a:pt x="615" y="23"/>
                  </a:moveTo>
                  <a:cubicBezTo>
                    <a:pt x="627" y="30"/>
                    <a:pt x="619" y="34"/>
                    <a:pt x="615" y="34"/>
                  </a:cubicBezTo>
                  <a:cubicBezTo>
                    <a:pt x="607" y="41"/>
                    <a:pt x="603" y="23"/>
                    <a:pt x="615" y="23"/>
                  </a:cubicBezTo>
                  <a:close/>
                  <a:moveTo>
                    <a:pt x="783" y="105"/>
                  </a:moveTo>
                  <a:cubicBezTo>
                    <a:pt x="783" y="98"/>
                    <a:pt x="803" y="98"/>
                    <a:pt x="807" y="94"/>
                  </a:cubicBezTo>
                  <a:cubicBezTo>
                    <a:pt x="815" y="86"/>
                    <a:pt x="807" y="86"/>
                    <a:pt x="819" y="86"/>
                  </a:cubicBezTo>
                  <a:cubicBezTo>
                    <a:pt x="827" y="94"/>
                    <a:pt x="839" y="94"/>
                    <a:pt x="835" y="79"/>
                  </a:cubicBezTo>
                  <a:cubicBezTo>
                    <a:pt x="835" y="75"/>
                    <a:pt x="835" y="75"/>
                    <a:pt x="835" y="75"/>
                  </a:cubicBezTo>
                  <a:cubicBezTo>
                    <a:pt x="819" y="75"/>
                    <a:pt x="819" y="79"/>
                    <a:pt x="815" y="75"/>
                  </a:cubicBezTo>
                  <a:cubicBezTo>
                    <a:pt x="807" y="68"/>
                    <a:pt x="807" y="79"/>
                    <a:pt x="803" y="79"/>
                  </a:cubicBezTo>
                  <a:cubicBezTo>
                    <a:pt x="795" y="79"/>
                    <a:pt x="795" y="79"/>
                    <a:pt x="795" y="79"/>
                  </a:cubicBezTo>
                  <a:cubicBezTo>
                    <a:pt x="795" y="75"/>
                    <a:pt x="803" y="68"/>
                    <a:pt x="783" y="64"/>
                  </a:cubicBezTo>
                  <a:cubicBezTo>
                    <a:pt x="771" y="64"/>
                    <a:pt x="771" y="56"/>
                    <a:pt x="767" y="56"/>
                  </a:cubicBezTo>
                  <a:cubicBezTo>
                    <a:pt x="755" y="56"/>
                    <a:pt x="759" y="53"/>
                    <a:pt x="791" y="64"/>
                  </a:cubicBezTo>
                  <a:cubicBezTo>
                    <a:pt x="815" y="68"/>
                    <a:pt x="815" y="53"/>
                    <a:pt x="827" y="53"/>
                  </a:cubicBezTo>
                  <a:cubicBezTo>
                    <a:pt x="839" y="53"/>
                    <a:pt x="847" y="41"/>
                    <a:pt x="835" y="41"/>
                  </a:cubicBezTo>
                  <a:cubicBezTo>
                    <a:pt x="819" y="41"/>
                    <a:pt x="827" y="34"/>
                    <a:pt x="819" y="34"/>
                  </a:cubicBezTo>
                  <a:cubicBezTo>
                    <a:pt x="807" y="34"/>
                    <a:pt x="815" y="23"/>
                    <a:pt x="803" y="30"/>
                  </a:cubicBezTo>
                  <a:cubicBezTo>
                    <a:pt x="795" y="34"/>
                    <a:pt x="803" y="23"/>
                    <a:pt x="791" y="30"/>
                  </a:cubicBezTo>
                  <a:cubicBezTo>
                    <a:pt x="779" y="30"/>
                    <a:pt x="791" y="23"/>
                    <a:pt x="779" y="15"/>
                  </a:cubicBezTo>
                  <a:cubicBezTo>
                    <a:pt x="759" y="15"/>
                    <a:pt x="755" y="30"/>
                    <a:pt x="755" y="41"/>
                  </a:cubicBezTo>
                  <a:cubicBezTo>
                    <a:pt x="759" y="45"/>
                    <a:pt x="755" y="34"/>
                    <a:pt x="747" y="41"/>
                  </a:cubicBezTo>
                  <a:cubicBezTo>
                    <a:pt x="743" y="41"/>
                    <a:pt x="735" y="41"/>
                    <a:pt x="743" y="34"/>
                  </a:cubicBezTo>
                  <a:cubicBezTo>
                    <a:pt x="755" y="30"/>
                    <a:pt x="755" y="23"/>
                    <a:pt x="747" y="30"/>
                  </a:cubicBezTo>
                  <a:cubicBezTo>
                    <a:pt x="743" y="30"/>
                    <a:pt x="743" y="30"/>
                    <a:pt x="743" y="23"/>
                  </a:cubicBezTo>
                  <a:cubicBezTo>
                    <a:pt x="747" y="23"/>
                    <a:pt x="759" y="15"/>
                    <a:pt x="759" y="11"/>
                  </a:cubicBezTo>
                  <a:cubicBezTo>
                    <a:pt x="759" y="4"/>
                    <a:pt x="747" y="15"/>
                    <a:pt x="747" y="11"/>
                  </a:cubicBezTo>
                  <a:cubicBezTo>
                    <a:pt x="747" y="4"/>
                    <a:pt x="743" y="11"/>
                    <a:pt x="735" y="4"/>
                  </a:cubicBezTo>
                  <a:cubicBezTo>
                    <a:pt x="723" y="0"/>
                    <a:pt x="731" y="11"/>
                    <a:pt x="723" y="11"/>
                  </a:cubicBezTo>
                  <a:cubicBezTo>
                    <a:pt x="719" y="4"/>
                    <a:pt x="711" y="15"/>
                    <a:pt x="719" y="15"/>
                  </a:cubicBezTo>
                  <a:cubicBezTo>
                    <a:pt x="731" y="15"/>
                    <a:pt x="719" y="23"/>
                    <a:pt x="719" y="23"/>
                  </a:cubicBezTo>
                  <a:cubicBezTo>
                    <a:pt x="723" y="23"/>
                    <a:pt x="711" y="23"/>
                    <a:pt x="711" y="30"/>
                  </a:cubicBezTo>
                  <a:cubicBezTo>
                    <a:pt x="711" y="34"/>
                    <a:pt x="707" y="30"/>
                    <a:pt x="711" y="34"/>
                  </a:cubicBezTo>
                  <a:cubicBezTo>
                    <a:pt x="711" y="41"/>
                    <a:pt x="711" y="41"/>
                    <a:pt x="699" y="45"/>
                  </a:cubicBezTo>
                  <a:cubicBezTo>
                    <a:pt x="687" y="53"/>
                    <a:pt x="699" y="34"/>
                    <a:pt x="699" y="30"/>
                  </a:cubicBezTo>
                  <a:cubicBezTo>
                    <a:pt x="699" y="30"/>
                    <a:pt x="707" y="15"/>
                    <a:pt x="699" y="15"/>
                  </a:cubicBezTo>
                  <a:cubicBezTo>
                    <a:pt x="691" y="11"/>
                    <a:pt x="675" y="30"/>
                    <a:pt x="667" y="41"/>
                  </a:cubicBezTo>
                  <a:cubicBezTo>
                    <a:pt x="655" y="53"/>
                    <a:pt x="667" y="45"/>
                    <a:pt x="655" y="56"/>
                  </a:cubicBezTo>
                  <a:cubicBezTo>
                    <a:pt x="651" y="64"/>
                    <a:pt x="651" y="56"/>
                    <a:pt x="651" y="56"/>
                  </a:cubicBezTo>
                  <a:cubicBezTo>
                    <a:pt x="643" y="64"/>
                    <a:pt x="639" y="56"/>
                    <a:pt x="643" y="53"/>
                  </a:cubicBezTo>
                  <a:cubicBezTo>
                    <a:pt x="655" y="45"/>
                    <a:pt x="651" y="45"/>
                    <a:pt x="651" y="45"/>
                  </a:cubicBezTo>
                  <a:cubicBezTo>
                    <a:pt x="663" y="34"/>
                    <a:pt x="643" y="41"/>
                    <a:pt x="663" y="30"/>
                  </a:cubicBezTo>
                  <a:cubicBezTo>
                    <a:pt x="675" y="15"/>
                    <a:pt x="679" y="15"/>
                    <a:pt x="667" y="15"/>
                  </a:cubicBezTo>
                  <a:cubicBezTo>
                    <a:pt x="655" y="15"/>
                    <a:pt x="655" y="4"/>
                    <a:pt x="655" y="15"/>
                  </a:cubicBezTo>
                  <a:cubicBezTo>
                    <a:pt x="655" y="30"/>
                    <a:pt x="655" y="15"/>
                    <a:pt x="651" y="15"/>
                  </a:cubicBezTo>
                  <a:cubicBezTo>
                    <a:pt x="643" y="11"/>
                    <a:pt x="643" y="15"/>
                    <a:pt x="639" y="11"/>
                  </a:cubicBezTo>
                  <a:cubicBezTo>
                    <a:pt x="639" y="11"/>
                    <a:pt x="631" y="11"/>
                    <a:pt x="631" y="15"/>
                  </a:cubicBezTo>
                  <a:cubicBezTo>
                    <a:pt x="639" y="15"/>
                    <a:pt x="639" y="23"/>
                    <a:pt x="631" y="23"/>
                  </a:cubicBezTo>
                  <a:cubicBezTo>
                    <a:pt x="619" y="15"/>
                    <a:pt x="619" y="23"/>
                    <a:pt x="631" y="23"/>
                  </a:cubicBezTo>
                  <a:cubicBezTo>
                    <a:pt x="643" y="30"/>
                    <a:pt x="643" y="34"/>
                    <a:pt x="631" y="30"/>
                  </a:cubicBezTo>
                  <a:cubicBezTo>
                    <a:pt x="619" y="23"/>
                    <a:pt x="631" y="30"/>
                    <a:pt x="615" y="41"/>
                  </a:cubicBezTo>
                  <a:cubicBezTo>
                    <a:pt x="591" y="45"/>
                    <a:pt x="607" y="45"/>
                    <a:pt x="595" y="53"/>
                  </a:cubicBezTo>
                  <a:cubicBezTo>
                    <a:pt x="584" y="56"/>
                    <a:pt x="603" y="56"/>
                    <a:pt x="591" y="56"/>
                  </a:cubicBezTo>
                  <a:cubicBezTo>
                    <a:pt x="584" y="64"/>
                    <a:pt x="603" y="64"/>
                    <a:pt x="595" y="68"/>
                  </a:cubicBezTo>
                  <a:cubicBezTo>
                    <a:pt x="595" y="68"/>
                    <a:pt x="575" y="68"/>
                    <a:pt x="584" y="56"/>
                  </a:cubicBezTo>
                  <a:cubicBezTo>
                    <a:pt x="591" y="53"/>
                    <a:pt x="572" y="53"/>
                    <a:pt x="563" y="53"/>
                  </a:cubicBezTo>
                  <a:cubicBezTo>
                    <a:pt x="559" y="53"/>
                    <a:pt x="559" y="45"/>
                    <a:pt x="559" y="53"/>
                  </a:cubicBezTo>
                  <a:cubicBezTo>
                    <a:pt x="552" y="53"/>
                    <a:pt x="547" y="41"/>
                    <a:pt x="547" y="53"/>
                  </a:cubicBezTo>
                  <a:cubicBezTo>
                    <a:pt x="547" y="64"/>
                    <a:pt x="540" y="45"/>
                    <a:pt x="536" y="53"/>
                  </a:cubicBezTo>
                  <a:cubicBezTo>
                    <a:pt x="524" y="56"/>
                    <a:pt x="536" y="56"/>
                    <a:pt x="536" y="56"/>
                  </a:cubicBezTo>
                  <a:cubicBezTo>
                    <a:pt x="536" y="64"/>
                    <a:pt x="540" y="56"/>
                    <a:pt x="547" y="64"/>
                  </a:cubicBezTo>
                  <a:cubicBezTo>
                    <a:pt x="547" y="64"/>
                    <a:pt x="552" y="64"/>
                    <a:pt x="552" y="68"/>
                  </a:cubicBezTo>
                  <a:cubicBezTo>
                    <a:pt x="547" y="68"/>
                    <a:pt x="547" y="68"/>
                    <a:pt x="552" y="75"/>
                  </a:cubicBezTo>
                  <a:cubicBezTo>
                    <a:pt x="559" y="79"/>
                    <a:pt x="552" y="79"/>
                    <a:pt x="540" y="68"/>
                  </a:cubicBezTo>
                  <a:cubicBezTo>
                    <a:pt x="528" y="64"/>
                    <a:pt x="524" y="64"/>
                    <a:pt x="528" y="68"/>
                  </a:cubicBezTo>
                  <a:cubicBezTo>
                    <a:pt x="528" y="68"/>
                    <a:pt x="524" y="75"/>
                    <a:pt x="524" y="68"/>
                  </a:cubicBezTo>
                  <a:cubicBezTo>
                    <a:pt x="524" y="64"/>
                    <a:pt x="512" y="75"/>
                    <a:pt x="504" y="75"/>
                  </a:cubicBezTo>
                  <a:cubicBezTo>
                    <a:pt x="504" y="79"/>
                    <a:pt x="512" y="94"/>
                    <a:pt x="488" y="105"/>
                  </a:cubicBezTo>
                  <a:cubicBezTo>
                    <a:pt x="500" y="94"/>
                    <a:pt x="500" y="79"/>
                    <a:pt x="500" y="68"/>
                  </a:cubicBezTo>
                  <a:cubicBezTo>
                    <a:pt x="500" y="64"/>
                    <a:pt x="500" y="75"/>
                    <a:pt x="492" y="68"/>
                  </a:cubicBezTo>
                  <a:cubicBezTo>
                    <a:pt x="488" y="75"/>
                    <a:pt x="488" y="75"/>
                    <a:pt x="488" y="75"/>
                  </a:cubicBezTo>
                  <a:cubicBezTo>
                    <a:pt x="480" y="86"/>
                    <a:pt x="488" y="79"/>
                    <a:pt x="480" y="86"/>
                  </a:cubicBezTo>
                  <a:cubicBezTo>
                    <a:pt x="476" y="94"/>
                    <a:pt x="476" y="86"/>
                    <a:pt x="480" y="79"/>
                  </a:cubicBezTo>
                  <a:cubicBezTo>
                    <a:pt x="488" y="68"/>
                    <a:pt x="468" y="75"/>
                    <a:pt x="464" y="79"/>
                  </a:cubicBezTo>
                  <a:cubicBezTo>
                    <a:pt x="444" y="94"/>
                    <a:pt x="456" y="86"/>
                    <a:pt x="456" y="94"/>
                  </a:cubicBezTo>
                  <a:cubicBezTo>
                    <a:pt x="456" y="98"/>
                    <a:pt x="476" y="94"/>
                    <a:pt x="476" y="109"/>
                  </a:cubicBezTo>
                  <a:cubicBezTo>
                    <a:pt x="456" y="105"/>
                    <a:pt x="476" y="105"/>
                    <a:pt x="464" y="98"/>
                  </a:cubicBezTo>
                  <a:cubicBezTo>
                    <a:pt x="448" y="98"/>
                    <a:pt x="456" y="86"/>
                    <a:pt x="444" y="94"/>
                  </a:cubicBezTo>
                  <a:cubicBezTo>
                    <a:pt x="432" y="94"/>
                    <a:pt x="436" y="94"/>
                    <a:pt x="444" y="98"/>
                  </a:cubicBezTo>
                  <a:cubicBezTo>
                    <a:pt x="448" y="105"/>
                    <a:pt x="444" y="109"/>
                    <a:pt x="436" y="98"/>
                  </a:cubicBezTo>
                  <a:cubicBezTo>
                    <a:pt x="436" y="94"/>
                    <a:pt x="424" y="86"/>
                    <a:pt x="432" y="98"/>
                  </a:cubicBezTo>
                  <a:cubicBezTo>
                    <a:pt x="432" y="105"/>
                    <a:pt x="420" y="98"/>
                    <a:pt x="424" y="109"/>
                  </a:cubicBezTo>
                  <a:cubicBezTo>
                    <a:pt x="432" y="116"/>
                    <a:pt x="420" y="109"/>
                    <a:pt x="412" y="120"/>
                  </a:cubicBezTo>
                  <a:cubicBezTo>
                    <a:pt x="400" y="127"/>
                    <a:pt x="424" y="120"/>
                    <a:pt x="412" y="127"/>
                  </a:cubicBezTo>
                  <a:cubicBezTo>
                    <a:pt x="400" y="131"/>
                    <a:pt x="408" y="131"/>
                    <a:pt x="400" y="131"/>
                  </a:cubicBezTo>
                  <a:cubicBezTo>
                    <a:pt x="388" y="139"/>
                    <a:pt x="388" y="131"/>
                    <a:pt x="376" y="146"/>
                  </a:cubicBezTo>
                  <a:cubicBezTo>
                    <a:pt x="372" y="157"/>
                    <a:pt x="396" y="146"/>
                    <a:pt x="396" y="146"/>
                  </a:cubicBezTo>
                  <a:cubicBezTo>
                    <a:pt x="396" y="150"/>
                    <a:pt x="396" y="150"/>
                    <a:pt x="408" y="146"/>
                  </a:cubicBezTo>
                  <a:cubicBezTo>
                    <a:pt x="420" y="139"/>
                    <a:pt x="408" y="150"/>
                    <a:pt x="396" y="157"/>
                  </a:cubicBezTo>
                  <a:cubicBezTo>
                    <a:pt x="384" y="157"/>
                    <a:pt x="388" y="150"/>
                    <a:pt x="376" y="150"/>
                  </a:cubicBezTo>
                  <a:cubicBezTo>
                    <a:pt x="364" y="157"/>
                    <a:pt x="360" y="157"/>
                    <a:pt x="364" y="161"/>
                  </a:cubicBezTo>
                  <a:cubicBezTo>
                    <a:pt x="372" y="161"/>
                    <a:pt x="372" y="161"/>
                    <a:pt x="372" y="161"/>
                  </a:cubicBezTo>
                  <a:cubicBezTo>
                    <a:pt x="384" y="161"/>
                    <a:pt x="372" y="169"/>
                    <a:pt x="372" y="172"/>
                  </a:cubicBezTo>
                  <a:cubicBezTo>
                    <a:pt x="372" y="184"/>
                    <a:pt x="364" y="172"/>
                    <a:pt x="364" y="169"/>
                  </a:cubicBezTo>
                  <a:cubicBezTo>
                    <a:pt x="364" y="161"/>
                    <a:pt x="360" y="157"/>
                    <a:pt x="360" y="161"/>
                  </a:cubicBezTo>
                  <a:cubicBezTo>
                    <a:pt x="352" y="169"/>
                    <a:pt x="352" y="169"/>
                    <a:pt x="352" y="169"/>
                  </a:cubicBezTo>
                  <a:cubicBezTo>
                    <a:pt x="352" y="161"/>
                    <a:pt x="340" y="169"/>
                    <a:pt x="340" y="172"/>
                  </a:cubicBezTo>
                  <a:cubicBezTo>
                    <a:pt x="340" y="172"/>
                    <a:pt x="340" y="169"/>
                    <a:pt x="352" y="172"/>
                  </a:cubicBezTo>
                  <a:cubicBezTo>
                    <a:pt x="360" y="172"/>
                    <a:pt x="360" y="172"/>
                    <a:pt x="360" y="172"/>
                  </a:cubicBezTo>
                  <a:cubicBezTo>
                    <a:pt x="352" y="172"/>
                    <a:pt x="316" y="180"/>
                    <a:pt x="320" y="184"/>
                  </a:cubicBezTo>
                  <a:cubicBezTo>
                    <a:pt x="328" y="191"/>
                    <a:pt x="316" y="191"/>
                    <a:pt x="320" y="191"/>
                  </a:cubicBezTo>
                  <a:cubicBezTo>
                    <a:pt x="336" y="195"/>
                    <a:pt x="336" y="180"/>
                    <a:pt x="352" y="184"/>
                  </a:cubicBezTo>
                  <a:cubicBezTo>
                    <a:pt x="364" y="191"/>
                    <a:pt x="352" y="184"/>
                    <a:pt x="340" y="191"/>
                  </a:cubicBezTo>
                  <a:cubicBezTo>
                    <a:pt x="328" y="191"/>
                    <a:pt x="348" y="195"/>
                    <a:pt x="328" y="195"/>
                  </a:cubicBezTo>
                  <a:cubicBezTo>
                    <a:pt x="308" y="195"/>
                    <a:pt x="328" y="202"/>
                    <a:pt x="328" y="210"/>
                  </a:cubicBezTo>
                  <a:cubicBezTo>
                    <a:pt x="320" y="210"/>
                    <a:pt x="320" y="202"/>
                    <a:pt x="316" y="210"/>
                  </a:cubicBezTo>
                  <a:cubicBezTo>
                    <a:pt x="308" y="210"/>
                    <a:pt x="308" y="214"/>
                    <a:pt x="316" y="214"/>
                  </a:cubicBezTo>
                  <a:cubicBezTo>
                    <a:pt x="316" y="214"/>
                    <a:pt x="320" y="210"/>
                    <a:pt x="336" y="214"/>
                  </a:cubicBezTo>
                  <a:cubicBezTo>
                    <a:pt x="360" y="214"/>
                    <a:pt x="340" y="210"/>
                    <a:pt x="348" y="221"/>
                  </a:cubicBezTo>
                  <a:cubicBezTo>
                    <a:pt x="348" y="225"/>
                    <a:pt x="340" y="214"/>
                    <a:pt x="328" y="214"/>
                  </a:cubicBezTo>
                  <a:cubicBezTo>
                    <a:pt x="320" y="214"/>
                    <a:pt x="316" y="221"/>
                    <a:pt x="308" y="221"/>
                  </a:cubicBezTo>
                  <a:cubicBezTo>
                    <a:pt x="304" y="214"/>
                    <a:pt x="308" y="221"/>
                    <a:pt x="296" y="221"/>
                  </a:cubicBezTo>
                  <a:cubicBezTo>
                    <a:pt x="292" y="221"/>
                    <a:pt x="304" y="225"/>
                    <a:pt x="292" y="225"/>
                  </a:cubicBezTo>
                  <a:cubicBezTo>
                    <a:pt x="272" y="225"/>
                    <a:pt x="292" y="232"/>
                    <a:pt x="284" y="236"/>
                  </a:cubicBezTo>
                  <a:cubicBezTo>
                    <a:pt x="280" y="244"/>
                    <a:pt x="280" y="236"/>
                    <a:pt x="272" y="244"/>
                  </a:cubicBezTo>
                  <a:cubicBezTo>
                    <a:pt x="268" y="247"/>
                    <a:pt x="280" y="244"/>
                    <a:pt x="272" y="247"/>
                  </a:cubicBezTo>
                  <a:cubicBezTo>
                    <a:pt x="268" y="247"/>
                    <a:pt x="272" y="255"/>
                    <a:pt x="272" y="247"/>
                  </a:cubicBezTo>
                  <a:cubicBezTo>
                    <a:pt x="268" y="247"/>
                    <a:pt x="260" y="247"/>
                    <a:pt x="268" y="255"/>
                  </a:cubicBezTo>
                  <a:cubicBezTo>
                    <a:pt x="272" y="255"/>
                    <a:pt x="260" y="262"/>
                    <a:pt x="272" y="262"/>
                  </a:cubicBezTo>
                  <a:cubicBezTo>
                    <a:pt x="284" y="262"/>
                    <a:pt x="260" y="266"/>
                    <a:pt x="268" y="266"/>
                  </a:cubicBezTo>
                  <a:cubicBezTo>
                    <a:pt x="268" y="266"/>
                    <a:pt x="292" y="262"/>
                    <a:pt x="296" y="262"/>
                  </a:cubicBezTo>
                  <a:cubicBezTo>
                    <a:pt x="308" y="262"/>
                    <a:pt x="296" y="266"/>
                    <a:pt x="284" y="266"/>
                  </a:cubicBezTo>
                  <a:cubicBezTo>
                    <a:pt x="272" y="273"/>
                    <a:pt x="268" y="266"/>
                    <a:pt x="260" y="273"/>
                  </a:cubicBezTo>
                  <a:cubicBezTo>
                    <a:pt x="248" y="277"/>
                    <a:pt x="268" y="273"/>
                    <a:pt x="268" y="277"/>
                  </a:cubicBezTo>
                  <a:cubicBezTo>
                    <a:pt x="268" y="285"/>
                    <a:pt x="256" y="277"/>
                    <a:pt x="256" y="288"/>
                  </a:cubicBezTo>
                  <a:cubicBezTo>
                    <a:pt x="248" y="296"/>
                    <a:pt x="244" y="288"/>
                    <a:pt x="244" y="296"/>
                  </a:cubicBezTo>
                  <a:cubicBezTo>
                    <a:pt x="248" y="307"/>
                    <a:pt x="248" y="300"/>
                    <a:pt x="256" y="307"/>
                  </a:cubicBezTo>
                  <a:cubicBezTo>
                    <a:pt x="256" y="315"/>
                    <a:pt x="244" y="315"/>
                    <a:pt x="244" y="319"/>
                  </a:cubicBezTo>
                  <a:cubicBezTo>
                    <a:pt x="248" y="319"/>
                    <a:pt x="248" y="326"/>
                    <a:pt x="236" y="326"/>
                  </a:cubicBezTo>
                  <a:cubicBezTo>
                    <a:pt x="232" y="326"/>
                    <a:pt x="232" y="330"/>
                    <a:pt x="224" y="330"/>
                  </a:cubicBezTo>
                  <a:cubicBezTo>
                    <a:pt x="220" y="330"/>
                    <a:pt x="220" y="337"/>
                    <a:pt x="212" y="337"/>
                  </a:cubicBezTo>
                  <a:cubicBezTo>
                    <a:pt x="200" y="337"/>
                    <a:pt x="200" y="337"/>
                    <a:pt x="200" y="337"/>
                  </a:cubicBezTo>
                  <a:cubicBezTo>
                    <a:pt x="200" y="341"/>
                    <a:pt x="200" y="337"/>
                    <a:pt x="212" y="337"/>
                  </a:cubicBezTo>
                  <a:cubicBezTo>
                    <a:pt x="220" y="341"/>
                    <a:pt x="208" y="349"/>
                    <a:pt x="220" y="341"/>
                  </a:cubicBezTo>
                  <a:cubicBezTo>
                    <a:pt x="224" y="337"/>
                    <a:pt x="224" y="341"/>
                    <a:pt x="220" y="341"/>
                  </a:cubicBezTo>
                  <a:cubicBezTo>
                    <a:pt x="212" y="349"/>
                    <a:pt x="224" y="349"/>
                    <a:pt x="224" y="352"/>
                  </a:cubicBezTo>
                  <a:cubicBezTo>
                    <a:pt x="220" y="360"/>
                    <a:pt x="220" y="360"/>
                    <a:pt x="212" y="360"/>
                  </a:cubicBezTo>
                  <a:cubicBezTo>
                    <a:pt x="208" y="360"/>
                    <a:pt x="208" y="349"/>
                    <a:pt x="200" y="349"/>
                  </a:cubicBezTo>
                  <a:cubicBezTo>
                    <a:pt x="196" y="352"/>
                    <a:pt x="200" y="352"/>
                    <a:pt x="200" y="352"/>
                  </a:cubicBezTo>
                  <a:cubicBezTo>
                    <a:pt x="188" y="352"/>
                    <a:pt x="188" y="360"/>
                    <a:pt x="188" y="367"/>
                  </a:cubicBezTo>
                  <a:cubicBezTo>
                    <a:pt x="188" y="371"/>
                    <a:pt x="176" y="367"/>
                    <a:pt x="176" y="371"/>
                  </a:cubicBezTo>
                  <a:cubicBezTo>
                    <a:pt x="168" y="390"/>
                    <a:pt x="156" y="382"/>
                    <a:pt x="156" y="393"/>
                  </a:cubicBezTo>
                  <a:cubicBezTo>
                    <a:pt x="152" y="401"/>
                    <a:pt x="164" y="393"/>
                    <a:pt x="164" y="393"/>
                  </a:cubicBezTo>
                  <a:cubicBezTo>
                    <a:pt x="164" y="401"/>
                    <a:pt x="168" y="401"/>
                    <a:pt x="168" y="401"/>
                  </a:cubicBezTo>
                  <a:cubicBezTo>
                    <a:pt x="168" y="405"/>
                    <a:pt x="180" y="405"/>
                    <a:pt x="200" y="393"/>
                  </a:cubicBezTo>
                  <a:cubicBezTo>
                    <a:pt x="220" y="382"/>
                    <a:pt x="188" y="390"/>
                    <a:pt x="200" y="382"/>
                  </a:cubicBezTo>
                  <a:cubicBezTo>
                    <a:pt x="212" y="378"/>
                    <a:pt x="208" y="378"/>
                    <a:pt x="212" y="378"/>
                  </a:cubicBezTo>
                  <a:cubicBezTo>
                    <a:pt x="224" y="382"/>
                    <a:pt x="196" y="382"/>
                    <a:pt x="212" y="390"/>
                  </a:cubicBezTo>
                  <a:cubicBezTo>
                    <a:pt x="224" y="390"/>
                    <a:pt x="212" y="393"/>
                    <a:pt x="200" y="401"/>
                  </a:cubicBezTo>
                  <a:cubicBezTo>
                    <a:pt x="188" y="405"/>
                    <a:pt x="200" y="401"/>
                    <a:pt x="196" y="405"/>
                  </a:cubicBezTo>
                  <a:cubicBezTo>
                    <a:pt x="196" y="405"/>
                    <a:pt x="208" y="405"/>
                    <a:pt x="200" y="412"/>
                  </a:cubicBezTo>
                  <a:cubicBezTo>
                    <a:pt x="196" y="412"/>
                    <a:pt x="180" y="405"/>
                    <a:pt x="168" y="412"/>
                  </a:cubicBezTo>
                  <a:cubicBezTo>
                    <a:pt x="164" y="416"/>
                    <a:pt x="168" y="412"/>
                    <a:pt x="164" y="405"/>
                  </a:cubicBezTo>
                  <a:cubicBezTo>
                    <a:pt x="156" y="393"/>
                    <a:pt x="156" y="401"/>
                    <a:pt x="152" y="401"/>
                  </a:cubicBezTo>
                  <a:cubicBezTo>
                    <a:pt x="140" y="405"/>
                    <a:pt x="144" y="412"/>
                    <a:pt x="144" y="405"/>
                  </a:cubicBezTo>
                  <a:cubicBezTo>
                    <a:pt x="140" y="405"/>
                    <a:pt x="132" y="412"/>
                    <a:pt x="120" y="412"/>
                  </a:cubicBezTo>
                  <a:cubicBezTo>
                    <a:pt x="108" y="416"/>
                    <a:pt x="140" y="423"/>
                    <a:pt x="120" y="423"/>
                  </a:cubicBezTo>
                  <a:cubicBezTo>
                    <a:pt x="104" y="423"/>
                    <a:pt x="128" y="431"/>
                    <a:pt x="108" y="431"/>
                  </a:cubicBezTo>
                  <a:cubicBezTo>
                    <a:pt x="92" y="423"/>
                    <a:pt x="116" y="431"/>
                    <a:pt x="104" y="435"/>
                  </a:cubicBezTo>
                  <a:cubicBezTo>
                    <a:pt x="92" y="435"/>
                    <a:pt x="80" y="431"/>
                    <a:pt x="72" y="435"/>
                  </a:cubicBezTo>
                  <a:cubicBezTo>
                    <a:pt x="72" y="435"/>
                    <a:pt x="72" y="446"/>
                    <a:pt x="84" y="442"/>
                  </a:cubicBezTo>
                  <a:cubicBezTo>
                    <a:pt x="104" y="442"/>
                    <a:pt x="84" y="442"/>
                    <a:pt x="92" y="453"/>
                  </a:cubicBezTo>
                  <a:cubicBezTo>
                    <a:pt x="96" y="457"/>
                    <a:pt x="84" y="446"/>
                    <a:pt x="60" y="453"/>
                  </a:cubicBezTo>
                  <a:cubicBezTo>
                    <a:pt x="40" y="457"/>
                    <a:pt x="72" y="453"/>
                    <a:pt x="72" y="457"/>
                  </a:cubicBezTo>
                  <a:cubicBezTo>
                    <a:pt x="80" y="468"/>
                    <a:pt x="72" y="453"/>
                    <a:pt x="52" y="465"/>
                  </a:cubicBezTo>
                  <a:cubicBezTo>
                    <a:pt x="37" y="468"/>
                    <a:pt x="48" y="476"/>
                    <a:pt x="40" y="468"/>
                  </a:cubicBezTo>
                  <a:cubicBezTo>
                    <a:pt x="28" y="468"/>
                    <a:pt x="40" y="476"/>
                    <a:pt x="28" y="476"/>
                  </a:cubicBezTo>
                  <a:cubicBezTo>
                    <a:pt x="16" y="468"/>
                    <a:pt x="12" y="468"/>
                    <a:pt x="16" y="476"/>
                  </a:cubicBezTo>
                  <a:cubicBezTo>
                    <a:pt x="24" y="483"/>
                    <a:pt x="5" y="476"/>
                    <a:pt x="12" y="483"/>
                  </a:cubicBezTo>
                  <a:cubicBezTo>
                    <a:pt x="16" y="487"/>
                    <a:pt x="37" y="483"/>
                    <a:pt x="52" y="487"/>
                  </a:cubicBezTo>
                  <a:cubicBezTo>
                    <a:pt x="68" y="495"/>
                    <a:pt x="48" y="487"/>
                    <a:pt x="40" y="495"/>
                  </a:cubicBezTo>
                  <a:cubicBezTo>
                    <a:pt x="40" y="495"/>
                    <a:pt x="37" y="483"/>
                    <a:pt x="16" y="495"/>
                  </a:cubicBezTo>
                  <a:cubicBezTo>
                    <a:pt x="0" y="498"/>
                    <a:pt x="28" y="506"/>
                    <a:pt x="16" y="510"/>
                  </a:cubicBezTo>
                  <a:cubicBezTo>
                    <a:pt x="0" y="510"/>
                    <a:pt x="16" y="510"/>
                    <a:pt x="12" y="517"/>
                  </a:cubicBezTo>
                  <a:cubicBezTo>
                    <a:pt x="12" y="521"/>
                    <a:pt x="16" y="528"/>
                    <a:pt x="28" y="521"/>
                  </a:cubicBezTo>
                  <a:cubicBezTo>
                    <a:pt x="40" y="517"/>
                    <a:pt x="52" y="528"/>
                    <a:pt x="60" y="521"/>
                  </a:cubicBezTo>
                  <a:cubicBezTo>
                    <a:pt x="60" y="510"/>
                    <a:pt x="68" y="521"/>
                    <a:pt x="80" y="521"/>
                  </a:cubicBezTo>
                  <a:cubicBezTo>
                    <a:pt x="92" y="517"/>
                    <a:pt x="96" y="521"/>
                    <a:pt x="84" y="521"/>
                  </a:cubicBezTo>
                  <a:cubicBezTo>
                    <a:pt x="68" y="528"/>
                    <a:pt x="92" y="539"/>
                    <a:pt x="72" y="528"/>
                  </a:cubicBezTo>
                  <a:cubicBezTo>
                    <a:pt x="60" y="517"/>
                    <a:pt x="60" y="536"/>
                    <a:pt x="52" y="528"/>
                  </a:cubicBezTo>
                  <a:cubicBezTo>
                    <a:pt x="40" y="521"/>
                    <a:pt x="28" y="536"/>
                    <a:pt x="24" y="528"/>
                  </a:cubicBezTo>
                  <a:cubicBezTo>
                    <a:pt x="12" y="528"/>
                    <a:pt x="12" y="528"/>
                    <a:pt x="12" y="536"/>
                  </a:cubicBezTo>
                  <a:cubicBezTo>
                    <a:pt x="12" y="547"/>
                    <a:pt x="24" y="536"/>
                    <a:pt x="24" y="547"/>
                  </a:cubicBezTo>
                  <a:cubicBezTo>
                    <a:pt x="24" y="551"/>
                    <a:pt x="12" y="536"/>
                    <a:pt x="12" y="547"/>
                  </a:cubicBezTo>
                  <a:cubicBezTo>
                    <a:pt x="16" y="558"/>
                    <a:pt x="24" y="547"/>
                    <a:pt x="24" y="551"/>
                  </a:cubicBezTo>
                  <a:cubicBezTo>
                    <a:pt x="24" y="562"/>
                    <a:pt x="12" y="562"/>
                    <a:pt x="12" y="562"/>
                  </a:cubicBezTo>
                  <a:cubicBezTo>
                    <a:pt x="24" y="569"/>
                    <a:pt x="24" y="573"/>
                    <a:pt x="28" y="569"/>
                  </a:cubicBezTo>
                  <a:cubicBezTo>
                    <a:pt x="28" y="562"/>
                    <a:pt x="28" y="573"/>
                    <a:pt x="37" y="573"/>
                  </a:cubicBezTo>
                  <a:cubicBezTo>
                    <a:pt x="37" y="569"/>
                    <a:pt x="28" y="581"/>
                    <a:pt x="37" y="581"/>
                  </a:cubicBezTo>
                  <a:cubicBezTo>
                    <a:pt x="40" y="581"/>
                    <a:pt x="37" y="569"/>
                    <a:pt x="48" y="569"/>
                  </a:cubicBezTo>
                  <a:cubicBezTo>
                    <a:pt x="52" y="562"/>
                    <a:pt x="40" y="581"/>
                    <a:pt x="37" y="588"/>
                  </a:cubicBezTo>
                  <a:cubicBezTo>
                    <a:pt x="24" y="588"/>
                    <a:pt x="40" y="588"/>
                    <a:pt x="37" y="592"/>
                  </a:cubicBezTo>
                  <a:cubicBezTo>
                    <a:pt x="28" y="599"/>
                    <a:pt x="37" y="588"/>
                    <a:pt x="24" y="599"/>
                  </a:cubicBezTo>
                  <a:cubicBezTo>
                    <a:pt x="12" y="611"/>
                    <a:pt x="24" y="622"/>
                    <a:pt x="28" y="614"/>
                  </a:cubicBezTo>
                  <a:cubicBezTo>
                    <a:pt x="28" y="611"/>
                    <a:pt x="37" y="614"/>
                    <a:pt x="37" y="611"/>
                  </a:cubicBezTo>
                  <a:cubicBezTo>
                    <a:pt x="40" y="603"/>
                    <a:pt x="48" y="611"/>
                    <a:pt x="40" y="614"/>
                  </a:cubicBezTo>
                  <a:cubicBezTo>
                    <a:pt x="37" y="614"/>
                    <a:pt x="48" y="614"/>
                    <a:pt x="40" y="622"/>
                  </a:cubicBezTo>
                  <a:cubicBezTo>
                    <a:pt x="37" y="626"/>
                    <a:pt x="48" y="626"/>
                    <a:pt x="40" y="633"/>
                  </a:cubicBezTo>
                  <a:cubicBezTo>
                    <a:pt x="28" y="633"/>
                    <a:pt x="28" y="622"/>
                    <a:pt x="28" y="633"/>
                  </a:cubicBezTo>
                  <a:cubicBezTo>
                    <a:pt x="24" y="644"/>
                    <a:pt x="24" y="644"/>
                    <a:pt x="28" y="644"/>
                  </a:cubicBezTo>
                  <a:cubicBezTo>
                    <a:pt x="37" y="656"/>
                    <a:pt x="40" y="652"/>
                    <a:pt x="40" y="656"/>
                  </a:cubicBezTo>
                  <a:cubicBezTo>
                    <a:pt x="48" y="663"/>
                    <a:pt x="52" y="663"/>
                    <a:pt x="60" y="667"/>
                  </a:cubicBezTo>
                  <a:cubicBezTo>
                    <a:pt x="68" y="667"/>
                    <a:pt x="60" y="667"/>
                    <a:pt x="68" y="674"/>
                  </a:cubicBezTo>
                  <a:cubicBezTo>
                    <a:pt x="68" y="678"/>
                    <a:pt x="68" y="667"/>
                    <a:pt x="72" y="674"/>
                  </a:cubicBezTo>
                  <a:cubicBezTo>
                    <a:pt x="80" y="674"/>
                    <a:pt x="72" y="678"/>
                    <a:pt x="80" y="674"/>
                  </a:cubicBezTo>
                  <a:cubicBezTo>
                    <a:pt x="92" y="674"/>
                    <a:pt x="108" y="674"/>
                    <a:pt x="116" y="667"/>
                  </a:cubicBezTo>
                  <a:cubicBezTo>
                    <a:pt x="120" y="667"/>
                    <a:pt x="128" y="663"/>
                    <a:pt x="132" y="652"/>
                  </a:cubicBezTo>
                  <a:cubicBezTo>
                    <a:pt x="140" y="644"/>
                    <a:pt x="144" y="652"/>
                    <a:pt x="144" y="644"/>
                  </a:cubicBezTo>
                  <a:cubicBezTo>
                    <a:pt x="144" y="637"/>
                    <a:pt x="156" y="644"/>
                    <a:pt x="152" y="637"/>
                  </a:cubicBezTo>
                  <a:cubicBezTo>
                    <a:pt x="144" y="633"/>
                    <a:pt x="164" y="637"/>
                    <a:pt x="156" y="626"/>
                  </a:cubicBezTo>
                  <a:cubicBezTo>
                    <a:pt x="156" y="622"/>
                    <a:pt x="164" y="633"/>
                    <a:pt x="168" y="626"/>
                  </a:cubicBezTo>
                  <a:cubicBezTo>
                    <a:pt x="176" y="626"/>
                    <a:pt x="180" y="633"/>
                    <a:pt x="180" y="622"/>
                  </a:cubicBezTo>
                  <a:cubicBezTo>
                    <a:pt x="180" y="611"/>
                    <a:pt x="196" y="614"/>
                    <a:pt x="180" y="611"/>
                  </a:cubicBezTo>
                  <a:cubicBezTo>
                    <a:pt x="180" y="603"/>
                    <a:pt x="176" y="599"/>
                    <a:pt x="188" y="603"/>
                  </a:cubicBezTo>
                  <a:cubicBezTo>
                    <a:pt x="196" y="611"/>
                    <a:pt x="188" y="592"/>
                    <a:pt x="196" y="599"/>
                  </a:cubicBezTo>
                  <a:cubicBezTo>
                    <a:pt x="196" y="611"/>
                    <a:pt x="188" y="603"/>
                    <a:pt x="196" y="611"/>
                  </a:cubicBezTo>
                  <a:cubicBezTo>
                    <a:pt x="196" y="614"/>
                    <a:pt x="188" y="622"/>
                    <a:pt x="200" y="622"/>
                  </a:cubicBezTo>
                  <a:cubicBezTo>
                    <a:pt x="212" y="622"/>
                    <a:pt x="212" y="622"/>
                    <a:pt x="212" y="622"/>
                  </a:cubicBezTo>
                  <a:cubicBezTo>
                    <a:pt x="212" y="622"/>
                    <a:pt x="212" y="626"/>
                    <a:pt x="220" y="633"/>
                  </a:cubicBezTo>
                  <a:cubicBezTo>
                    <a:pt x="220" y="637"/>
                    <a:pt x="232" y="626"/>
                    <a:pt x="224" y="611"/>
                  </a:cubicBezTo>
                  <a:cubicBezTo>
                    <a:pt x="220" y="599"/>
                    <a:pt x="232" y="599"/>
                    <a:pt x="232" y="592"/>
                  </a:cubicBezTo>
                  <a:cubicBezTo>
                    <a:pt x="224" y="581"/>
                    <a:pt x="236" y="592"/>
                    <a:pt x="244" y="581"/>
                  </a:cubicBezTo>
                  <a:cubicBezTo>
                    <a:pt x="256" y="569"/>
                    <a:pt x="244" y="569"/>
                    <a:pt x="248" y="562"/>
                  </a:cubicBezTo>
                  <a:cubicBezTo>
                    <a:pt x="260" y="558"/>
                    <a:pt x="236" y="536"/>
                    <a:pt x="244" y="528"/>
                  </a:cubicBezTo>
                  <a:cubicBezTo>
                    <a:pt x="244" y="521"/>
                    <a:pt x="256" y="536"/>
                    <a:pt x="256" y="521"/>
                  </a:cubicBezTo>
                  <a:cubicBezTo>
                    <a:pt x="260" y="517"/>
                    <a:pt x="268" y="510"/>
                    <a:pt x="248" y="506"/>
                  </a:cubicBezTo>
                  <a:cubicBezTo>
                    <a:pt x="224" y="495"/>
                    <a:pt x="248" y="476"/>
                    <a:pt x="244" y="457"/>
                  </a:cubicBezTo>
                  <a:cubicBezTo>
                    <a:pt x="232" y="446"/>
                    <a:pt x="244" y="446"/>
                    <a:pt x="236" y="442"/>
                  </a:cubicBezTo>
                  <a:cubicBezTo>
                    <a:pt x="232" y="435"/>
                    <a:pt x="244" y="435"/>
                    <a:pt x="236" y="423"/>
                  </a:cubicBezTo>
                  <a:cubicBezTo>
                    <a:pt x="224" y="412"/>
                    <a:pt x="244" y="412"/>
                    <a:pt x="236" y="405"/>
                  </a:cubicBezTo>
                  <a:cubicBezTo>
                    <a:pt x="236" y="393"/>
                    <a:pt x="260" y="382"/>
                    <a:pt x="268" y="378"/>
                  </a:cubicBezTo>
                  <a:cubicBezTo>
                    <a:pt x="280" y="371"/>
                    <a:pt x="296" y="390"/>
                    <a:pt x="304" y="367"/>
                  </a:cubicBezTo>
                  <a:cubicBezTo>
                    <a:pt x="308" y="352"/>
                    <a:pt x="296" y="360"/>
                    <a:pt x="292" y="352"/>
                  </a:cubicBezTo>
                  <a:cubicBezTo>
                    <a:pt x="280" y="349"/>
                    <a:pt x="308" y="330"/>
                    <a:pt x="308" y="326"/>
                  </a:cubicBezTo>
                  <a:cubicBezTo>
                    <a:pt x="308" y="315"/>
                    <a:pt x="316" y="319"/>
                    <a:pt x="316" y="307"/>
                  </a:cubicBezTo>
                  <a:cubicBezTo>
                    <a:pt x="308" y="288"/>
                    <a:pt x="320" y="296"/>
                    <a:pt x="308" y="273"/>
                  </a:cubicBezTo>
                  <a:cubicBezTo>
                    <a:pt x="308" y="266"/>
                    <a:pt x="352" y="273"/>
                    <a:pt x="340" y="262"/>
                  </a:cubicBezTo>
                  <a:cubicBezTo>
                    <a:pt x="336" y="247"/>
                    <a:pt x="348" y="255"/>
                    <a:pt x="352" y="236"/>
                  </a:cubicBezTo>
                  <a:cubicBezTo>
                    <a:pt x="364" y="225"/>
                    <a:pt x="372" y="232"/>
                    <a:pt x="372" y="221"/>
                  </a:cubicBezTo>
                  <a:cubicBezTo>
                    <a:pt x="376" y="214"/>
                    <a:pt x="364" y="210"/>
                    <a:pt x="364" y="202"/>
                  </a:cubicBezTo>
                  <a:cubicBezTo>
                    <a:pt x="364" y="195"/>
                    <a:pt x="372" y="202"/>
                    <a:pt x="384" y="184"/>
                  </a:cubicBezTo>
                  <a:cubicBezTo>
                    <a:pt x="384" y="172"/>
                    <a:pt x="396" y="172"/>
                    <a:pt x="400" y="169"/>
                  </a:cubicBezTo>
                  <a:cubicBezTo>
                    <a:pt x="408" y="169"/>
                    <a:pt x="412" y="180"/>
                    <a:pt x="424" y="172"/>
                  </a:cubicBezTo>
                  <a:cubicBezTo>
                    <a:pt x="436" y="169"/>
                    <a:pt x="420" y="150"/>
                    <a:pt x="424" y="146"/>
                  </a:cubicBezTo>
                  <a:cubicBezTo>
                    <a:pt x="444" y="131"/>
                    <a:pt x="476" y="161"/>
                    <a:pt x="492" y="150"/>
                  </a:cubicBezTo>
                  <a:cubicBezTo>
                    <a:pt x="504" y="146"/>
                    <a:pt x="476" y="150"/>
                    <a:pt x="492" y="139"/>
                  </a:cubicBezTo>
                  <a:cubicBezTo>
                    <a:pt x="512" y="120"/>
                    <a:pt x="476" y="116"/>
                    <a:pt x="512" y="116"/>
                  </a:cubicBezTo>
                  <a:cubicBezTo>
                    <a:pt x="512" y="109"/>
                    <a:pt x="524" y="120"/>
                    <a:pt x="524" y="116"/>
                  </a:cubicBezTo>
                  <a:cubicBezTo>
                    <a:pt x="524" y="116"/>
                    <a:pt x="516" y="109"/>
                    <a:pt x="524" y="105"/>
                  </a:cubicBezTo>
                  <a:cubicBezTo>
                    <a:pt x="536" y="98"/>
                    <a:pt x="547" y="109"/>
                    <a:pt x="559" y="120"/>
                  </a:cubicBezTo>
                  <a:cubicBezTo>
                    <a:pt x="572" y="131"/>
                    <a:pt x="552" y="131"/>
                    <a:pt x="572" y="131"/>
                  </a:cubicBezTo>
                  <a:cubicBezTo>
                    <a:pt x="595" y="131"/>
                    <a:pt x="584" y="139"/>
                    <a:pt x="595" y="139"/>
                  </a:cubicBezTo>
                  <a:cubicBezTo>
                    <a:pt x="615" y="131"/>
                    <a:pt x="607" y="127"/>
                    <a:pt x="615" y="127"/>
                  </a:cubicBezTo>
                  <a:cubicBezTo>
                    <a:pt x="619" y="131"/>
                    <a:pt x="631" y="131"/>
                    <a:pt x="643" y="146"/>
                  </a:cubicBezTo>
                  <a:cubicBezTo>
                    <a:pt x="643" y="139"/>
                    <a:pt x="651" y="146"/>
                    <a:pt x="651" y="131"/>
                  </a:cubicBezTo>
                  <a:cubicBezTo>
                    <a:pt x="655" y="120"/>
                    <a:pt x="679" y="127"/>
                    <a:pt x="667" y="116"/>
                  </a:cubicBezTo>
                  <a:cubicBezTo>
                    <a:pt x="663" y="105"/>
                    <a:pt x="675" y="105"/>
                    <a:pt x="675" y="94"/>
                  </a:cubicBezTo>
                  <a:cubicBezTo>
                    <a:pt x="675" y="86"/>
                    <a:pt x="679" y="75"/>
                    <a:pt x="691" y="68"/>
                  </a:cubicBezTo>
                  <a:cubicBezTo>
                    <a:pt x="707" y="64"/>
                    <a:pt x="699" y="75"/>
                    <a:pt x="723" y="64"/>
                  </a:cubicBezTo>
                  <a:cubicBezTo>
                    <a:pt x="735" y="56"/>
                    <a:pt x="735" y="56"/>
                    <a:pt x="743" y="68"/>
                  </a:cubicBezTo>
                  <a:cubicBezTo>
                    <a:pt x="747" y="75"/>
                    <a:pt x="779" y="79"/>
                    <a:pt x="783" y="94"/>
                  </a:cubicBezTo>
                  <a:cubicBezTo>
                    <a:pt x="783" y="98"/>
                    <a:pt x="755" y="109"/>
                    <a:pt x="771" y="116"/>
                  </a:cubicBezTo>
                  <a:cubicBezTo>
                    <a:pt x="779" y="120"/>
                    <a:pt x="779" y="116"/>
                    <a:pt x="783" y="105"/>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9" name="Freeform 231"/>
            <p:cNvSpPr>
              <a:spLocks noEditPoints="1"/>
            </p:cNvSpPr>
            <p:nvPr/>
          </p:nvSpPr>
          <p:spPr bwMode="auto">
            <a:xfrm>
              <a:off x="2732" y="1871"/>
              <a:ext cx="458" cy="604"/>
            </a:xfrm>
            <a:custGeom>
              <a:avLst/>
              <a:gdLst/>
              <a:ahLst/>
              <a:cxnLst>
                <a:cxn ang="0">
                  <a:pos x="185" y="11"/>
                </a:cxn>
                <a:cxn ang="0">
                  <a:pos x="189" y="8"/>
                </a:cxn>
                <a:cxn ang="0">
                  <a:pos x="177" y="30"/>
                </a:cxn>
                <a:cxn ang="0">
                  <a:pos x="177" y="19"/>
                </a:cxn>
                <a:cxn ang="0">
                  <a:pos x="177" y="23"/>
                </a:cxn>
                <a:cxn ang="0">
                  <a:pos x="81" y="169"/>
                </a:cxn>
                <a:cxn ang="0">
                  <a:pos x="69" y="180"/>
                </a:cxn>
                <a:cxn ang="0">
                  <a:pos x="65" y="176"/>
                </a:cxn>
                <a:cxn ang="0">
                  <a:pos x="89" y="146"/>
                </a:cxn>
                <a:cxn ang="0">
                  <a:pos x="77" y="146"/>
                </a:cxn>
                <a:cxn ang="0">
                  <a:pos x="81" y="116"/>
                </a:cxn>
                <a:cxn ang="0">
                  <a:pos x="69" y="94"/>
                </a:cxn>
                <a:cxn ang="0">
                  <a:pos x="65" y="98"/>
                </a:cxn>
                <a:cxn ang="0">
                  <a:pos x="37" y="109"/>
                </a:cxn>
                <a:cxn ang="0">
                  <a:pos x="45" y="86"/>
                </a:cxn>
                <a:cxn ang="0">
                  <a:pos x="53" y="71"/>
                </a:cxn>
                <a:cxn ang="0">
                  <a:pos x="65" y="71"/>
                </a:cxn>
                <a:cxn ang="0">
                  <a:pos x="69" y="53"/>
                </a:cxn>
                <a:cxn ang="0">
                  <a:pos x="222" y="409"/>
                </a:cxn>
                <a:cxn ang="0">
                  <a:pos x="101" y="176"/>
                </a:cxn>
                <a:cxn ang="0">
                  <a:pos x="125" y="285"/>
                </a:cxn>
                <a:cxn ang="0">
                  <a:pos x="89" y="244"/>
                </a:cxn>
                <a:cxn ang="0">
                  <a:pos x="101" y="232"/>
                </a:cxn>
                <a:cxn ang="0">
                  <a:pos x="77" y="199"/>
                </a:cxn>
                <a:cxn ang="0">
                  <a:pos x="21" y="232"/>
                </a:cxn>
                <a:cxn ang="0">
                  <a:pos x="69" y="251"/>
                </a:cxn>
                <a:cxn ang="0">
                  <a:pos x="129" y="214"/>
                </a:cxn>
                <a:cxn ang="0">
                  <a:pos x="113" y="203"/>
                </a:cxn>
                <a:cxn ang="0">
                  <a:pos x="105" y="169"/>
                </a:cxn>
                <a:cxn ang="0">
                  <a:pos x="93" y="176"/>
                </a:cxn>
                <a:cxn ang="0">
                  <a:pos x="101" y="135"/>
                </a:cxn>
                <a:cxn ang="0">
                  <a:pos x="81" y="128"/>
                </a:cxn>
                <a:cxn ang="0">
                  <a:pos x="93" y="105"/>
                </a:cxn>
                <a:cxn ang="0">
                  <a:pos x="101" y="64"/>
                </a:cxn>
                <a:cxn ang="0">
                  <a:pos x="117" y="41"/>
                </a:cxn>
                <a:cxn ang="0">
                  <a:pos x="173" y="41"/>
                </a:cxn>
                <a:cxn ang="0">
                  <a:pos x="173" y="83"/>
                </a:cxn>
                <a:cxn ang="0">
                  <a:pos x="177" y="146"/>
                </a:cxn>
                <a:cxn ang="0">
                  <a:pos x="189" y="161"/>
                </a:cxn>
                <a:cxn ang="0">
                  <a:pos x="266" y="244"/>
                </a:cxn>
                <a:cxn ang="0">
                  <a:pos x="282" y="296"/>
                </a:cxn>
                <a:cxn ang="0">
                  <a:pos x="314" y="356"/>
                </a:cxn>
                <a:cxn ang="0">
                  <a:pos x="294" y="371"/>
                </a:cxn>
                <a:cxn ang="0">
                  <a:pos x="270" y="401"/>
                </a:cxn>
                <a:cxn ang="0">
                  <a:pos x="201" y="409"/>
                </a:cxn>
                <a:cxn ang="0">
                  <a:pos x="129" y="420"/>
                </a:cxn>
                <a:cxn ang="0">
                  <a:pos x="101" y="424"/>
                </a:cxn>
                <a:cxn ang="0">
                  <a:pos x="141" y="379"/>
                </a:cxn>
                <a:cxn ang="0">
                  <a:pos x="177" y="367"/>
                </a:cxn>
                <a:cxn ang="0">
                  <a:pos x="105" y="356"/>
                </a:cxn>
                <a:cxn ang="0">
                  <a:pos x="141" y="308"/>
                </a:cxn>
                <a:cxn ang="0">
                  <a:pos x="149" y="285"/>
                </a:cxn>
                <a:cxn ang="0">
                  <a:pos x="177" y="281"/>
                </a:cxn>
                <a:cxn ang="0">
                  <a:pos x="165" y="251"/>
                </a:cxn>
              </a:cxnLst>
              <a:rect l="0" t="0" r="r" b="b"/>
              <a:pathLst>
                <a:path w="330" h="435">
                  <a:moveTo>
                    <a:pt x="173" y="0"/>
                  </a:moveTo>
                  <a:cubicBezTo>
                    <a:pt x="177" y="0"/>
                    <a:pt x="177" y="8"/>
                    <a:pt x="177" y="8"/>
                  </a:cubicBezTo>
                  <a:cubicBezTo>
                    <a:pt x="177" y="8"/>
                    <a:pt x="173" y="8"/>
                    <a:pt x="173" y="0"/>
                  </a:cubicBezTo>
                  <a:moveTo>
                    <a:pt x="185" y="11"/>
                  </a:moveTo>
                  <a:cubicBezTo>
                    <a:pt x="185" y="8"/>
                    <a:pt x="189" y="11"/>
                    <a:pt x="189" y="11"/>
                  </a:cubicBezTo>
                  <a:cubicBezTo>
                    <a:pt x="185" y="19"/>
                    <a:pt x="185" y="19"/>
                    <a:pt x="185" y="11"/>
                  </a:cubicBezTo>
                  <a:moveTo>
                    <a:pt x="185" y="8"/>
                  </a:moveTo>
                  <a:cubicBezTo>
                    <a:pt x="189" y="8"/>
                    <a:pt x="189" y="0"/>
                    <a:pt x="189" y="8"/>
                  </a:cubicBezTo>
                  <a:cubicBezTo>
                    <a:pt x="185" y="8"/>
                    <a:pt x="185" y="0"/>
                    <a:pt x="185" y="8"/>
                  </a:cubicBezTo>
                  <a:cubicBezTo>
                    <a:pt x="185" y="11"/>
                    <a:pt x="185" y="8"/>
                    <a:pt x="185" y="8"/>
                  </a:cubicBezTo>
                  <a:moveTo>
                    <a:pt x="177" y="30"/>
                  </a:moveTo>
                  <a:cubicBezTo>
                    <a:pt x="177" y="23"/>
                    <a:pt x="177" y="30"/>
                    <a:pt x="177" y="30"/>
                  </a:cubicBezTo>
                  <a:cubicBezTo>
                    <a:pt x="173" y="30"/>
                    <a:pt x="173" y="30"/>
                    <a:pt x="177" y="30"/>
                  </a:cubicBezTo>
                  <a:moveTo>
                    <a:pt x="177" y="23"/>
                  </a:moveTo>
                  <a:cubicBezTo>
                    <a:pt x="177" y="30"/>
                    <a:pt x="185" y="23"/>
                    <a:pt x="185" y="19"/>
                  </a:cubicBezTo>
                  <a:cubicBezTo>
                    <a:pt x="185" y="19"/>
                    <a:pt x="177" y="23"/>
                    <a:pt x="177" y="19"/>
                  </a:cubicBezTo>
                  <a:cubicBezTo>
                    <a:pt x="177" y="19"/>
                    <a:pt x="173" y="23"/>
                    <a:pt x="173" y="19"/>
                  </a:cubicBezTo>
                  <a:cubicBezTo>
                    <a:pt x="177" y="11"/>
                    <a:pt x="173" y="11"/>
                    <a:pt x="173" y="11"/>
                  </a:cubicBezTo>
                  <a:cubicBezTo>
                    <a:pt x="165" y="11"/>
                    <a:pt x="161" y="19"/>
                    <a:pt x="165" y="19"/>
                  </a:cubicBezTo>
                  <a:cubicBezTo>
                    <a:pt x="173" y="23"/>
                    <a:pt x="173" y="19"/>
                    <a:pt x="177" y="23"/>
                  </a:cubicBezTo>
                  <a:moveTo>
                    <a:pt x="165" y="30"/>
                  </a:moveTo>
                  <a:cubicBezTo>
                    <a:pt x="165" y="30"/>
                    <a:pt x="161" y="23"/>
                    <a:pt x="165" y="23"/>
                  </a:cubicBezTo>
                  <a:cubicBezTo>
                    <a:pt x="165" y="23"/>
                    <a:pt x="173" y="30"/>
                    <a:pt x="165" y="30"/>
                  </a:cubicBezTo>
                  <a:moveTo>
                    <a:pt x="81" y="169"/>
                  </a:moveTo>
                  <a:cubicBezTo>
                    <a:pt x="77" y="161"/>
                    <a:pt x="81" y="158"/>
                    <a:pt x="89" y="158"/>
                  </a:cubicBezTo>
                  <a:cubicBezTo>
                    <a:pt x="93" y="150"/>
                    <a:pt x="81" y="176"/>
                    <a:pt x="81" y="169"/>
                  </a:cubicBezTo>
                  <a:moveTo>
                    <a:pt x="69" y="176"/>
                  </a:moveTo>
                  <a:cubicBezTo>
                    <a:pt x="77" y="180"/>
                    <a:pt x="69" y="180"/>
                    <a:pt x="69" y="180"/>
                  </a:cubicBezTo>
                  <a:cubicBezTo>
                    <a:pt x="69" y="188"/>
                    <a:pt x="77" y="180"/>
                    <a:pt x="77" y="180"/>
                  </a:cubicBezTo>
                  <a:cubicBezTo>
                    <a:pt x="81" y="176"/>
                    <a:pt x="77" y="176"/>
                    <a:pt x="77" y="169"/>
                  </a:cubicBezTo>
                  <a:cubicBezTo>
                    <a:pt x="77" y="161"/>
                    <a:pt x="69" y="169"/>
                    <a:pt x="69" y="169"/>
                  </a:cubicBezTo>
                  <a:cubicBezTo>
                    <a:pt x="69" y="161"/>
                    <a:pt x="57" y="176"/>
                    <a:pt x="65" y="176"/>
                  </a:cubicBezTo>
                  <a:cubicBezTo>
                    <a:pt x="69" y="180"/>
                    <a:pt x="69" y="169"/>
                    <a:pt x="69" y="176"/>
                  </a:cubicBezTo>
                  <a:moveTo>
                    <a:pt x="77" y="146"/>
                  </a:moveTo>
                  <a:cubicBezTo>
                    <a:pt x="77" y="146"/>
                    <a:pt x="69" y="146"/>
                    <a:pt x="69" y="150"/>
                  </a:cubicBezTo>
                  <a:cubicBezTo>
                    <a:pt x="69" y="150"/>
                    <a:pt x="81" y="146"/>
                    <a:pt x="89" y="146"/>
                  </a:cubicBezTo>
                  <a:cubicBezTo>
                    <a:pt x="93" y="146"/>
                    <a:pt x="89" y="139"/>
                    <a:pt x="81" y="139"/>
                  </a:cubicBezTo>
                  <a:cubicBezTo>
                    <a:pt x="77" y="135"/>
                    <a:pt x="77" y="128"/>
                    <a:pt x="69" y="135"/>
                  </a:cubicBezTo>
                  <a:cubicBezTo>
                    <a:pt x="69" y="139"/>
                    <a:pt x="69" y="139"/>
                    <a:pt x="77" y="139"/>
                  </a:cubicBezTo>
                  <a:cubicBezTo>
                    <a:pt x="81" y="139"/>
                    <a:pt x="77" y="139"/>
                    <a:pt x="77" y="146"/>
                  </a:cubicBezTo>
                  <a:moveTo>
                    <a:pt x="65" y="98"/>
                  </a:moveTo>
                  <a:cubicBezTo>
                    <a:pt x="69" y="98"/>
                    <a:pt x="65" y="98"/>
                    <a:pt x="69" y="105"/>
                  </a:cubicBezTo>
                  <a:cubicBezTo>
                    <a:pt x="69" y="109"/>
                    <a:pt x="77" y="105"/>
                    <a:pt x="81" y="105"/>
                  </a:cubicBezTo>
                  <a:cubicBezTo>
                    <a:pt x="89" y="105"/>
                    <a:pt x="77" y="109"/>
                    <a:pt x="81" y="116"/>
                  </a:cubicBezTo>
                  <a:cubicBezTo>
                    <a:pt x="89" y="105"/>
                    <a:pt x="89" y="105"/>
                    <a:pt x="89" y="105"/>
                  </a:cubicBezTo>
                  <a:cubicBezTo>
                    <a:pt x="93" y="98"/>
                    <a:pt x="89" y="105"/>
                    <a:pt x="81" y="98"/>
                  </a:cubicBezTo>
                  <a:cubicBezTo>
                    <a:pt x="77" y="98"/>
                    <a:pt x="77" y="83"/>
                    <a:pt x="69" y="83"/>
                  </a:cubicBezTo>
                  <a:cubicBezTo>
                    <a:pt x="69" y="94"/>
                    <a:pt x="69" y="94"/>
                    <a:pt x="69" y="94"/>
                  </a:cubicBezTo>
                  <a:cubicBezTo>
                    <a:pt x="65" y="86"/>
                    <a:pt x="65" y="86"/>
                    <a:pt x="65" y="86"/>
                  </a:cubicBezTo>
                  <a:cubicBezTo>
                    <a:pt x="57" y="86"/>
                    <a:pt x="65" y="94"/>
                    <a:pt x="65" y="94"/>
                  </a:cubicBezTo>
                  <a:cubicBezTo>
                    <a:pt x="65" y="94"/>
                    <a:pt x="53" y="94"/>
                    <a:pt x="57" y="98"/>
                  </a:cubicBezTo>
                  <a:cubicBezTo>
                    <a:pt x="65" y="98"/>
                    <a:pt x="65" y="94"/>
                    <a:pt x="65" y="98"/>
                  </a:cubicBezTo>
                  <a:moveTo>
                    <a:pt x="37" y="109"/>
                  </a:moveTo>
                  <a:cubicBezTo>
                    <a:pt x="45" y="109"/>
                    <a:pt x="37" y="105"/>
                    <a:pt x="37" y="105"/>
                  </a:cubicBezTo>
                  <a:cubicBezTo>
                    <a:pt x="45" y="98"/>
                    <a:pt x="45" y="98"/>
                    <a:pt x="37" y="98"/>
                  </a:cubicBezTo>
                  <a:cubicBezTo>
                    <a:pt x="33" y="94"/>
                    <a:pt x="33" y="109"/>
                    <a:pt x="37" y="109"/>
                  </a:cubicBezTo>
                  <a:moveTo>
                    <a:pt x="45" y="86"/>
                  </a:moveTo>
                  <a:cubicBezTo>
                    <a:pt x="53" y="83"/>
                    <a:pt x="45" y="83"/>
                    <a:pt x="45" y="83"/>
                  </a:cubicBezTo>
                  <a:cubicBezTo>
                    <a:pt x="33" y="83"/>
                    <a:pt x="33" y="83"/>
                    <a:pt x="33" y="83"/>
                  </a:cubicBezTo>
                  <a:cubicBezTo>
                    <a:pt x="33" y="86"/>
                    <a:pt x="45" y="94"/>
                    <a:pt x="45" y="86"/>
                  </a:cubicBezTo>
                  <a:moveTo>
                    <a:pt x="57" y="56"/>
                  </a:moveTo>
                  <a:cubicBezTo>
                    <a:pt x="53" y="64"/>
                    <a:pt x="53" y="53"/>
                    <a:pt x="53" y="56"/>
                  </a:cubicBezTo>
                  <a:cubicBezTo>
                    <a:pt x="45" y="56"/>
                    <a:pt x="45" y="64"/>
                    <a:pt x="45" y="64"/>
                  </a:cubicBezTo>
                  <a:cubicBezTo>
                    <a:pt x="53" y="71"/>
                    <a:pt x="37" y="64"/>
                    <a:pt x="53" y="71"/>
                  </a:cubicBezTo>
                  <a:cubicBezTo>
                    <a:pt x="57" y="71"/>
                    <a:pt x="37" y="71"/>
                    <a:pt x="45" y="75"/>
                  </a:cubicBezTo>
                  <a:cubicBezTo>
                    <a:pt x="53" y="83"/>
                    <a:pt x="53" y="75"/>
                    <a:pt x="57" y="75"/>
                  </a:cubicBezTo>
                  <a:cubicBezTo>
                    <a:pt x="57" y="71"/>
                    <a:pt x="57" y="71"/>
                    <a:pt x="57" y="71"/>
                  </a:cubicBezTo>
                  <a:cubicBezTo>
                    <a:pt x="65" y="71"/>
                    <a:pt x="65" y="71"/>
                    <a:pt x="65" y="71"/>
                  </a:cubicBezTo>
                  <a:cubicBezTo>
                    <a:pt x="65" y="64"/>
                    <a:pt x="69" y="64"/>
                    <a:pt x="69" y="64"/>
                  </a:cubicBezTo>
                  <a:cubicBezTo>
                    <a:pt x="65" y="64"/>
                    <a:pt x="69" y="64"/>
                    <a:pt x="69" y="56"/>
                  </a:cubicBezTo>
                  <a:cubicBezTo>
                    <a:pt x="69" y="53"/>
                    <a:pt x="69" y="56"/>
                    <a:pt x="77" y="56"/>
                  </a:cubicBezTo>
                  <a:cubicBezTo>
                    <a:pt x="81" y="53"/>
                    <a:pt x="69" y="56"/>
                    <a:pt x="69" y="53"/>
                  </a:cubicBezTo>
                  <a:cubicBezTo>
                    <a:pt x="77" y="53"/>
                    <a:pt x="77" y="45"/>
                    <a:pt x="77" y="41"/>
                  </a:cubicBezTo>
                  <a:cubicBezTo>
                    <a:pt x="77" y="41"/>
                    <a:pt x="65" y="45"/>
                    <a:pt x="57" y="53"/>
                  </a:cubicBezTo>
                  <a:cubicBezTo>
                    <a:pt x="53" y="53"/>
                    <a:pt x="57" y="56"/>
                    <a:pt x="57" y="56"/>
                  </a:cubicBezTo>
                  <a:moveTo>
                    <a:pt x="222" y="409"/>
                  </a:moveTo>
                  <a:cubicBezTo>
                    <a:pt x="230" y="401"/>
                    <a:pt x="234" y="401"/>
                    <a:pt x="234" y="409"/>
                  </a:cubicBezTo>
                  <a:cubicBezTo>
                    <a:pt x="242" y="409"/>
                    <a:pt x="234" y="412"/>
                    <a:pt x="222" y="409"/>
                  </a:cubicBezTo>
                  <a:moveTo>
                    <a:pt x="105" y="188"/>
                  </a:moveTo>
                  <a:cubicBezTo>
                    <a:pt x="101" y="188"/>
                    <a:pt x="101" y="180"/>
                    <a:pt x="101" y="176"/>
                  </a:cubicBezTo>
                  <a:cubicBezTo>
                    <a:pt x="105" y="169"/>
                    <a:pt x="113" y="188"/>
                    <a:pt x="105" y="188"/>
                  </a:cubicBezTo>
                  <a:moveTo>
                    <a:pt x="125" y="285"/>
                  </a:moveTo>
                  <a:cubicBezTo>
                    <a:pt x="129" y="274"/>
                    <a:pt x="141" y="285"/>
                    <a:pt x="137" y="293"/>
                  </a:cubicBezTo>
                  <a:cubicBezTo>
                    <a:pt x="129" y="296"/>
                    <a:pt x="125" y="293"/>
                    <a:pt x="125" y="285"/>
                  </a:cubicBezTo>
                  <a:moveTo>
                    <a:pt x="129" y="240"/>
                  </a:moveTo>
                  <a:cubicBezTo>
                    <a:pt x="137" y="240"/>
                    <a:pt x="129" y="255"/>
                    <a:pt x="125" y="251"/>
                  </a:cubicBezTo>
                  <a:cubicBezTo>
                    <a:pt x="113" y="251"/>
                    <a:pt x="129" y="232"/>
                    <a:pt x="129" y="240"/>
                  </a:cubicBezTo>
                  <a:moveTo>
                    <a:pt x="89" y="244"/>
                  </a:moveTo>
                  <a:cubicBezTo>
                    <a:pt x="89" y="240"/>
                    <a:pt x="93" y="244"/>
                    <a:pt x="93" y="240"/>
                  </a:cubicBezTo>
                  <a:cubicBezTo>
                    <a:pt x="89" y="240"/>
                    <a:pt x="89" y="240"/>
                    <a:pt x="89" y="240"/>
                  </a:cubicBezTo>
                  <a:cubicBezTo>
                    <a:pt x="93" y="232"/>
                    <a:pt x="93" y="229"/>
                    <a:pt x="93" y="232"/>
                  </a:cubicBezTo>
                  <a:cubicBezTo>
                    <a:pt x="93" y="240"/>
                    <a:pt x="101" y="240"/>
                    <a:pt x="101" y="232"/>
                  </a:cubicBezTo>
                  <a:cubicBezTo>
                    <a:pt x="93" y="221"/>
                    <a:pt x="93" y="221"/>
                    <a:pt x="93" y="221"/>
                  </a:cubicBezTo>
                  <a:cubicBezTo>
                    <a:pt x="89" y="229"/>
                    <a:pt x="81" y="229"/>
                    <a:pt x="89" y="221"/>
                  </a:cubicBezTo>
                  <a:cubicBezTo>
                    <a:pt x="93" y="221"/>
                    <a:pt x="93" y="214"/>
                    <a:pt x="89" y="214"/>
                  </a:cubicBezTo>
                  <a:cubicBezTo>
                    <a:pt x="81" y="214"/>
                    <a:pt x="81" y="203"/>
                    <a:pt x="77" y="199"/>
                  </a:cubicBezTo>
                  <a:cubicBezTo>
                    <a:pt x="77" y="191"/>
                    <a:pt x="65" y="199"/>
                    <a:pt x="57" y="199"/>
                  </a:cubicBezTo>
                  <a:cubicBezTo>
                    <a:pt x="45" y="199"/>
                    <a:pt x="53" y="203"/>
                    <a:pt x="37" y="203"/>
                  </a:cubicBezTo>
                  <a:cubicBezTo>
                    <a:pt x="25" y="210"/>
                    <a:pt x="37" y="221"/>
                    <a:pt x="25" y="221"/>
                  </a:cubicBezTo>
                  <a:cubicBezTo>
                    <a:pt x="12" y="221"/>
                    <a:pt x="33" y="229"/>
                    <a:pt x="21" y="232"/>
                  </a:cubicBezTo>
                  <a:cubicBezTo>
                    <a:pt x="0" y="240"/>
                    <a:pt x="45" y="255"/>
                    <a:pt x="45" y="244"/>
                  </a:cubicBezTo>
                  <a:cubicBezTo>
                    <a:pt x="45" y="240"/>
                    <a:pt x="53" y="232"/>
                    <a:pt x="53" y="240"/>
                  </a:cubicBezTo>
                  <a:cubicBezTo>
                    <a:pt x="57" y="251"/>
                    <a:pt x="57" y="244"/>
                    <a:pt x="57" y="251"/>
                  </a:cubicBezTo>
                  <a:cubicBezTo>
                    <a:pt x="65" y="255"/>
                    <a:pt x="65" y="251"/>
                    <a:pt x="69" y="251"/>
                  </a:cubicBezTo>
                  <a:cubicBezTo>
                    <a:pt x="81" y="251"/>
                    <a:pt x="77" y="262"/>
                    <a:pt x="89" y="244"/>
                  </a:cubicBezTo>
                  <a:moveTo>
                    <a:pt x="161" y="210"/>
                  </a:moveTo>
                  <a:cubicBezTo>
                    <a:pt x="153" y="221"/>
                    <a:pt x="153" y="210"/>
                    <a:pt x="149" y="214"/>
                  </a:cubicBezTo>
                  <a:cubicBezTo>
                    <a:pt x="141" y="229"/>
                    <a:pt x="129" y="210"/>
                    <a:pt x="129" y="214"/>
                  </a:cubicBezTo>
                  <a:cubicBezTo>
                    <a:pt x="137" y="221"/>
                    <a:pt x="129" y="229"/>
                    <a:pt x="129" y="221"/>
                  </a:cubicBezTo>
                  <a:cubicBezTo>
                    <a:pt x="125" y="214"/>
                    <a:pt x="113" y="210"/>
                    <a:pt x="113" y="221"/>
                  </a:cubicBezTo>
                  <a:cubicBezTo>
                    <a:pt x="117" y="232"/>
                    <a:pt x="105" y="214"/>
                    <a:pt x="105" y="210"/>
                  </a:cubicBezTo>
                  <a:cubicBezTo>
                    <a:pt x="113" y="203"/>
                    <a:pt x="113" y="214"/>
                    <a:pt x="113" y="203"/>
                  </a:cubicBezTo>
                  <a:cubicBezTo>
                    <a:pt x="113" y="191"/>
                    <a:pt x="129" y="191"/>
                    <a:pt x="117" y="180"/>
                  </a:cubicBezTo>
                  <a:cubicBezTo>
                    <a:pt x="113" y="169"/>
                    <a:pt x="117" y="169"/>
                    <a:pt x="125" y="161"/>
                  </a:cubicBezTo>
                  <a:cubicBezTo>
                    <a:pt x="113" y="150"/>
                    <a:pt x="117" y="169"/>
                    <a:pt x="113" y="169"/>
                  </a:cubicBezTo>
                  <a:cubicBezTo>
                    <a:pt x="105" y="161"/>
                    <a:pt x="113" y="169"/>
                    <a:pt x="105" y="169"/>
                  </a:cubicBezTo>
                  <a:cubicBezTo>
                    <a:pt x="101" y="161"/>
                    <a:pt x="105" y="158"/>
                    <a:pt x="101" y="161"/>
                  </a:cubicBezTo>
                  <a:cubicBezTo>
                    <a:pt x="93" y="161"/>
                    <a:pt x="105" y="169"/>
                    <a:pt x="101" y="176"/>
                  </a:cubicBezTo>
                  <a:cubicBezTo>
                    <a:pt x="93" y="180"/>
                    <a:pt x="93" y="199"/>
                    <a:pt x="89" y="199"/>
                  </a:cubicBezTo>
                  <a:cubicBezTo>
                    <a:pt x="81" y="191"/>
                    <a:pt x="101" y="169"/>
                    <a:pt x="93" y="176"/>
                  </a:cubicBezTo>
                  <a:cubicBezTo>
                    <a:pt x="93" y="169"/>
                    <a:pt x="93" y="169"/>
                    <a:pt x="93" y="169"/>
                  </a:cubicBezTo>
                  <a:cubicBezTo>
                    <a:pt x="93" y="161"/>
                    <a:pt x="89" y="161"/>
                    <a:pt x="93" y="158"/>
                  </a:cubicBezTo>
                  <a:cubicBezTo>
                    <a:pt x="93" y="150"/>
                    <a:pt x="89" y="150"/>
                    <a:pt x="93" y="146"/>
                  </a:cubicBezTo>
                  <a:cubicBezTo>
                    <a:pt x="101" y="146"/>
                    <a:pt x="93" y="139"/>
                    <a:pt x="101" y="135"/>
                  </a:cubicBezTo>
                  <a:cubicBezTo>
                    <a:pt x="105" y="128"/>
                    <a:pt x="105" y="128"/>
                    <a:pt x="93" y="135"/>
                  </a:cubicBezTo>
                  <a:cubicBezTo>
                    <a:pt x="89" y="139"/>
                    <a:pt x="93" y="135"/>
                    <a:pt x="89" y="135"/>
                  </a:cubicBezTo>
                  <a:cubicBezTo>
                    <a:pt x="81" y="135"/>
                    <a:pt x="81" y="135"/>
                    <a:pt x="81" y="135"/>
                  </a:cubicBezTo>
                  <a:cubicBezTo>
                    <a:pt x="89" y="128"/>
                    <a:pt x="93" y="128"/>
                    <a:pt x="81" y="128"/>
                  </a:cubicBezTo>
                  <a:cubicBezTo>
                    <a:pt x="69" y="128"/>
                    <a:pt x="77" y="124"/>
                    <a:pt x="81" y="124"/>
                  </a:cubicBezTo>
                  <a:cubicBezTo>
                    <a:pt x="81" y="128"/>
                    <a:pt x="89" y="124"/>
                    <a:pt x="89" y="124"/>
                  </a:cubicBezTo>
                  <a:cubicBezTo>
                    <a:pt x="77" y="116"/>
                    <a:pt x="93" y="116"/>
                    <a:pt x="89" y="109"/>
                  </a:cubicBezTo>
                  <a:cubicBezTo>
                    <a:pt x="93" y="105"/>
                    <a:pt x="93" y="105"/>
                    <a:pt x="93" y="105"/>
                  </a:cubicBezTo>
                  <a:cubicBezTo>
                    <a:pt x="93" y="98"/>
                    <a:pt x="89" y="105"/>
                    <a:pt x="89" y="94"/>
                  </a:cubicBezTo>
                  <a:cubicBezTo>
                    <a:pt x="81" y="83"/>
                    <a:pt x="93" y="86"/>
                    <a:pt x="89" y="75"/>
                  </a:cubicBezTo>
                  <a:cubicBezTo>
                    <a:pt x="81" y="71"/>
                    <a:pt x="93" y="71"/>
                    <a:pt x="101" y="75"/>
                  </a:cubicBezTo>
                  <a:cubicBezTo>
                    <a:pt x="101" y="64"/>
                    <a:pt x="101" y="64"/>
                    <a:pt x="101" y="64"/>
                  </a:cubicBezTo>
                  <a:cubicBezTo>
                    <a:pt x="93" y="56"/>
                    <a:pt x="113" y="64"/>
                    <a:pt x="101" y="56"/>
                  </a:cubicBezTo>
                  <a:cubicBezTo>
                    <a:pt x="93" y="45"/>
                    <a:pt x="117" y="64"/>
                    <a:pt x="105" y="53"/>
                  </a:cubicBezTo>
                  <a:cubicBezTo>
                    <a:pt x="101" y="45"/>
                    <a:pt x="113" y="53"/>
                    <a:pt x="113" y="41"/>
                  </a:cubicBezTo>
                  <a:cubicBezTo>
                    <a:pt x="105" y="34"/>
                    <a:pt x="113" y="34"/>
                    <a:pt x="117" y="41"/>
                  </a:cubicBezTo>
                  <a:cubicBezTo>
                    <a:pt x="125" y="41"/>
                    <a:pt x="125" y="34"/>
                    <a:pt x="129" y="41"/>
                  </a:cubicBezTo>
                  <a:cubicBezTo>
                    <a:pt x="137" y="41"/>
                    <a:pt x="149" y="34"/>
                    <a:pt x="161" y="34"/>
                  </a:cubicBezTo>
                  <a:cubicBezTo>
                    <a:pt x="165" y="41"/>
                    <a:pt x="153" y="34"/>
                    <a:pt x="165" y="34"/>
                  </a:cubicBezTo>
                  <a:cubicBezTo>
                    <a:pt x="177" y="34"/>
                    <a:pt x="173" y="41"/>
                    <a:pt x="173" y="41"/>
                  </a:cubicBezTo>
                  <a:cubicBezTo>
                    <a:pt x="177" y="45"/>
                    <a:pt x="149" y="71"/>
                    <a:pt x="141" y="75"/>
                  </a:cubicBezTo>
                  <a:cubicBezTo>
                    <a:pt x="137" y="75"/>
                    <a:pt x="153" y="71"/>
                    <a:pt x="149" y="75"/>
                  </a:cubicBezTo>
                  <a:cubicBezTo>
                    <a:pt x="141" y="83"/>
                    <a:pt x="137" y="86"/>
                    <a:pt x="141" y="86"/>
                  </a:cubicBezTo>
                  <a:cubicBezTo>
                    <a:pt x="153" y="86"/>
                    <a:pt x="153" y="75"/>
                    <a:pt x="173" y="83"/>
                  </a:cubicBezTo>
                  <a:cubicBezTo>
                    <a:pt x="197" y="83"/>
                    <a:pt x="210" y="75"/>
                    <a:pt x="210" y="86"/>
                  </a:cubicBezTo>
                  <a:cubicBezTo>
                    <a:pt x="213" y="94"/>
                    <a:pt x="210" y="94"/>
                    <a:pt x="201" y="116"/>
                  </a:cubicBezTo>
                  <a:cubicBezTo>
                    <a:pt x="189" y="139"/>
                    <a:pt x="185" y="139"/>
                    <a:pt x="177" y="139"/>
                  </a:cubicBezTo>
                  <a:cubicBezTo>
                    <a:pt x="173" y="139"/>
                    <a:pt x="185" y="139"/>
                    <a:pt x="177" y="146"/>
                  </a:cubicBezTo>
                  <a:cubicBezTo>
                    <a:pt x="177" y="146"/>
                    <a:pt x="197" y="146"/>
                    <a:pt x="185" y="150"/>
                  </a:cubicBezTo>
                  <a:cubicBezTo>
                    <a:pt x="177" y="158"/>
                    <a:pt x="177" y="150"/>
                    <a:pt x="173" y="158"/>
                  </a:cubicBezTo>
                  <a:cubicBezTo>
                    <a:pt x="173" y="161"/>
                    <a:pt x="153" y="161"/>
                    <a:pt x="165" y="161"/>
                  </a:cubicBezTo>
                  <a:cubicBezTo>
                    <a:pt x="185" y="169"/>
                    <a:pt x="173" y="150"/>
                    <a:pt x="189" y="161"/>
                  </a:cubicBezTo>
                  <a:cubicBezTo>
                    <a:pt x="210" y="169"/>
                    <a:pt x="201" y="176"/>
                    <a:pt x="213" y="180"/>
                  </a:cubicBezTo>
                  <a:cubicBezTo>
                    <a:pt x="222" y="188"/>
                    <a:pt x="213" y="191"/>
                    <a:pt x="230" y="210"/>
                  </a:cubicBezTo>
                  <a:cubicBezTo>
                    <a:pt x="234" y="232"/>
                    <a:pt x="234" y="229"/>
                    <a:pt x="246" y="229"/>
                  </a:cubicBezTo>
                  <a:cubicBezTo>
                    <a:pt x="258" y="232"/>
                    <a:pt x="254" y="244"/>
                    <a:pt x="266" y="244"/>
                  </a:cubicBezTo>
                  <a:cubicBezTo>
                    <a:pt x="270" y="251"/>
                    <a:pt x="258" y="251"/>
                    <a:pt x="270" y="262"/>
                  </a:cubicBezTo>
                  <a:cubicBezTo>
                    <a:pt x="282" y="274"/>
                    <a:pt x="278" y="274"/>
                    <a:pt x="266" y="266"/>
                  </a:cubicBezTo>
                  <a:cubicBezTo>
                    <a:pt x="258" y="262"/>
                    <a:pt x="258" y="266"/>
                    <a:pt x="270" y="274"/>
                  </a:cubicBezTo>
                  <a:cubicBezTo>
                    <a:pt x="278" y="281"/>
                    <a:pt x="290" y="296"/>
                    <a:pt x="282" y="296"/>
                  </a:cubicBezTo>
                  <a:cubicBezTo>
                    <a:pt x="278" y="304"/>
                    <a:pt x="270" y="308"/>
                    <a:pt x="278" y="308"/>
                  </a:cubicBezTo>
                  <a:cubicBezTo>
                    <a:pt x="282" y="308"/>
                    <a:pt x="282" y="315"/>
                    <a:pt x="290" y="304"/>
                  </a:cubicBezTo>
                  <a:cubicBezTo>
                    <a:pt x="290" y="296"/>
                    <a:pt x="326" y="304"/>
                    <a:pt x="326" y="319"/>
                  </a:cubicBezTo>
                  <a:cubicBezTo>
                    <a:pt x="330" y="349"/>
                    <a:pt x="306" y="349"/>
                    <a:pt x="314" y="356"/>
                  </a:cubicBezTo>
                  <a:cubicBezTo>
                    <a:pt x="318" y="356"/>
                    <a:pt x="306" y="349"/>
                    <a:pt x="302" y="356"/>
                  </a:cubicBezTo>
                  <a:cubicBezTo>
                    <a:pt x="294" y="360"/>
                    <a:pt x="306" y="356"/>
                    <a:pt x="302" y="367"/>
                  </a:cubicBezTo>
                  <a:cubicBezTo>
                    <a:pt x="290" y="367"/>
                    <a:pt x="290" y="367"/>
                    <a:pt x="290" y="367"/>
                  </a:cubicBezTo>
                  <a:cubicBezTo>
                    <a:pt x="294" y="371"/>
                    <a:pt x="290" y="371"/>
                    <a:pt x="294" y="371"/>
                  </a:cubicBezTo>
                  <a:cubicBezTo>
                    <a:pt x="302" y="379"/>
                    <a:pt x="318" y="367"/>
                    <a:pt x="318" y="371"/>
                  </a:cubicBezTo>
                  <a:cubicBezTo>
                    <a:pt x="314" y="379"/>
                    <a:pt x="318" y="382"/>
                    <a:pt x="306" y="390"/>
                  </a:cubicBezTo>
                  <a:cubicBezTo>
                    <a:pt x="294" y="390"/>
                    <a:pt x="306" y="397"/>
                    <a:pt x="294" y="397"/>
                  </a:cubicBezTo>
                  <a:cubicBezTo>
                    <a:pt x="290" y="397"/>
                    <a:pt x="282" y="409"/>
                    <a:pt x="270" y="401"/>
                  </a:cubicBezTo>
                  <a:cubicBezTo>
                    <a:pt x="258" y="397"/>
                    <a:pt x="246" y="409"/>
                    <a:pt x="242" y="401"/>
                  </a:cubicBezTo>
                  <a:cubicBezTo>
                    <a:pt x="242" y="397"/>
                    <a:pt x="242" y="401"/>
                    <a:pt x="234" y="401"/>
                  </a:cubicBezTo>
                  <a:cubicBezTo>
                    <a:pt x="222" y="397"/>
                    <a:pt x="234" y="401"/>
                    <a:pt x="213" y="401"/>
                  </a:cubicBezTo>
                  <a:cubicBezTo>
                    <a:pt x="201" y="409"/>
                    <a:pt x="213" y="412"/>
                    <a:pt x="201" y="409"/>
                  </a:cubicBezTo>
                  <a:cubicBezTo>
                    <a:pt x="189" y="409"/>
                    <a:pt x="197" y="420"/>
                    <a:pt x="185" y="409"/>
                  </a:cubicBezTo>
                  <a:cubicBezTo>
                    <a:pt x="177" y="397"/>
                    <a:pt x="165" y="412"/>
                    <a:pt x="161" y="409"/>
                  </a:cubicBezTo>
                  <a:cubicBezTo>
                    <a:pt x="161" y="409"/>
                    <a:pt x="161" y="431"/>
                    <a:pt x="149" y="424"/>
                  </a:cubicBezTo>
                  <a:cubicBezTo>
                    <a:pt x="141" y="420"/>
                    <a:pt x="141" y="420"/>
                    <a:pt x="129" y="420"/>
                  </a:cubicBezTo>
                  <a:cubicBezTo>
                    <a:pt x="117" y="420"/>
                    <a:pt x="117" y="424"/>
                    <a:pt x="113" y="431"/>
                  </a:cubicBezTo>
                  <a:cubicBezTo>
                    <a:pt x="105" y="431"/>
                    <a:pt x="113" y="435"/>
                    <a:pt x="105" y="435"/>
                  </a:cubicBezTo>
                  <a:cubicBezTo>
                    <a:pt x="101" y="435"/>
                    <a:pt x="101" y="431"/>
                    <a:pt x="93" y="431"/>
                  </a:cubicBezTo>
                  <a:cubicBezTo>
                    <a:pt x="89" y="435"/>
                    <a:pt x="89" y="424"/>
                    <a:pt x="101" y="424"/>
                  </a:cubicBezTo>
                  <a:cubicBezTo>
                    <a:pt x="105" y="424"/>
                    <a:pt x="105" y="412"/>
                    <a:pt x="117" y="409"/>
                  </a:cubicBezTo>
                  <a:cubicBezTo>
                    <a:pt x="125" y="409"/>
                    <a:pt x="117" y="409"/>
                    <a:pt x="125" y="401"/>
                  </a:cubicBezTo>
                  <a:cubicBezTo>
                    <a:pt x="129" y="397"/>
                    <a:pt x="117" y="390"/>
                    <a:pt x="129" y="390"/>
                  </a:cubicBezTo>
                  <a:cubicBezTo>
                    <a:pt x="141" y="390"/>
                    <a:pt x="129" y="379"/>
                    <a:pt x="141" y="379"/>
                  </a:cubicBezTo>
                  <a:cubicBezTo>
                    <a:pt x="161" y="379"/>
                    <a:pt x="153" y="382"/>
                    <a:pt x="173" y="382"/>
                  </a:cubicBezTo>
                  <a:cubicBezTo>
                    <a:pt x="185" y="379"/>
                    <a:pt x="165" y="379"/>
                    <a:pt x="189" y="367"/>
                  </a:cubicBezTo>
                  <a:cubicBezTo>
                    <a:pt x="189" y="360"/>
                    <a:pt x="189" y="360"/>
                    <a:pt x="197" y="356"/>
                  </a:cubicBezTo>
                  <a:cubicBezTo>
                    <a:pt x="185" y="360"/>
                    <a:pt x="185" y="367"/>
                    <a:pt x="177" y="367"/>
                  </a:cubicBezTo>
                  <a:cubicBezTo>
                    <a:pt x="173" y="367"/>
                    <a:pt x="165" y="382"/>
                    <a:pt x="153" y="371"/>
                  </a:cubicBezTo>
                  <a:cubicBezTo>
                    <a:pt x="141" y="360"/>
                    <a:pt x="129" y="371"/>
                    <a:pt x="137" y="367"/>
                  </a:cubicBezTo>
                  <a:cubicBezTo>
                    <a:pt x="137" y="360"/>
                    <a:pt x="129" y="356"/>
                    <a:pt x="117" y="360"/>
                  </a:cubicBezTo>
                  <a:cubicBezTo>
                    <a:pt x="113" y="367"/>
                    <a:pt x="105" y="360"/>
                    <a:pt x="105" y="356"/>
                  </a:cubicBezTo>
                  <a:cubicBezTo>
                    <a:pt x="113" y="349"/>
                    <a:pt x="101" y="356"/>
                    <a:pt x="105" y="349"/>
                  </a:cubicBezTo>
                  <a:cubicBezTo>
                    <a:pt x="113" y="337"/>
                    <a:pt x="113" y="349"/>
                    <a:pt x="129" y="337"/>
                  </a:cubicBezTo>
                  <a:cubicBezTo>
                    <a:pt x="149" y="326"/>
                    <a:pt x="137" y="319"/>
                    <a:pt x="141" y="315"/>
                  </a:cubicBezTo>
                  <a:cubicBezTo>
                    <a:pt x="149" y="308"/>
                    <a:pt x="137" y="315"/>
                    <a:pt x="141" y="308"/>
                  </a:cubicBezTo>
                  <a:cubicBezTo>
                    <a:pt x="141" y="296"/>
                    <a:pt x="129" y="315"/>
                    <a:pt x="125" y="308"/>
                  </a:cubicBezTo>
                  <a:cubicBezTo>
                    <a:pt x="125" y="308"/>
                    <a:pt x="117" y="315"/>
                    <a:pt x="125" y="308"/>
                  </a:cubicBezTo>
                  <a:cubicBezTo>
                    <a:pt x="125" y="304"/>
                    <a:pt x="129" y="304"/>
                    <a:pt x="137" y="293"/>
                  </a:cubicBezTo>
                  <a:cubicBezTo>
                    <a:pt x="141" y="285"/>
                    <a:pt x="141" y="293"/>
                    <a:pt x="149" y="285"/>
                  </a:cubicBezTo>
                  <a:cubicBezTo>
                    <a:pt x="149" y="285"/>
                    <a:pt x="149" y="293"/>
                    <a:pt x="161" y="285"/>
                  </a:cubicBezTo>
                  <a:cubicBezTo>
                    <a:pt x="165" y="281"/>
                    <a:pt x="173" y="293"/>
                    <a:pt x="173" y="285"/>
                  </a:cubicBezTo>
                  <a:cubicBezTo>
                    <a:pt x="165" y="281"/>
                    <a:pt x="173" y="281"/>
                    <a:pt x="177" y="285"/>
                  </a:cubicBezTo>
                  <a:cubicBezTo>
                    <a:pt x="177" y="281"/>
                    <a:pt x="177" y="281"/>
                    <a:pt x="177" y="281"/>
                  </a:cubicBezTo>
                  <a:cubicBezTo>
                    <a:pt x="165" y="266"/>
                    <a:pt x="177" y="266"/>
                    <a:pt x="177" y="266"/>
                  </a:cubicBezTo>
                  <a:cubicBezTo>
                    <a:pt x="165" y="262"/>
                    <a:pt x="185" y="255"/>
                    <a:pt x="177" y="255"/>
                  </a:cubicBezTo>
                  <a:cubicBezTo>
                    <a:pt x="177" y="251"/>
                    <a:pt x="185" y="244"/>
                    <a:pt x="177" y="244"/>
                  </a:cubicBezTo>
                  <a:cubicBezTo>
                    <a:pt x="173" y="244"/>
                    <a:pt x="173" y="255"/>
                    <a:pt x="165" y="251"/>
                  </a:cubicBezTo>
                  <a:cubicBezTo>
                    <a:pt x="161" y="240"/>
                    <a:pt x="149" y="240"/>
                    <a:pt x="161" y="221"/>
                  </a:cubicBezTo>
                  <a:cubicBezTo>
                    <a:pt x="173" y="203"/>
                    <a:pt x="161" y="221"/>
                    <a:pt x="165" y="210"/>
                  </a:cubicBezTo>
                  <a:lnTo>
                    <a:pt x="161" y="210"/>
                  </a:lnTo>
                  <a:close/>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0" name="Freeform 232"/>
            <p:cNvSpPr>
              <a:spLocks noEditPoints="1"/>
            </p:cNvSpPr>
            <p:nvPr/>
          </p:nvSpPr>
          <p:spPr bwMode="auto">
            <a:xfrm>
              <a:off x="2732" y="1871"/>
              <a:ext cx="458" cy="604"/>
            </a:xfrm>
            <a:custGeom>
              <a:avLst/>
              <a:gdLst/>
              <a:ahLst/>
              <a:cxnLst>
                <a:cxn ang="0">
                  <a:pos x="185" y="11"/>
                </a:cxn>
                <a:cxn ang="0">
                  <a:pos x="189" y="8"/>
                </a:cxn>
                <a:cxn ang="0">
                  <a:pos x="177" y="30"/>
                </a:cxn>
                <a:cxn ang="0">
                  <a:pos x="177" y="19"/>
                </a:cxn>
                <a:cxn ang="0">
                  <a:pos x="177" y="23"/>
                </a:cxn>
                <a:cxn ang="0">
                  <a:pos x="81" y="169"/>
                </a:cxn>
                <a:cxn ang="0">
                  <a:pos x="69" y="180"/>
                </a:cxn>
                <a:cxn ang="0">
                  <a:pos x="65" y="176"/>
                </a:cxn>
                <a:cxn ang="0">
                  <a:pos x="89" y="146"/>
                </a:cxn>
                <a:cxn ang="0">
                  <a:pos x="77" y="146"/>
                </a:cxn>
                <a:cxn ang="0">
                  <a:pos x="81" y="116"/>
                </a:cxn>
                <a:cxn ang="0">
                  <a:pos x="69" y="94"/>
                </a:cxn>
                <a:cxn ang="0">
                  <a:pos x="65" y="98"/>
                </a:cxn>
                <a:cxn ang="0">
                  <a:pos x="37" y="109"/>
                </a:cxn>
                <a:cxn ang="0">
                  <a:pos x="45" y="86"/>
                </a:cxn>
                <a:cxn ang="0">
                  <a:pos x="53" y="71"/>
                </a:cxn>
                <a:cxn ang="0">
                  <a:pos x="65" y="71"/>
                </a:cxn>
                <a:cxn ang="0">
                  <a:pos x="69" y="53"/>
                </a:cxn>
                <a:cxn ang="0">
                  <a:pos x="222" y="409"/>
                </a:cxn>
                <a:cxn ang="0">
                  <a:pos x="101" y="176"/>
                </a:cxn>
                <a:cxn ang="0">
                  <a:pos x="125" y="285"/>
                </a:cxn>
                <a:cxn ang="0">
                  <a:pos x="89" y="244"/>
                </a:cxn>
                <a:cxn ang="0">
                  <a:pos x="101" y="232"/>
                </a:cxn>
                <a:cxn ang="0">
                  <a:pos x="77" y="199"/>
                </a:cxn>
                <a:cxn ang="0">
                  <a:pos x="21" y="232"/>
                </a:cxn>
                <a:cxn ang="0">
                  <a:pos x="69" y="251"/>
                </a:cxn>
                <a:cxn ang="0">
                  <a:pos x="129" y="214"/>
                </a:cxn>
                <a:cxn ang="0">
                  <a:pos x="113" y="203"/>
                </a:cxn>
                <a:cxn ang="0">
                  <a:pos x="105" y="169"/>
                </a:cxn>
                <a:cxn ang="0">
                  <a:pos x="93" y="176"/>
                </a:cxn>
                <a:cxn ang="0">
                  <a:pos x="101" y="135"/>
                </a:cxn>
                <a:cxn ang="0">
                  <a:pos x="81" y="128"/>
                </a:cxn>
                <a:cxn ang="0">
                  <a:pos x="93" y="105"/>
                </a:cxn>
                <a:cxn ang="0">
                  <a:pos x="101" y="64"/>
                </a:cxn>
                <a:cxn ang="0">
                  <a:pos x="117" y="41"/>
                </a:cxn>
                <a:cxn ang="0">
                  <a:pos x="173" y="41"/>
                </a:cxn>
                <a:cxn ang="0">
                  <a:pos x="173" y="83"/>
                </a:cxn>
                <a:cxn ang="0">
                  <a:pos x="177" y="146"/>
                </a:cxn>
                <a:cxn ang="0">
                  <a:pos x="189" y="161"/>
                </a:cxn>
                <a:cxn ang="0">
                  <a:pos x="266" y="244"/>
                </a:cxn>
                <a:cxn ang="0">
                  <a:pos x="282" y="296"/>
                </a:cxn>
                <a:cxn ang="0">
                  <a:pos x="314" y="356"/>
                </a:cxn>
                <a:cxn ang="0">
                  <a:pos x="294" y="371"/>
                </a:cxn>
                <a:cxn ang="0">
                  <a:pos x="270" y="401"/>
                </a:cxn>
                <a:cxn ang="0">
                  <a:pos x="201" y="409"/>
                </a:cxn>
                <a:cxn ang="0">
                  <a:pos x="129" y="420"/>
                </a:cxn>
                <a:cxn ang="0">
                  <a:pos x="101" y="424"/>
                </a:cxn>
                <a:cxn ang="0">
                  <a:pos x="141" y="379"/>
                </a:cxn>
                <a:cxn ang="0">
                  <a:pos x="177" y="367"/>
                </a:cxn>
                <a:cxn ang="0">
                  <a:pos x="105" y="356"/>
                </a:cxn>
                <a:cxn ang="0">
                  <a:pos x="141" y="308"/>
                </a:cxn>
                <a:cxn ang="0">
                  <a:pos x="149" y="285"/>
                </a:cxn>
                <a:cxn ang="0">
                  <a:pos x="177" y="281"/>
                </a:cxn>
                <a:cxn ang="0">
                  <a:pos x="165" y="251"/>
                </a:cxn>
              </a:cxnLst>
              <a:rect l="0" t="0" r="r" b="b"/>
              <a:pathLst>
                <a:path w="330" h="435">
                  <a:moveTo>
                    <a:pt x="173" y="0"/>
                  </a:moveTo>
                  <a:cubicBezTo>
                    <a:pt x="177" y="0"/>
                    <a:pt x="177" y="8"/>
                    <a:pt x="177" y="8"/>
                  </a:cubicBezTo>
                  <a:cubicBezTo>
                    <a:pt x="177" y="8"/>
                    <a:pt x="173" y="8"/>
                    <a:pt x="173" y="0"/>
                  </a:cubicBezTo>
                  <a:close/>
                  <a:moveTo>
                    <a:pt x="185" y="11"/>
                  </a:moveTo>
                  <a:cubicBezTo>
                    <a:pt x="185" y="8"/>
                    <a:pt x="189" y="11"/>
                    <a:pt x="189" y="11"/>
                  </a:cubicBezTo>
                  <a:cubicBezTo>
                    <a:pt x="185" y="19"/>
                    <a:pt x="185" y="19"/>
                    <a:pt x="185" y="11"/>
                  </a:cubicBezTo>
                  <a:close/>
                  <a:moveTo>
                    <a:pt x="185" y="8"/>
                  </a:moveTo>
                  <a:cubicBezTo>
                    <a:pt x="189" y="8"/>
                    <a:pt x="189" y="0"/>
                    <a:pt x="189" y="8"/>
                  </a:cubicBezTo>
                  <a:cubicBezTo>
                    <a:pt x="185" y="8"/>
                    <a:pt x="185" y="0"/>
                    <a:pt x="185" y="8"/>
                  </a:cubicBezTo>
                  <a:cubicBezTo>
                    <a:pt x="185" y="11"/>
                    <a:pt x="185" y="8"/>
                    <a:pt x="185" y="8"/>
                  </a:cubicBezTo>
                  <a:close/>
                  <a:moveTo>
                    <a:pt x="177" y="30"/>
                  </a:moveTo>
                  <a:cubicBezTo>
                    <a:pt x="177" y="23"/>
                    <a:pt x="177" y="30"/>
                    <a:pt x="177" y="30"/>
                  </a:cubicBezTo>
                  <a:cubicBezTo>
                    <a:pt x="173" y="30"/>
                    <a:pt x="173" y="30"/>
                    <a:pt x="177" y="30"/>
                  </a:cubicBezTo>
                  <a:close/>
                  <a:moveTo>
                    <a:pt x="177" y="23"/>
                  </a:moveTo>
                  <a:cubicBezTo>
                    <a:pt x="177" y="30"/>
                    <a:pt x="185" y="23"/>
                    <a:pt x="185" y="19"/>
                  </a:cubicBezTo>
                  <a:cubicBezTo>
                    <a:pt x="185" y="19"/>
                    <a:pt x="177" y="23"/>
                    <a:pt x="177" y="19"/>
                  </a:cubicBezTo>
                  <a:cubicBezTo>
                    <a:pt x="177" y="19"/>
                    <a:pt x="173" y="23"/>
                    <a:pt x="173" y="19"/>
                  </a:cubicBezTo>
                  <a:cubicBezTo>
                    <a:pt x="177" y="11"/>
                    <a:pt x="173" y="11"/>
                    <a:pt x="173" y="11"/>
                  </a:cubicBezTo>
                  <a:cubicBezTo>
                    <a:pt x="165" y="11"/>
                    <a:pt x="161" y="19"/>
                    <a:pt x="165" y="19"/>
                  </a:cubicBezTo>
                  <a:cubicBezTo>
                    <a:pt x="173" y="23"/>
                    <a:pt x="173" y="19"/>
                    <a:pt x="177" y="23"/>
                  </a:cubicBezTo>
                  <a:close/>
                  <a:moveTo>
                    <a:pt x="165" y="30"/>
                  </a:moveTo>
                  <a:cubicBezTo>
                    <a:pt x="165" y="30"/>
                    <a:pt x="161" y="23"/>
                    <a:pt x="165" y="23"/>
                  </a:cubicBezTo>
                  <a:cubicBezTo>
                    <a:pt x="165" y="23"/>
                    <a:pt x="173" y="30"/>
                    <a:pt x="165" y="30"/>
                  </a:cubicBezTo>
                  <a:close/>
                  <a:moveTo>
                    <a:pt x="81" y="169"/>
                  </a:moveTo>
                  <a:cubicBezTo>
                    <a:pt x="77" y="161"/>
                    <a:pt x="81" y="158"/>
                    <a:pt x="89" y="158"/>
                  </a:cubicBezTo>
                  <a:cubicBezTo>
                    <a:pt x="93" y="150"/>
                    <a:pt x="81" y="176"/>
                    <a:pt x="81" y="169"/>
                  </a:cubicBezTo>
                  <a:close/>
                  <a:moveTo>
                    <a:pt x="69" y="176"/>
                  </a:moveTo>
                  <a:cubicBezTo>
                    <a:pt x="77" y="180"/>
                    <a:pt x="69" y="180"/>
                    <a:pt x="69" y="180"/>
                  </a:cubicBezTo>
                  <a:cubicBezTo>
                    <a:pt x="69" y="188"/>
                    <a:pt x="77" y="180"/>
                    <a:pt x="77" y="180"/>
                  </a:cubicBezTo>
                  <a:cubicBezTo>
                    <a:pt x="81" y="176"/>
                    <a:pt x="77" y="176"/>
                    <a:pt x="77" y="169"/>
                  </a:cubicBezTo>
                  <a:cubicBezTo>
                    <a:pt x="77" y="161"/>
                    <a:pt x="69" y="169"/>
                    <a:pt x="69" y="169"/>
                  </a:cubicBezTo>
                  <a:cubicBezTo>
                    <a:pt x="69" y="161"/>
                    <a:pt x="57" y="176"/>
                    <a:pt x="65" y="176"/>
                  </a:cubicBezTo>
                  <a:cubicBezTo>
                    <a:pt x="69" y="180"/>
                    <a:pt x="69" y="169"/>
                    <a:pt x="69" y="176"/>
                  </a:cubicBezTo>
                  <a:close/>
                  <a:moveTo>
                    <a:pt x="77" y="146"/>
                  </a:moveTo>
                  <a:cubicBezTo>
                    <a:pt x="77" y="146"/>
                    <a:pt x="69" y="146"/>
                    <a:pt x="69" y="150"/>
                  </a:cubicBezTo>
                  <a:cubicBezTo>
                    <a:pt x="69" y="150"/>
                    <a:pt x="81" y="146"/>
                    <a:pt x="89" y="146"/>
                  </a:cubicBezTo>
                  <a:cubicBezTo>
                    <a:pt x="93" y="146"/>
                    <a:pt x="89" y="139"/>
                    <a:pt x="81" y="139"/>
                  </a:cubicBezTo>
                  <a:cubicBezTo>
                    <a:pt x="77" y="135"/>
                    <a:pt x="77" y="128"/>
                    <a:pt x="69" y="135"/>
                  </a:cubicBezTo>
                  <a:cubicBezTo>
                    <a:pt x="69" y="139"/>
                    <a:pt x="69" y="139"/>
                    <a:pt x="77" y="139"/>
                  </a:cubicBezTo>
                  <a:cubicBezTo>
                    <a:pt x="81" y="139"/>
                    <a:pt x="77" y="139"/>
                    <a:pt x="77" y="146"/>
                  </a:cubicBezTo>
                  <a:close/>
                  <a:moveTo>
                    <a:pt x="65" y="98"/>
                  </a:moveTo>
                  <a:cubicBezTo>
                    <a:pt x="69" y="98"/>
                    <a:pt x="65" y="98"/>
                    <a:pt x="69" y="105"/>
                  </a:cubicBezTo>
                  <a:cubicBezTo>
                    <a:pt x="69" y="109"/>
                    <a:pt x="77" y="105"/>
                    <a:pt x="81" y="105"/>
                  </a:cubicBezTo>
                  <a:cubicBezTo>
                    <a:pt x="89" y="105"/>
                    <a:pt x="77" y="109"/>
                    <a:pt x="81" y="116"/>
                  </a:cubicBezTo>
                  <a:cubicBezTo>
                    <a:pt x="89" y="105"/>
                    <a:pt x="89" y="105"/>
                    <a:pt x="89" y="105"/>
                  </a:cubicBezTo>
                  <a:cubicBezTo>
                    <a:pt x="93" y="98"/>
                    <a:pt x="89" y="105"/>
                    <a:pt x="81" y="98"/>
                  </a:cubicBezTo>
                  <a:cubicBezTo>
                    <a:pt x="77" y="98"/>
                    <a:pt x="77" y="83"/>
                    <a:pt x="69" y="83"/>
                  </a:cubicBezTo>
                  <a:cubicBezTo>
                    <a:pt x="69" y="94"/>
                    <a:pt x="69" y="94"/>
                    <a:pt x="69" y="94"/>
                  </a:cubicBezTo>
                  <a:cubicBezTo>
                    <a:pt x="65" y="86"/>
                    <a:pt x="65" y="86"/>
                    <a:pt x="65" y="86"/>
                  </a:cubicBezTo>
                  <a:cubicBezTo>
                    <a:pt x="57" y="86"/>
                    <a:pt x="65" y="94"/>
                    <a:pt x="65" y="94"/>
                  </a:cubicBezTo>
                  <a:cubicBezTo>
                    <a:pt x="65" y="94"/>
                    <a:pt x="53" y="94"/>
                    <a:pt x="57" y="98"/>
                  </a:cubicBezTo>
                  <a:cubicBezTo>
                    <a:pt x="65" y="98"/>
                    <a:pt x="65" y="94"/>
                    <a:pt x="65" y="98"/>
                  </a:cubicBezTo>
                  <a:close/>
                  <a:moveTo>
                    <a:pt x="37" y="109"/>
                  </a:moveTo>
                  <a:cubicBezTo>
                    <a:pt x="45" y="109"/>
                    <a:pt x="37" y="105"/>
                    <a:pt x="37" y="105"/>
                  </a:cubicBezTo>
                  <a:cubicBezTo>
                    <a:pt x="45" y="98"/>
                    <a:pt x="45" y="98"/>
                    <a:pt x="37" y="98"/>
                  </a:cubicBezTo>
                  <a:cubicBezTo>
                    <a:pt x="33" y="94"/>
                    <a:pt x="33" y="109"/>
                    <a:pt x="37" y="109"/>
                  </a:cubicBezTo>
                  <a:close/>
                  <a:moveTo>
                    <a:pt x="45" y="86"/>
                  </a:moveTo>
                  <a:cubicBezTo>
                    <a:pt x="53" y="83"/>
                    <a:pt x="45" y="83"/>
                    <a:pt x="45" y="83"/>
                  </a:cubicBezTo>
                  <a:cubicBezTo>
                    <a:pt x="33" y="83"/>
                    <a:pt x="33" y="83"/>
                    <a:pt x="33" y="83"/>
                  </a:cubicBezTo>
                  <a:cubicBezTo>
                    <a:pt x="33" y="86"/>
                    <a:pt x="45" y="94"/>
                    <a:pt x="45" y="86"/>
                  </a:cubicBezTo>
                  <a:close/>
                  <a:moveTo>
                    <a:pt x="57" y="56"/>
                  </a:moveTo>
                  <a:cubicBezTo>
                    <a:pt x="53" y="64"/>
                    <a:pt x="53" y="53"/>
                    <a:pt x="53" y="56"/>
                  </a:cubicBezTo>
                  <a:cubicBezTo>
                    <a:pt x="45" y="56"/>
                    <a:pt x="45" y="64"/>
                    <a:pt x="45" y="64"/>
                  </a:cubicBezTo>
                  <a:cubicBezTo>
                    <a:pt x="53" y="71"/>
                    <a:pt x="37" y="64"/>
                    <a:pt x="53" y="71"/>
                  </a:cubicBezTo>
                  <a:cubicBezTo>
                    <a:pt x="57" y="71"/>
                    <a:pt x="37" y="71"/>
                    <a:pt x="45" y="75"/>
                  </a:cubicBezTo>
                  <a:cubicBezTo>
                    <a:pt x="53" y="83"/>
                    <a:pt x="53" y="75"/>
                    <a:pt x="57" y="75"/>
                  </a:cubicBezTo>
                  <a:cubicBezTo>
                    <a:pt x="57" y="71"/>
                    <a:pt x="57" y="71"/>
                    <a:pt x="57" y="71"/>
                  </a:cubicBezTo>
                  <a:cubicBezTo>
                    <a:pt x="65" y="71"/>
                    <a:pt x="65" y="71"/>
                    <a:pt x="65" y="71"/>
                  </a:cubicBezTo>
                  <a:cubicBezTo>
                    <a:pt x="65" y="64"/>
                    <a:pt x="69" y="64"/>
                    <a:pt x="69" y="64"/>
                  </a:cubicBezTo>
                  <a:cubicBezTo>
                    <a:pt x="65" y="64"/>
                    <a:pt x="69" y="64"/>
                    <a:pt x="69" y="56"/>
                  </a:cubicBezTo>
                  <a:cubicBezTo>
                    <a:pt x="69" y="53"/>
                    <a:pt x="69" y="56"/>
                    <a:pt x="77" y="56"/>
                  </a:cubicBezTo>
                  <a:cubicBezTo>
                    <a:pt x="81" y="53"/>
                    <a:pt x="69" y="56"/>
                    <a:pt x="69" y="53"/>
                  </a:cubicBezTo>
                  <a:cubicBezTo>
                    <a:pt x="77" y="53"/>
                    <a:pt x="77" y="45"/>
                    <a:pt x="77" y="41"/>
                  </a:cubicBezTo>
                  <a:cubicBezTo>
                    <a:pt x="77" y="41"/>
                    <a:pt x="65" y="45"/>
                    <a:pt x="57" y="53"/>
                  </a:cubicBezTo>
                  <a:cubicBezTo>
                    <a:pt x="53" y="53"/>
                    <a:pt x="57" y="56"/>
                    <a:pt x="57" y="56"/>
                  </a:cubicBezTo>
                  <a:close/>
                  <a:moveTo>
                    <a:pt x="222" y="409"/>
                  </a:moveTo>
                  <a:cubicBezTo>
                    <a:pt x="230" y="401"/>
                    <a:pt x="234" y="401"/>
                    <a:pt x="234" y="409"/>
                  </a:cubicBezTo>
                  <a:cubicBezTo>
                    <a:pt x="242" y="409"/>
                    <a:pt x="234" y="412"/>
                    <a:pt x="222" y="409"/>
                  </a:cubicBezTo>
                  <a:close/>
                  <a:moveTo>
                    <a:pt x="105" y="188"/>
                  </a:moveTo>
                  <a:cubicBezTo>
                    <a:pt x="101" y="188"/>
                    <a:pt x="101" y="180"/>
                    <a:pt x="101" y="176"/>
                  </a:cubicBezTo>
                  <a:cubicBezTo>
                    <a:pt x="105" y="169"/>
                    <a:pt x="113" y="188"/>
                    <a:pt x="105" y="188"/>
                  </a:cubicBezTo>
                  <a:close/>
                  <a:moveTo>
                    <a:pt x="125" y="285"/>
                  </a:moveTo>
                  <a:cubicBezTo>
                    <a:pt x="129" y="274"/>
                    <a:pt x="141" y="285"/>
                    <a:pt x="137" y="293"/>
                  </a:cubicBezTo>
                  <a:cubicBezTo>
                    <a:pt x="129" y="296"/>
                    <a:pt x="125" y="293"/>
                    <a:pt x="125" y="285"/>
                  </a:cubicBezTo>
                  <a:close/>
                  <a:moveTo>
                    <a:pt x="129" y="240"/>
                  </a:moveTo>
                  <a:cubicBezTo>
                    <a:pt x="137" y="240"/>
                    <a:pt x="129" y="255"/>
                    <a:pt x="125" y="251"/>
                  </a:cubicBezTo>
                  <a:cubicBezTo>
                    <a:pt x="113" y="251"/>
                    <a:pt x="129" y="232"/>
                    <a:pt x="129" y="240"/>
                  </a:cubicBezTo>
                  <a:close/>
                  <a:moveTo>
                    <a:pt x="89" y="244"/>
                  </a:moveTo>
                  <a:cubicBezTo>
                    <a:pt x="89" y="240"/>
                    <a:pt x="93" y="244"/>
                    <a:pt x="93" y="240"/>
                  </a:cubicBezTo>
                  <a:cubicBezTo>
                    <a:pt x="89" y="240"/>
                    <a:pt x="89" y="240"/>
                    <a:pt x="89" y="240"/>
                  </a:cubicBezTo>
                  <a:cubicBezTo>
                    <a:pt x="93" y="232"/>
                    <a:pt x="93" y="229"/>
                    <a:pt x="93" y="232"/>
                  </a:cubicBezTo>
                  <a:cubicBezTo>
                    <a:pt x="93" y="240"/>
                    <a:pt x="101" y="240"/>
                    <a:pt x="101" y="232"/>
                  </a:cubicBezTo>
                  <a:cubicBezTo>
                    <a:pt x="93" y="221"/>
                    <a:pt x="93" y="221"/>
                    <a:pt x="93" y="221"/>
                  </a:cubicBezTo>
                  <a:cubicBezTo>
                    <a:pt x="89" y="229"/>
                    <a:pt x="81" y="229"/>
                    <a:pt x="89" y="221"/>
                  </a:cubicBezTo>
                  <a:cubicBezTo>
                    <a:pt x="93" y="221"/>
                    <a:pt x="93" y="214"/>
                    <a:pt x="89" y="214"/>
                  </a:cubicBezTo>
                  <a:cubicBezTo>
                    <a:pt x="81" y="214"/>
                    <a:pt x="81" y="203"/>
                    <a:pt x="77" y="199"/>
                  </a:cubicBezTo>
                  <a:cubicBezTo>
                    <a:pt x="77" y="191"/>
                    <a:pt x="65" y="199"/>
                    <a:pt x="57" y="199"/>
                  </a:cubicBezTo>
                  <a:cubicBezTo>
                    <a:pt x="45" y="199"/>
                    <a:pt x="53" y="203"/>
                    <a:pt x="37" y="203"/>
                  </a:cubicBezTo>
                  <a:cubicBezTo>
                    <a:pt x="25" y="210"/>
                    <a:pt x="37" y="221"/>
                    <a:pt x="25" y="221"/>
                  </a:cubicBezTo>
                  <a:cubicBezTo>
                    <a:pt x="12" y="221"/>
                    <a:pt x="33" y="229"/>
                    <a:pt x="21" y="232"/>
                  </a:cubicBezTo>
                  <a:cubicBezTo>
                    <a:pt x="0" y="240"/>
                    <a:pt x="45" y="255"/>
                    <a:pt x="45" y="244"/>
                  </a:cubicBezTo>
                  <a:cubicBezTo>
                    <a:pt x="45" y="240"/>
                    <a:pt x="53" y="232"/>
                    <a:pt x="53" y="240"/>
                  </a:cubicBezTo>
                  <a:cubicBezTo>
                    <a:pt x="57" y="251"/>
                    <a:pt x="57" y="244"/>
                    <a:pt x="57" y="251"/>
                  </a:cubicBezTo>
                  <a:cubicBezTo>
                    <a:pt x="65" y="255"/>
                    <a:pt x="65" y="251"/>
                    <a:pt x="69" y="251"/>
                  </a:cubicBezTo>
                  <a:cubicBezTo>
                    <a:pt x="81" y="251"/>
                    <a:pt x="77" y="262"/>
                    <a:pt x="89" y="244"/>
                  </a:cubicBezTo>
                  <a:close/>
                  <a:moveTo>
                    <a:pt x="161" y="210"/>
                  </a:moveTo>
                  <a:cubicBezTo>
                    <a:pt x="153" y="221"/>
                    <a:pt x="153" y="210"/>
                    <a:pt x="149" y="214"/>
                  </a:cubicBezTo>
                  <a:cubicBezTo>
                    <a:pt x="141" y="229"/>
                    <a:pt x="129" y="210"/>
                    <a:pt x="129" y="214"/>
                  </a:cubicBezTo>
                  <a:cubicBezTo>
                    <a:pt x="137" y="221"/>
                    <a:pt x="129" y="229"/>
                    <a:pt x="129" y="221"/>
                  </a:cubicBezTo>
                  <a:cubicBezTo>
                    <a:pt x="125" y="214"/>
                    <a:pt x="113" y="210"/>
                    <a:pt x="113" y="221"/>
                  </a:cubicBezTo>
                  <a:cubicBezTo>
                    <a:pt x="117" y="232"/>
                    <a:pt x="105" y="214"/>
                    <a:pt x="105" y="210"/>
                  </a:cubicBezTo>
                  <a:cubicBezTo>
                    <a:pt x="113" y="203"/>
                    <a:pt x="113" y="214"/>
                    <a:pt x="113" y="203"/>
                  </a:cubicBezTo>
                  <a:cubicBezTo>
                    <a:pt x="113" y="191"/>
                    <a:pt x="129" y="191"/>
                    <a:pt x="117" y="180"/>
                  </a:cubicBezTo>
                  <a:cubicBezTo>
                    <a:pt x="113" y="169"/>
                    <a:pt x="117" y="169"/>
                    <a:pt x="125" y="161"/>
                  </a:cubicBezTo>
                  <a:cubicBezTo>
                    <a:pt x="113" y="150"/>
                    <a:pt x="117" y="169"/>
                    <a:pt x="113" y="169"/>
                  </a:cubicBezTo>
                  <a:cubicBezTo>
                    <a:pt x="105" y="161"/>
                    <a:pt x="113" y="169"/>
                    <a:pt x="105" y="169"/>
                  </a:cubicBezTo>
                  <a:cubicBezTo>
                    <a:pt x="101" y="161"/>
                    <a:pt x="105" y="158"/>
                    <a:pt x="101" y="161"/>
                  </a:cubicBezTo>
                  <a:cubicBezTo>
                    <a:pt x="93" y="161"/>
                    <a:pt x="105" y="169"/>
                    <a:pt x="101" y="176"/>
                  </a:cubicBezTo>
                  <a:cubicBezTo>
                    <a:pt x="93" y="180"/>
                    <a:pt x="93" y="199"/>
                    <a:pt x="89" y="199"/>
                  </a:cubicBezTo>
                  <a:cubicBezTo>
                    <a:pt x="81" y="191"/>
                    <a:pt x="101" y="169"/>
                    <a:pt x="93" y="176"/>
                  </a:cubicBezTo>
                  <a:cubicBezTo>
                    <a:pt x="93" y="169"/>
                    <a:pt x="93" y="169"/>
                    <a:pt x="93" y="169"/>
                  </a:cubicBezTo>
                  <a:cubicBezTo>
                    <a:pt x="93" y="161"/>
                    <a:pt x="89" y="161"/>
                    <a:pt x="93" y="158"/>
                  </a:cubicBezTo>
                  <a:cubicBezTo>
                    <a:pt x="93" y="150"/>
                    <a:pt x="89" y="150"/>
                    <a:pt x="93" y="146"/>
                  </a:cubicBezTo>
                  <a:cubicBezTo>
                    <a:pt x="101" y="146"/>
                    <a:pt x="93" y="139"/>
                    <a:pt x="101" y="135"/>
                  </a:cubicBezTo>
                  <a:cubicBezTo>
                    <a:pt x="105" y="128"/>
                    <a:pt x="105" y="128"/>
                    <a:pt x="93" y="135"/>
                  </a:cubicBezTo>
                  <a:cubicBezTo>
                    <a:pt x="89" y="139"/>
                    <a:pt x="93" y="135"/>
                    <a:pt x="89" y="135"/>
                  </a:cubicBezTo>
                  <a:cubicBezTo>
                    <a:pt x="81" y="135"/>
                    <a:pt x="81" y="135"/>
                    <a:pt x="81" y="135"/>
                  </a:cubicBezTo>
                  <a:cubicBezTo>
                    <a:pt x="89" y="128"/>
                    <a:pt x="93" y="128"/>
                    <a:pt x="81" y="128"/>
                  </a:cubicBezTo>
                  <a:cubicBezTo>
                    <a:pt x="69" y="128"/>
                    <a:pt x="77" y="124"/>
                    <a:pt x="81" y="124"/>
                  </a:cubicBezTo>
                  <a:cubicBezTo>
                    <a:pt x="81" y="128"/>
                    <a:pt x="89" y="124"/>
                    <a:pt x="89" y="124"/>
                  </a:cubicBezTo>
                  <a:cubicBezTo>
                    <a:pt x="77" y="116"/>
                    <a:pt x="93" y="116"/>
                    <a:pt x="89" y="109"/>
                  </a:cubicBezTo>
                  <a:cubicBezTo>
                    <a:pt x="93" y="105"/>
                    <a:pt x="93" y="105"/>
                    <a:pt x="93" y="105"/>
                  </a:cubicBezTo>
                  <a:cubicBezTo>
                    <a:pt x="93" y="98"/>
                    <a:pt x="89" y="105"/>
                    <a:pt x="89" y="94"/>
                  </a:cubicBezTo>
                  <a:cubicBezTo>
                    <a:pt x="81" y="83"/>
                    <a:pt x="93" y="86"/>
                    <a:pt x="89" y="75"/>
                  </a:cubicBezTo>
                  <a:cubicBezTo>
                    <a:pt x="81" y="71"/>
                    <a:pt x="93" y="71"/>
                    <a:pt x="101" y="75"/>
                  </a:cubicBezTo>
                  <a:cubicBezTo>
                    <a:pt x="101" y="64"/>
                    <a:pt x="101" y="64"/>
                    <a:pt x="101" y="64"/>
                  </a:cubicBezTo>
                  <a:cubicBezTo>
                    <a:pt x="93" y="56"/>
                    <a:pt x="113" y="64"/>
                    <a:pt x="101" y="56"/>
                  </a:cubicBezTo>
                  <a:cubicBezTo>
                    <a:pt x="93" y="45"/>
                    <a:pt x="117" y="64"/>
                    <a:pt x="105" y="53"/>
                  </a:cubicBezTo>
                  <a:cubicBezTo>
                    <a:pt x="101" y="45"/>
                    <a:pt x="113" y="53"/>
                    <a:pt x="113" y="41"/>
                  </a:cubicBezTo>
                  <a:cubicBezTo>
                    <a:pt x="105" y="34"/>
                    <a:pt x="113" y="34"/>
                    <a:pt x="117" y="41"/>
                  </a:cubicBezTo>
                  <a:cubicBezTo>
                    <a:pt x="125" y="41"/>
                    <a:pt x="125" y="34"/>
                    <a:pt x="129" y="41"/>
                  </a:cubicBezTo>
                  <a:cubicBezTo>
                    <a:pt x="137" y="41"/>
                    <a:pt x="149" y="34"/>
                    <a:pt x="161" y="34"/>
                  </a:cubicBezTo>
                  <a:cubicBezTo>
                    <a:pt x="165" y="41"/>
                    <a:pt x="153" y="34"/>
                    <a:pt x="165" y="34"/>
                  </a:cubicBezTo>
                  <a:cubicBezTo>
                    <a:pt x="177" y="34"/>
                    <a:pt x="173" y="41"/>
                    <a:pt x="173" y="41"/>
                  </a:cubicBezTo>
                  <a:cubicBezTo>
                    <a:pt x="177" y="45"/>
                    <a:pt x="149" y="71"/>
                    <a:pt x="141" y="75"/>
                  </a:cubicBezTo>
                  <a:cubicBezTo>
                    <a:pt x="137" y="75"/>
                    <a:pt x="153" y="71"/>
                    <a:pt x="149" y="75"/>
                  </a:cubicBezTo>
                  <a:cubicBezTo>
                    <a:pt x="141" y="83"/>
                    <a:pt x="137" y="86"/>
                    <a:pt x="141" y="86"/>
                  </a:cubicBezTo>
                  <a:cubicBezTo>
                    <a:pt x="153" y="86"/>
                    <a:pt x="153" y="75"/>
                    <a:pt x="173" y="83"/>
                  </a:cubicBezTo>
                  <a:cubicBezTo>
                    <a:pt x="197" y="83"/>
                    <a:pt x="210" y="75"/>
                    <a:pt x="210" y="86"/>
                  </a:cubicBezTo>
                  <a:cubicBezTo>
                    <a:pt x="213" y="94"/>
                    <a:pt x="210" y="94"/>
                    <a:pt x="201" y="116"/>
                  </a:cubicBezTo>
                  <a:cubicBezTo>
                    <a:pt x="189" y="139"/>
                    <a:pt x="185" y="139"/>
                    <a:pt x="177" y="139"/>
                  </a:cubicBezTo>
                  <a:cubicBezTo>
                    <a:pt x="173" y="139"/>
                    <a:pt x="185" y="139"/>
                    <a:pt x="177" y="146"/>
                  </a:cubicBezTo>
                  <a:cubicBezTo>
                    <a:pt x="177" y="146"/>
                    <a:pt x="197" y="146"/>
                    <a:pt x="185" y="150"/>
                  </a:cubicBezTo>
                  <a:cubicBezTo>
                    <a:pt x="177" y="158"/>
                    <a:pt x="177" y="150"/>
                    <a:pt x="173" y="158"/>
                  </a:cubicBezTo>
                  <a:cubicBezTo>
                    <a:pt x="173" y="161"/>
                    <a:pt x="153" y="161"/>
                    <a:pt x="165" y="161"/>
                  </a:cubicBezTo>
                  <a:cubicBezTo>
                    <a:pt x="185" y="169"/>
                    <a:pt x="173" y="150"/>
                    <a:pt x="189" y="161"/>
                  </a:cubicBezTo>
                  <a:cubicBezTo>
                    <a:pt x="210" y="169"/>
                    <a:pt x="201" y="176"/>
                    <a:pt x="213" y="180"/>
                  </a:cubicBezTo>
                  <a:cubicBezTo>
                    <a:pt x="222" y="188"/>
                    <a:pt x="213" y="191"/>
                    <a:pt x="230" y="210"/>
                  </a:cubicBezTo>
                  <a:cubicBezTo>
                    <a:pt x="234" y="232"/>
                    <a:pt x="234" y="229"/>
                    <a:pt x="246" y="229"/>
                  </a:cubicBezTo>
                  <a:cubicBezTo>
                    <a:pt x="258" y="232"/>
                    <a:pt x="254" y="244"/>
                    <a:pt x="266" y="244"/>
                  </a:cubicBezTo>
                  <a:cubicBezTo>
                    <a:pt x="270" y="251"/>
                    <a:pt x="258" y="251"/>
                    <a:pt x="270" y="262"/>
                  </a:cubicBezTo>
                  <a:cubicBezTo>
                    <a:pt x="282" y="274"/>
                    <a:pt x="278" y="274"/>
                    <a:pt x="266" y="266"/>
                  </a:cubicBezTo>
                  <a:cubicBezTo>
                    <a:pt x="258" y="262"/>
                    <a:pt x="258" y="266"/>
                    <a:pt x="270" y="274"/>
                  </a:cubicBezTo>
                  <a:cubicBezTo>
                    <a:pt x="278" y="281"/>
                    <a:pt x="290" y="296"/>
                    <a:pt x="282" y="296"/>
                  </a:cubicBezTo>
                  <a:cubicBezTo>
                    <a:pt x="278" y="304"/>
                    <a:pt x="270" y="308"/>
                    <a:pt x="278" y="308"/>
                  </a:cubicBezTo>
                  <a:cubicBezTo>
                    <a:pt x="282" y="308"/>
                    <a:pt x="282" y="315"/>
                    <a:pt x="290" y="304"/>
                  </a:cubicBezTo>
                  <a:cubicBezTo>
                    <a:pt x="290" y="296"/>
                    <a:pt x="326" y="304"/>
                    <a:pt x="326" y="319"/>
                  </a:cubicBezTo>
                  <a:cubicBezTo>
                    <a:pt x="330" y="349"/>
                    <a:pt x="306" y="349"/>
                    <a:pt x="314" y="356"/>
                  </a:cubicBezTo>
                  <a:cubicBezTo>
                    <a:pt x="318" y="356"/>
                    <a:pt x="306" y="349"/>
                    <a:pt x="302" y="356"/>
                  </a:cubicBezTo>
                  <a:cubicBezTo>
                    <a:pt x="294" y="360"/>
                    <a:pt x="306" y="356"/>
                    <a:pt x="302" y="367"/>
                  </a:cubicBezTo>
                  <a:cubicBezTo>
                    <a:pt x="290" y="367"/>
                    <a:pt x="290" y="367"/>
                    <a:pt x="290" y="367"/>
                  </a:cubicBezTo>
                  <a:cubicBezTo>
                    <a:pt x="294" y="371"/>
                    <a:pt x="290" y="371"/>
                    <a:pt x="294" y="371"/>
                  </a:cubicBezTo>
                  <a:cubicBezTo>
                    <a:pt x="302" y="379"/>
                    <a:pt x="318" y="367"/>
                    <a:pt x="318" y="371"/>
                  </a:cubicBezTo>
                  <a:cubicBezTo>
                    <a:pt x="314" y="379"/>
                    <a:pt x="318" y="382"/>
                    <a:pt x="306" y="390"/>
                  </a:cubicBezTo>
                  <a:cubicBezTo>
                    <a:pt x="294" y="390"/>
                    <a:pt x="306" y="397"/>
                    <a:pt x="294" y="397"/>
                  </a:cubicBezTo>
                  <a:cubicBezTo>
                    <a:pt x="290" y="397"/>
                    <a:pt x="282" y="409"/>
                    <a:pt x="270" y="401"/>
                  </a:cubicBezTo>
                  <a:cubicBezTo>
                    <a:pt x="258" y="397"/>
                    <a:pt x="246" y="409"/>
                    <a:pt x="242" y="401"/>
                  </a:cubicBezTo>
                  <a:cubicBezTo>
                    <a:pt x="242" y="397"/>
                    <a:pt x="242" y="401"/>
                    <a:pt x="234" y="401"/>
                  </a:cubicBezTo>
                  <a:cubicBezTo>
                    <a:pt x="222" y="397"/>
                    <a:pt x="234" y="401"/>
                    <a:pt x="213" y="401"/>
                  </a:cubicBezTo>
                  <a:cubicBezTo>
                    <a:pt x="201" y="409"/>
                    <a:pt x="213" y="412"/>
                    <a:pt x="201" y="409"/>
                  </a:cubicBezTo>
                  <a:cubicBezTo>
                    <a:pt x="189" y="409"/>
                    <a:pt x="197" y="420"/>
                    <a:pt x="185" y="409"/>
                  </a:cubicBezTo>
                  <a:cubicBezTo>
                    <a:pt x="177" y="397"/>
                    <a:pt x="165" y="412"/>
                    <a:pt x="161" y="409"/>
                  </a:cubicBezTo>
                  <a:cubicBezTo>
                    <a:pt x="161" y="409"/>
                    <a:pt x="161" y="431"/>
                    <a:pt x="149" y="424"/>
                  </a:cubicBezTo>
                  <a:cubicBezTo>
                    <a:pt x="141" y="420"/>
                    <a:pt x="141" y="420"/>
                    <a:pt x="129" y="420"/>
                  </a:cubicBezTo>
                  <a:cubicBezTo>
                    <a:pt x="117" y="420"/>
                    <a:pt x="117" y="424"/>
                    <a:pt x="113" y="431"/>
                  </a:cubicBezTo>
                  <a:cubicBezTo>
                    <a:pt x="105" y="431"/>
                    <a:pt x="113" y="435"/>
                    <a:pt x="105" y="435"/>
                  </a:cubicBezTo>
                  <a:cubicBezTo>
                    <a:pt x="101" y="435"/>
                    <a:pt x="101" y="431"/>
                    <a:pt x="93" y="431"/>
                  </a:cubicBezTo>
                  <a:cubicBezTo>
                    <a:pt x="89" y="435"/>
                    <a:pt x="89" y="424"/>
                    <a:pt x="101" y="424"/>
                  </a:cubicBezTo>
                  <a:cubicBezTo>
                    <a:pt x="105" y="424"/>
                    <a:pt x="105" y="412"/>
                    <a:pt x="117" y="409"/>
                  </a:cubicBezTo>
                  <a:cubicBezTo>
                    <a:pt x="125" y="409"/>
                    <a:pt x="117" y="409"/>
                    <a:pt x="125" y="401"/>
                  </a:cubicBezTo>
                  <a:cubicBezTo>
                    <a:pt x="129" y="397"/>
                    <a:pt x="117" y="390"/>
                    <a:pt x="129" y="390"/>
                  </a:cubicBezTo>
                  <a:cubicBezTo>
                    <a:pt x="141" y="390"/>
                    <a:pt x="129" y="379"/>
                    <a:pt x="141" y="379"/>
                  </a:cubicBezTo>
                  <a:cubicBezTo>
                    <a:pt x="161" y="379"/>
                    <a:pt x="153" y="382"/>
                    <a:pt x="173" y="382"/>
                  </a:cubicBezTo>
                  <a:cubicBezTo>
                    <a:pt x="185" y="379"/>
                    <a:pt x="165" y="379"/>
                    <a:pt x="189" y="367"/>
                  </a:cubicBezTo>
                  <a:cubicBezTo>
                    <a:pt x="189" y="360"/>
                    <a:pt x="189" y="360"/>
                    <a:pt x="197" y="356"/>
                  </a:cubicBezTo>
                  <a:cubicBezTo>
                    <a:pt x="185" y="360"/>
                    <a:pt x="185" y="367"/>
                    <a:pt x="177" y="367"/>
                  </a:cubicBezTo>
                  <a:cubicBezTo>
                    <a:pt x="173" y="367"/>
                    <a:pt x="165" y="382"/>
                    <a:pt x="153" y="371"/>
                  </a:cubicBezTo>
                  <a:cubicBezTo>
                    <a:pt x="141" y="360"/>
                    <a:pt x="129" y="371"/>
                    <a:pt x="137" y="367"/>
                  </a:cubicBezTo>
                  <a:cubicBezTo>
                    <a:pt x="137" y="360"/>
                    <a:pt x="129" y="356"/>
                    <a:pt x="117" y="360"/>
                  </a:cubicBezTo>
                  <a:cubicBezTo>
                    <a:pt x="113" y="367"/>
                    <a:pt x="105" y="360"/>
                    <a:pt x="105" y="356"/>
                  </a:cubicBezTo>
                  <a:cubicBezTo>
                    <a:pt x="113" y="349"/>
                    <a:pt x="101" y="356"/>
                    <a:pt x="105" y="349"/>
                  </a:cubicBezTo>
                  <a:cubicBezTo>
                    <a:pt x="113" y="337"/>
                    <a:pt x="113" y="349"/>
                    <a:pt x="129" y="337"/>
                  </a:cubicBezTo>
                  <a:cubicBezTo>
                    <a:pt x="149" y="326"/>
                    <a:pt x="137" y="319"/>
                    <a:pt x="141" y="315"/>
                  </a:cubicBezTo>
                  <a:cubicBezTo>
                    <a:pt x="149" y="308"/>
                    <a:pt x="137" y="315"/>
                    <a:pt x="141" y="308"/>
                  </a:cubicBezTo>
                  <a:cubicBezTo>
                    <a:pt x="141" y="296"/>
                    <a:pt x="129" y="315"/>
                    <a:pt x="125" y="308"/>
                  </a:cubicBezTo>
                  <a:cubicBezTo>
                    <a:pt x="125" y="308"/>
                    <a:pt x="117" y="315"/>
                    <a:pt x="125" y="308"/>
                  </a:cubicBezTo>
                  <a:cubicBezTo>
                    <a:pt x="125" y="304"/>
                    <a:pt x="129" y="304"/>
                    <a:pt x="137" y="293"/>
                  </a:cubicBezTo>
                  <a:cubicBezTo>
                    <a:pt x="141" y="285"/>
                    <a:pt x="141" y="293"/>
                    <a:pt x="149" y="285"/>
                  </a:cubicBezTo>
                  <a:cubicBezTo>
                    <a:pt x="149" y="285"/>
                    <a:pt x="149" y="293"/>
                    <a:pt x="161" y="285"/>
                  </a:cubicBezTo>
                  <a:cubicBezTo>
                    <a:pt x="165" y="281"/>
                    <a:pt x="173" y="293"/>
                    <a:pt x="173" y="285"/>
                  </a:cubicBezTo>
                  <a:cubicBezTo>
                    <a:pt x="165" y="281"/>
                    <a:pt x="173" y="281"/>
                    <a:pt x="177" y="285"/>
                  </a:cubicBezTo>
                  <a:cubicBezTo>
                    <a:pt x="177" y="281"/>
                    <a:pt x="177" y="281"/>
                    <a:pt x="177" y="281"/>
                  </a:cubicBezTo>
                  <a:cubicBezTo>
                    <a:pt x="165" y="266"/>
                    <a:pt x="177" y="266"/>
                    <a:pt x="177" y="266"/>
                  </a:cubicBezTo>
                  <a:cubicBezTo>
                    <a:pt x="165" y="262"/>
                    <a:pt x="185" y="255"/>
                    <a:pt x="177" y="255"/>
                  </a:cubicBezTo>
                  <a:cubicBezTo>
                    <a:pt x="177" y="251"/>
                    <a:pt x="185" y="244"/>
                    <a:pt x="177" y="244"/>
                  </a:cubicBezTo>
                  <a:cubicBezTo>
                    <a:pt x="173" y="244"/>
                    <a:pt x="173" y="255"/>
                    <a:pt x="165" y="251"/>
                  </a:cubicBezTo>
                  <a:cubicBezTo>
                    <a:pt x="161" y="240"/>
                    <a:pt x="149" y="240"/>
                    <a:pt x="161" y="221"/>
                  </a:cubicBezTo>
                  <a:cubicBezTo>
                    <a:pt x="173" y="203"/>
                    <a:pt x="161" y="221"/>
                    <a:pt x="165" y="210"/>
                  </a:cubicBezTo>
                  <a:lnTo>
                    <a:pt x="161" y="210"/>
                  </a:ln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1" name="Freeform 233"/>
            <p:cNvSpPr>
              <a:spLocks noEditPoints="1"/>
            </p:cNvSpPr>
            <p:nvPr/>
          </p:nvSpPr>
          <p:spPr bwMode="auto">
            <a:xfrm>
              <a:off x="2732" y="1871"/>
              <a:ext cx="458" cy="604"/>
            </a:xfrm>
            <a:custGeom>
              <a:avLst/>
              <a:gdLst/>
              <a:ahLst/>
              <a:cxnLst>
                <a:cxn ang="0">
                  <a:pos x="185" y="11"/>
                </a:cxn>
                <a:cxn ang="0">
                  <a:pos x="189" y="8"/>
                </a:cxn>
                <a:cxn ang="0">
                  <a:pos x="177" y="30"/>
                </a:cxn>
                <a:cxn ang="0">
                  <a:pos x="177" y="19"/>
                </a:cxn>
                <a:cxn ang="0">
                  <a:pos x="177" y="23"/>
                </a:cxn>
                <a:cxn ang="0">
                  <a:pos x="81" y="169"/>
                </a:cxn>
                <a:cxn ang="0">
                  <a:pos x="69" y="180"/>
                </a:cxn>
                <a:cxn ang="0">
                  <a:pos x="65" y="176"/>
                </a:cxn>
                <a:cxn ang="0">
                  <a:pos x="89" y="146"/>
                </a:cxn>
                <a:cxn ang="0">
                  <a:pos x="77" y="146"/>
                </a:cxn>
                <a:cxn ang="0">
                  <a:pos x="81" y="116"/>
                </a:cxn>
                <a:cxn ang="0">
                  <a:pos x="69" y="94"/>
                </a:cxn>
                <a:cxn ang="0">
                  <a:pos x="65" y="98"/>
                </a:cxn>
                <a:cxn ang="0">
                  <a:pos x="37" y="109"/>
                </a:cxn>
                <a:cxn ang="0">
                  <a:pos x="45" y="86"/>
                </a:cxn>
                <a:cxn ang="0">
                  <a:pos x="53" y="71"/>
                </a:cxn>
                <a:cxn ang="0">
                  <a:pos x="65" y="71"/>
                </a:cxn>
                <a:cxn ang="0">
                  <a:pos x="69" y="53"/>
                </a:cxn>
                <a:cxn ang="0">
                  <a:pos x="222" y="409"/>
                </a:cxn>
                <a:cxn ang="0">
                  <a:pos x="101" y="176"/>
                </a:cxn>
                <a:cxn ang="0">
                  <a:pos x="125" y="285"/>
                </a:cxn>
                <a:cxn ang="0">
                  <a:pos x="89" y="244"/>
                </a:cxn>
                <a:cxn ang="0">
                  <a:pos x="101" y="232"/>
                </a:cxn>
                <a:cxn ang="0">
                  <a:pos x="77" y="199"/>
                </a:cxn>
                <a:cxn ang="0">
                  <a:pos x="21" y="232"/>
                </a:cxn>
                <a:cxn ang="0">
                  <a:pos x="69" y="251"/>
                </a:cxn>
                <a:cxn ang="0">
                  <a:pos x="129" y="214"/>
                </a:cxn>
                <a:cxn ang="0">
                  <a:pos x="113" y="203"/>
                </a:cxn>
                <a:cxn ang="0">
                  <a:pos x="105" y="169"/>
                </a:cxn>
                <a:cxn ang="0">
                  <a:pos x="93" y="176"/>
                </a:cxn>
                <a:cxn ang="0">
                  <a:pos x="101" y="135"/>
                </a:cxn>
                <a:cxn ang="0">
                  <a:pos x="81" y="128"/>
                </a:cxn>
                <a:cxn ang="0">
                  <a:pos x="93" y="105"/>
                </a:cxn>
                <a:cxn ang="0">
                  <a:pos x="101" y="64"/>
                </a:cxn>
                <a:cxn ang="0">
                  <a:pos x="117" y="41"/>
                </a:cxn>
                <a:cxn ang="0">
                  <a:pos x="173" y="41"/>
                </a:cxn>
                <a:cxn ang="0">
                  <a:pos x="173" y="83"/>
                </a:cxn>
                <a:cxn ang="0">
                  <a:pos x="177" y="146"/>
                </a:cxn>
                <a:cxn ang="0">
                  <a:pos x="189" y="161"/>
                </a:cxn>
                <a:cxn ang="0">
                  <a:pos x="266" y="244"/>
                </a:cxn>
                <a:cxn ang="0">
                  <a:pos x="282" y="296"/>
                </a:cxn>
                <a:cxn ang="0">
                  <a:pos x="314" y="356"/>
                </a:cxn>
                <a:cxn ang="0">
                  <a:pos x="294" y="371"/>
                </a:cxn>
                <a:cxn ang="0">
                  <a:pos x="270" y="401"/>
                </a:cxn>
                <a:cxn ang="0">
                  <a:pos x="201" y="409"/>
                </a:cxn>
                <a:cxn ang="0">
                  <a:pos x="129" y="420"/>
                </a:cxn>
                <a:cxn ang="0">
                  <a:pos x="101" y="424"/>
                </a:cxn>
                <a:cxn ang="0">
                  <a:pos x="141" y="379"/>
                </a:cxn>
                <a:cxn ang="0">
                  <a:pos x="177" y="367"/>
                </a:cxn>
                <a:cxn ang="0">
                  <a:pos x="105" y="356"/>
                </a:cxn>
                <a:cxn ang="0">
                  <a:pos x="141" y="308"/>
                </a:cxn>
                <a:cxn ang="0">
                  <a:pos x="149" y="285"/>
                </a:cxn>
                <a:cxn ang="0">
                  <a:pos x="177" y="281"/>
                </a:cxn>
                <a:cxn ang="0">
                  <a:pos x="165" y="251"/>
                </a:cxn>
              </a:cxnLst>
              <a:rect l="0" t="0" r="r" b="b"/>
              <a:pathLst>
                <a:path w="330" h="435">
                  <a:moveTo>
                    <a:pt x="173" y="0"/>
                  </a:moveTo>
                  <a:cubicBezTo>
                    <a:pt x="177" y="0"/>
                    <a:pt x="177" y="8"/>
                    <a:pt x="177" y="8"/>
                  </a:cubicBezTo>
                  <a:cubicBezTo>
                    <a:pt x="177" y="8"/>
                    <a:pt x="173" y="8"/>
                    <a:pt x="173" y="0"/>
                  </a:cubicBezTo>
                  <a:moveTo>
                    <a:pt x="185" y="11"/>
                  </a:moveTo>
                  <a:cubicBezTo>
                    <a:pt x="185" y="8"/>
                    <a:pt x="189" y="11"/>
                    <a:pt x="189" y="11"/>
                  </a:cubicBezTo>
                  <a:cubicBezTo>
                    <a:pt x="185" y="19"/>
                    <a:pt x="185" y="19"/>
                    <a:pt x="185" y="11"/>
                  </a:cubicBezTo>
                  <a:moveTo>
                    <a:pt x="185" y="8"/>
                  </a:moveTo>
                  <a:cubicBezTo>
                    <a:pt x="189" y="8"/>
                    <a:pt x="189" y="0"/>
                    <a:pt x="189" y="8"/>
                  </a:cubicBezTo>
                  <a:cubicBezTo>
                    <a:pt x="185" y="8"/>
                    <a:pt x="185" y="0"/>
                    <a:pt x="185" y="8"/>
                  </a:cubicBezTo>
                  <a:cubicBezTo>
                    <a:pt x="185" y="11"/>
                    <a:pt x="185" y="8"/>
                    <a:pt x="185" y="8"/>
                  </a:cubicBezTo>
                  <a:moveTo>
                    <a:pt x="177" y="30"/>
                  </a:moveTo>
                  <a:cubicBezTo>
                    <a:pt x="177" y="23"/>
                    <a:pt x="177" y="30"/>
                    <a:pt x="177" y="30"/>
                  </a:cubicBezTo>
                  <a:cubicBezTo>
                    <a:pt x="173" y="30"/>
                    <a:pt x="173" y="30"/>
                    <a:pt x="177" y="30"/>
                  </a:cubicBezTo>
                  <a:moveTo>
                    <a:pt x="177" y="23"/>
                  </a:moveTo>
                  <a:cubicBezTo>
                    <a:pt x="177" y="30"/>
                    <a:pt x="185" y="23"/>
                    <a:pt x="185" y="19"/>
                  </a:cubicBezTo>
                  <a:cubicBezTo>
                    <a:pt x="185" y="19"/>
                    <a:pt x="177" y="23"/>
                    <a:pt x="177" y="19"/>
                  </a:cubicBezTo>
                  <a:cubicBezTo>
                    <a:pt x="177" y="19"/>
                    <a:pt x="173" y="23"/>
                    <a:pt x="173" y="19"/>
                  </a:cubicBezTo>
                  <a:cubicBezTo>
                    <a:pt x="177" y="11"/>
                    <a:pt x="173" y="11"/>
                    <a:pt x="173" y="11"/>
                  </a:cubicBezTo>
                  <a:cubicBezTo>
                    <a:pt x="165" y="11"/>
                    <a:pt x="161" y="19"/>
                    <a:pt x="165" y="19"/>
                  </a:cubicBezTo>
                  <a:cubicBezTo>
                    <a:pt x="173" y="23"/>
                    <a:pt x="173" y="19"/>
                    <a:pt x="177" y="23"/>
                  </a:cubicBezTo>
                  <a:moveTo>
                    <a:pt x="165" y="30"/>
                  </a:moveTo>
                  <a:cubicBezTo>
                    <a:pt x="165" y="30"/>
                    <a:pt x="161" y="23"/>
                    <a:pt x="165" y="23"/>
                  </a:cubicBezTo>
                  <a:cubicBezTo>
                    <a:pt x="165" y="23"/>
                    <a:pt x="173" y="30"/>
                    <a:pt x="165" y="30"/>
                  </a:cubicBezTo>
                  <a:moveTo>
                    <a:pt x="81" y="169"/>
                  </a:moveTo>
                  <a:cubicBezTo>
                    <a:pt x="77" y="161"/>
                    <a:pt x="81" y="158"/>
                    <a:pt x="89" y="158"/>
                  </a:cubicBezTo>
                  <a:cubicBezTo>
                    <a:pt x="93" y="150"/>
                    <a:pt x="81" y="176"/>
                    <a:pt x="81" y="169"/>
                  </a:cubicBezTo>
                  <a:moveTo>
                    <a:pt x="69" y="176"/>
                  </a:moveTo>
                  <a:cubicBezTo>
                    <a:pt x="77" y="180"/>
                    <a:pt x="69" y="180"/>
                    <a:pt x="69" y="180"/>
                  </a:cubicBezTo>
                  <a:cubicBezTo>
                    <a:pt x="69" y="188"/>
                    <a:pt x="77" y="180"/>
                    <a:pt x="77" y="180"/>
                  </a:cubicBezTo>
                  <a:cubicBezTo>
                    <a:pt x="81" y="176"/>
                    <a:pt x="77" y="176"/>
                    <a:pt x="77" y="169"/>
                  </a:cubicBezTo>
                  <a:cubicBezTo>
                    <a:pt x="77" y="161"/>
                    <a:pt x="69" y="169"/>
                    <a:pt x="69" y="169"/>
                  </a:cubicBezTo>
                  <a:cubicBezTo>
                    <a:pt x="69" y="161"/>
                    <a:pt x="57" y="176"/>
                    <a:pt x="65" y="176"/>
                  </a:cubicBezTo>
                  <a:cubicBezTo>
                    <a:pt x="69" y="180"/>
                    <a:pt x="69" y="169"/>
                    <a:pt x="69" y="176"/>
                  </a:cubicBezTo>
                  <a:moveTo>
                    <a:pt x="77" y="146"/>
                  </a:moveTo>
                  <a:cubicBezTo>
                    <a:pt x="77" y="146"/>
                    <a:pt x="69" y="146"/>
                    <a:pt x="69" y="150"/>
                  </a:cubicBezTo>
                  <a:cubicBezTo>
                    <a:pt x="69" y="150"/>
                    <a:pt x="81" y="146"/>
                    <a:pt x="89" y="146"/>
                  </a:cubicBezTo>
                  <a:cubicBezTo>
                    <a:pt x="93" y="146"/>
                    <a:pt x="89" y="139"/>
                    <a:pt x="81" y="139"/>
                  </a:cubicBezTo>
                  <a:cubicBezTo>
                    <a:pt x="77" y="135"/>
                    <a:pt x="77" y="128"/>
                    <a:pt x="69" y="135"/>
                  </a:cubicBezTo>
                  <a:cubicBezTo>
                    <a:pt x="69" y="139"/>
                    <a:pt x="69" y="139"/>
                    <a:pt x="77" y="139"/>
                  </a:cubicBezTo>
                  <a:cubicBezTo>
                    <a:pt x="81" y="139"/>
                    <a:pt x="77" y="139"/>
                    <a:pt x="77" y="146"/>
                  </a:cubicBezTo>
                  <a:moveTo>
                    <a:pt x="65" y="98"/>
                  </a:moveTo>
                  <a:cubicBezTo>
                    <a:pt x="69" y="98"/>
                    <a:pt x="65" y="98"/>
                    <a:pt x="69" y="105"/>
                  </a:cubicBezTo>
                  <a:cubicBezTo>
                    <a:pt x="69" y="109"/>
                    <a:pt x="77" y="105"/>
                    <a:pt x="81" y="105"/>
                  </a:cubicBezTo>
                  <a:cubicBezTo>
                    <a:pt x="89" y="105"/>
                    <a:pt x="77" y="109"/>
                    <a:pt x="81" y="116"/>
                  </a:cubicBezTo>
                  <a:cubicBezTo>
                    <a:pt x="89" y="105"/>
                    <a:pt x="89" y="105"/>
                    <a:pt x="89" y="105"/>
                  </a:cubicBezTo>
                  <a:cubicBezTo>
                    <a:pt x="93" y="98"/>
                    <a:pt x="89" y="105"/>
                    <a:pt x="81" y="98"/>
                  </a:cubicBezTo>
                  <a:cubicBezTo>
                    <a:pt x="77" y="98"/>
                    <a:pt x="77" y="83"/>
                    <a:pt x="69" y="83"/>
                  </a:cubicBezTo>
                  <a:cubicBezTo>
                    <a:pt x="69" y="94"/>
                    <a:pt x="69" y="94"/>
                    <a:pt x="69" y="94"/>
                  </a:cubicBezTo>
                  <a:cubicBezTo>
                    <a:pt x="65" y="86"/>
                    <a:pt x="65" y="86"/>
                    <a:pt x="65" y="86"/>
                  </a:cubicBezTo>
                  <a:cubicBezTo>
                    <a:pt x="57" y="86"/>
                    <a:pt x="65" y="94"/>
                    <a:pt x="65" y="94"/>
                  </a:cubicBezTo>
                  <a:cubicBezTo>
                    <a:pt x="65" y="94"/>
                    <a:pt x="53" y="94"/>
                    <a:pt x="57" y="98"/>
                  </a:cubicBezTo>
                  <a:cubicBezTo>
                    <a:pt x="65" y="98"/>
                    <a:pt x="65" y="94"/>
                    <a:pt x="65" y="98"/>
                  </a:cubicBezTo>
                  <a:moveTo>
                    <a:pt x="37" y="109"/>
                  </a:moveTo>
                  <a:cubicBezTo>
                    <a:pt x="45" y="109"/>
                    <a:pt x="37" y="105"/>
                    <a:pt x="37" y="105"/>
                  </a:cubicBezTo>
                  <a:cubicBezTo>
                    <a:pt x="45" y="98"/>
                    <a:pt x="45" y="98"/>
                    <a:pt x="37" y="98"/>
                  </a:cubicBezTo>
                  <a:cubicBezTo>
                    <a:pt x="33" y="94"/>
                    <a:pt x="33" y="109"/>
                    <a:pt x="37" y="109"/>
                  </a:cubicBezTo>
                  <a:moveTo>
                    <a:pt x="45" y="86"/>
                  </a:moveTo>
                  <a:cubicBezTo>
                    <a:pt x="53" y="83"/>
                    <a:pt x="45" y="83"/>
                    <a:pt x="45" y="83"/>
                  </a:cubicBezTo>
                  <a:cubicBezTo>
                    <a:pt x="33" y="83"/>
                    <a:pt x="33" y="83"/>
                    <a:pt x="33" y="83"/>
                  </a:cubicBezTo>
                  <a:cubicBezTo>
                    <a:pt x="33" y="86"/>
                    <a:pt x="45" y="94"/>
                    <a:pt x="45" y="86"/>
                  </a:cubicBezTo>
                  <a:moveTo>
                    <a:pt x="57" y="56"/>
                  </a:moveTo>
                  <a:cubicBezTo>
                    <a:pt x="53" y="64"/>
                    <a:pt x="53" y="53"/>
                    <a:pt x="53" y="56"/>
                  </a:cubicBezTo>
                  <a:cubicBezTo>
                    <a:pt x="45" y="56"/>
                    <a:pt x="45" y="64"/>
                    <a:pt x="45" y="64"/>
                  </a:cubicBezTo>
                  <a:cubicBezTo>
                    <a:pt x="53" y="71"/>
                    <a:pt x="37" y="64"/>
                    <a:pt x="53" y="71"/>
                  </a:cubicBezTo>
                  <a:cubicBezTo>
                    <a:pt x="57" y="71"/>
                    <a:pt x="37" y="71"/>
                    <a:pt x="45" y="75"/>
                  </a:cubicBezTo>
                  <a:cubicBezTo>
                    <a:pt x="53" y="83"/>
                    <a:pt x="53" y="75"/>
                    <a:pt x="57" y="75"/>
                  </a:cubicBezTo>
                  <a:cubicBezTo>
                    <a:pt x="57" y="71"/>
                    <a:pt x="57" y="71"/>
                    <a:pt x="57" y="71"/>
                  </a:cubicBezTo>
                  <a:cubicBezTo>
                    <a:pt x="65" y="71"/>
                    <a:pt x="65" y="71"/>
                    <a:pt x="65" y="71"/>
                  </a:cubicBezTo>
                  <a:cubicBezTo>
                    <a:pt x="65" y="64"/>
                    <a:pt x="69" y="64"/>
                    <a:pt x="69" y="64"/>
                  </a:cubicBezTo>
                  <a:cubicBezTo>
                    <a:pt x="65" y="64"/>
                    <a:pt x="69" y="64"/>
                    <a:pt x="69" y="56"/>
                  </a:cubicBezTo>
                  <a:cubicBezTo>
                    <a:pt x="69" y="53"/>
                    <a:pt x="69" y="56"/>
                    <a:pt x="77" y="56"/>
                  </a:cubicBezTo>
                  <a:cubicBezTo>
                    <a:pt x="81" y="53"/>
                    <a:pt x="69" y="56"/>
                    <a:pt x="69" y="53"/>
                  </a:cubicBezTo>
                  <a:cubicBezTo>
                    <a:pt x="77" y="53"/>
                    <a:pt x="77" y="45"/>
                    <a:pt x="77" y="41"/>
                  </a:cubicBezTo>
                  <a:cubicBezTo>
                    <a:pt x="77" y="41"/>
                    <a:pt x="65" y="45"/>
                    <a:pt x="57" y="53"/>
                  </a:cubicBezTo>
                  <a:cubicBezTo>
                    <a:pt x="53" y="53"/>
                    <a:pt x="57" y="56"/>
                    <a:pt x="57" y="56"/>
                  </a:cubicBezTo>
                  <a:moveTo>
                    <a:pt x="222" y="409"/>
                  </a:moveTo>
                  <a:cubicBezTo>
                    <a:pt x="230" y="401"/>
                    <a:pt x="234" y="401"/>
                    <a:pt x="234" y="409"/>
                  </a:cubicBezTo>
                  <a:cubicBezTo>
                    <a:pt x="242" y="409"/>
                    <a:pt x="234" y="412"/>
                    <a:pt x="222" y="409"/>
                  </a:cubicBezTo>
                  <a:moveTo>
                    <a:pt x="105" y="188"/>
                  </a:moveTo>
                  <a:cubicBezTo>
                    <a:pt x="101" y="188"/>
                    <a:pt x="101" y="180"/>
                    <a:pt x="101" y="176"/>
                  </a:cubicBezTo>
                  <a:cubicBezTo>
                    <a:pt x="105" y="169"/>
                    <a:pt x="113" y="188"/>
                    <a:pt x="105" y="188"/>
                  </a:cubicBezTo>
                  <a:moveTo>
                    <a:pt x="125" y="285"/>
                  </a:moveTo>
                  <a:cubicBezTo>
                    <a:pt x="129" y="274"/>
                    <a:pt x="141" y="285"/>
                    <a:pt x="137" y="293"/>
                  </a:cubicBezTo>
                  <a:cubicBezTo>
                    <a:pt x="129" y="296"/>
                    <a:pt x="125" y="293"/>
                    <a:pt x="125" y="285"/>
                  </a:cubicBezTo>
                  <a:moveTo>
                    <a:pt x="129" y="240"/>
                  </a:moveTo>
                  <a:cubicBezTo>
                    <a:pt x="137" y="240"/>
                    <a:pt x="129" y="255"/>
                    <a:pt x="125" y="251"/>
                  </a:cubicBezTo>
                  <a:cubicBezTo>
                    <a:pt x="113" y="251"/>
                    <a:pt x="129" y="232"/>
                    <a:pt x="129" y="240"/>
                  </a:cubicBezTo>
                  <a:moveTo>
                    <a:pt x="89" y="244"/>
                  </a:moveTo>
                  <a:cubicBezTo>
                    <a:pt x="89" y="240"/>
                    <a:pt x="93" y="244"/>
                    <a:pt x="93" y="240"/>
                  </a:cubicBezTo>
                  <a:cubicBezTo>
                    <a:pt x="89" y="240"/>
                    <a:pt x="89" y="240"/>
                    <a:pt x="89" y="240"/>
                  </a:cubicBezTo>
                  <a:cubicBezTo>
                    <a:pt x="93" y="232"/>
                    <a:pt x="93" y="229"/>
                    <a:pt x="93" y="232"/>
                  </a:cubicBezTo>
                  <a:cubicBezTo>
                    <a:pt x="93" y="240"/>
                    <a:pt x="101" y="240"/>
                    <a:pt x="101" y="232"/>
                  </a:cubicBezTo>
                  <a:cubicBezTo>
                    <a:pt x="93" y="221"/>
                    <a:pt x="93" y="221"/>
                    <a:pt x="93" y="221"/>
                  </a:cubicBezTo>
                  <a:cubicBezTo>
                    <a:pt x="89" y="229"/>
                    <a:pt x="81" y="229"/>
                    <a:pt x="89" y="221"/>
                  </a:cubicBezTo>
                  <a:cubicBezTo>
                    <a:pt x="93" y="221"/>
                    <a:pt x="93" y="214"/>
                    <a:pt x="89" y="214"/>
                  </a:cubicBezTo>
                  <a:cubicBezTo>
                    <a:pt x="81" y="214"/>
                    <a:pt x="81" y="203"/>
                    <a:pt x="77" y="199"/>
                  </a:cubicBezTo>
                  <a:cubicBezTo>
                    <a:pt x="77" y="191"/>
                    <a:pt x="65" y="199"/>
                    <a:pt x="57" y="199"/>
                  </a:cubicBezTo>
                  <a:cubicBezTo>
                    <a:pt x="45" y="199"/>
                    <a:pt x="53" y="203"/>
                    <a:pt x="37" y="203"/>
                  </a:cubicBezTo>
                  <a:cubicBezTo>
                    <a:pt x="25" y="210"/>
                    <a:pt x="37" y="221"/>
                    <a:pt x="25" y="221"/>
                  </a:cubicBezTo>
                  <a:cubicBezTo>
                    <a:pt x="12" y="221"/>
                    <a:pt x="33" y="229"/>
                    <a:pt x="21" y="232"/>
                  </a:cubicBezTo>
                  <a:cubicBezTo>
                    <a:pt x="0" y="240"/>
                    <a:pt x="45" y="255"/>
                    <a:pt x="45" y="244"/>
                  </a:cubicBezTo>
                  <a:cubicBezTo>
                    <a:pt x="45" y="240"/>
                    <a:pt x="53" y="232"/>
                    <a:pt x="53" y="240"/>
                  </a:cubicBezTo>
                  <a:cubicBezTo>
                    <a:pt x="57" y="251"/>
                    <a:pt x="57" y="244"/>
                    <a:pt x="57" y="251"/>
                  </a:cubicBezTo>
                  <a:cubicBezTo>
                    <a:pt x="65" y="255"/>
                    <a:pt x="65" y="251"/>
                    <a:pt x="69" y="251"/>
                  </a:cubicBezTo>
                  <a:cubicBezTo>
                    <a:pt x="81" y="251"/>
                    <a:pt x="77" y="262"/>
                    <a:pt x="89" y="244"/>
                  </a:cubicBezTo>
                  <a:moveTo>
                    <a:pt x="161" y="210"/>
                  </a:moveTo>
                  <a:cubicBezTo>
                    <a:pt x="153" y="221"/>
                    <a:pt x="153" y="210"/>
                    <a:pt x="149" y="214"/>
                  </a:cubicBezTo>
                  <a:cubicBezTo>
                    <a:pt x="141" y="229"/>
                    <a:pt x="129" y="210"/>
                    <a:pt x="129" y="214"/>
                  </a:cubicBezTo>
                  <a:cubicBezTo>
                    <a:pt x="137" y="221"/>
                    <a:pt x="129" y="229"/>
                    <a:pt x="129" y="221"/>
                  </a:cubicBezTo>
                  <a:cubicBezTo>
                    <a:pt x="125" y="214"/>
                    <a:pt x="113" y="210"/>
                    <a:pt x="113" y="221"/>
                  </a:cubicBezTo>
                  <a:cubicBezTo>
                    <a:pt x="117" y="232"/>
                    <a:pt x="105" y="214"/>
                    <a:pt x="105" y="210"/>
                  </a:cubicBezTo>
                  <a:cubicBezTo>
                    <a:pt x="113" y="203"/>
                    <a:pt x="113" y="214"/>
                    <a:pt x="113" y="203"/>
                  </a:cubicBezTo>
                  <a:cubicBezTo>
                    <a:pt x="113" y="191"/>
                    <a:pt x="129" y="191"/>
                    <a:pt x="117" y="180"/>
                  </a:cubicBezTo>
                  <a:cubicBezTo>
                    <a:pt x="113" y="169"/>
                    <a:pt x="117" y="169"/>
                    <a:pt x="125" y="161"/>
                  </a:cubicBezTo>
                  <a:cubicBezTo>
                    <a:pt x="113" y="150"/>
                    <a:pt x="117" y="169"/>
                    <a:pt x="113" y="169"/>
                  </a:cubicBezTo>
                  <a:cubicBezTo>
                    <a:pt x="105" y="161"/>
                    <a:pt x="113" y="169"/>
                    <a:pt x="105" y="169"/>
                  </a:cubicBezTo>
                  <a:cubicBezTo>
                    <a:pt x="101" y="161"/>
                    <a:pt x="105" y="158"/>
                    <a:pt x="101" y="161"/>
                  </a:cubicBezTo>
                  <a:cubicBezTo>
                    <a:pt x="93" y="161"/>
                    <a:pt x="105" y="169"/>
                    <a:pt x="101" y="176"/>
                  </a:cubicBezTo>
                  <a:cubicBezTo>
                    <a:pt x="93" y="180"/>
                    <a:pt x="93" y="199"/>
                    <a:pt x="89" y="199"/>
                  </a:cubicBezTo>
                  <a:cubicBezTo>
                    <a:pt x="81" y="191"/>
                    <a:pt x="101" y="169"/>
                    <a:pt x="93" y="176"/>
                  </a:cubicBezTo>
                  <a:cubicBezTo>
                    <a:pt x="93" y="169"/>
                    <a:pt x="93" y="169"/>
                    <a:pt x="93" y="169"/>
                  </a:cubicBezTo>
                  <a:cubicBezTo>
                    <a:pt x="93" y="161"/>
                    <a:pt x="89" y="161"/>
                    <a:pt x="93" y="158"/>
                  </a:cubicBezTo>
                  <a:cubicBezTo>
                    <a:pt x="93" y="150"/>
                    <a:pt x="89" y="150"/>
                    <a:pt x="93" y="146"/>
                  </a:cubicBezTo>
                  <a:cubicBezTo>
                    <a:pt x="101" y="146"/>
                    <a:pt x="93" y="139"/>
                    <a:pt x="101" y="135"/>
                  </a:cubicBezTo>
                  <a:cubicBezTo>
                    <a:pt x="105" y="128"/>
                    <a:pt x="105" y="128"/>
                    <a:pt x="93" y="135"/>
                  </a:cubicBezTo>
                  <a:cubicBezTo>
                    <a:pt x="89" y="139"/>
                    <a:pt x="93" y="135"/>
                    <a:pt x="89" y="135"/>
                  </a:cubicBezTo>
                  <a:cubicBezTo>
                    <a:pt x="81" y="135"/>
                    <a:pt x="81" y="135"/>
                    <a:pt x="81" y="135"/>
                  </a:cubicBezTo>
                  <a:cubicBezTo>
                    <a:pt x="89" y="128"/>
                    <a:pt x="93" y="128"/>
                    <a:pt x="81" y="128"/>
                  </a:cubicBezTo>
                  <a:cubicBezTo>
                    <a:pt x="69" y="128"/>
                    <a:pt x="77" y="124"/>
                    <a:pt x="81" y="124"/>
                  </a:cubicBezTo>
                  <a:cubicBezTo>
                    <a:pt x="81" y="128"/>
                    <a:pt x="89" y="124"/>
                    <a:pt x="89" y="124"/>
                  </a:cubicBezTo>
                  <a:cubicBezTo>
                    <a:pt x="77" y="116"/>
                    <a:pt x="93" y="116"/>
                    <a:pt x="89" y="109"/>
                  </a:cubicBezTo>
                  <a:cubicBezTo>
                    <a:pt x="93" y="105"/>
                    <a:pt x="93" y="105"/>
                    <a:pt x="93" y="105"/>
                  </a:cubicBezTo>
                  <a:cubicBezTo>
                    <a:pt x="93" y="98"/>
                    <a:pt x="89" y="105"/>
                    <a:pt x="89" y="94"/>
                  </a:cubicBezTo>
                  <a:cubicBezTo>
                    <a:pt x="81" y="83"/>
                    <a:pt x="93" y="86"/>
                    <a:pt x="89" y="75"/>
                  </a:cubicBezTo>
                  <a:cubicBezTo>
                    <a:pt x="81" y="71"/>
                    <a:pt x="93" y="71"/>
                    <a:pt x="101" y="75"/>
                  </a:cubicBezTo>
                  <a:cubicBezTo>
                    <a:pt x="101" y="64"/>
                    <a:pt x="101" y="64"/>
                    <a:pt x="101" y="64"/>
                  </a:cubicBezTo>
                  <a:cubicBezTo>
                    <a:pt x="93" y="56"/>
                    <a:pt x="113" y="64"/>
                    <a:pt x="101" y="56"/>
                  </a:cubicBezTo>
                  <a:cubicBezTo>
                    <a:pt x="93" y="45"/>
                    <a:pt x="117" y="64"/>
                    <a:pt x="105" y="53"/>
                  </a:cubicBezTo>
                  <a:cubicBezTo>
                    <a:pt x="101" y="45"/>
                    <a:pt x="113" y="53"/>
                    <a:pt x="113" y="41"/>
                  </a:cubicBezTo>
                  <a:cubicBezTo>
                    <a:pt x="105" y="34"/>
                    <a:pt x="113" y="34"/>
                    <a:pt x="117" y="41"/>
                  </a:cubicBezTo>
                  <a:cubicBezTo>
                    <a:pt x="125" y="41"/>
                    <a:pt x="125" y="34"/>
                    <a:pt x="129" y="41"/>
                  </a:cubicBezTo>
                  <a:cubicBezTo>
                    <a:pt x="137" y="41"/>
                    <a:pt x="149" y="34"/>
                    <a:pt x="161" y="34"/>
                  </a:cubicBezTo>
                  <a:cubicBezTo>
                    <a:pt x="165" y="41"/>
                    <a:pt x="153" y="34"/>
                    <a:pt x="165" y="34"/>
                  </a:cubicBezTo>
                  <a:cubicBezTo>
                    <a:pt x="177" y="34"/>
                    <a:pt x="173" y="41"/>
                    <a:pt x="173" y="41"/>
                  </a:cubicBezTo>
                  <a:cubicBezTo>
                    <a:pt x="177" y="45"/>
                    <a:pt x="149" y="71"/>
                    <a:pt x="141" y="75"/>
                  </a:cubicBezTo>
                  <a:cubicBezTo>
                    <a:pt x="137" y="75"/>
                    <a:pt x="153" y="71"/>
                    <a:pt x="149" y="75"/>
                  </a:cubicBezTo>
                  <a:cubicBezTo>
                    <a:pt x="141" y="83"/>
                    <a:pt x="137" y="86"/>
                    <a:pt x="141" y="86"/>
                  </a:cubicBezTo>
                  <a:cubicBezTo>
                    <a:pt x="153" y="86"/>
                    <a:pt x="153" y="75"/>
                    <a:pt x="173" y="83"/>
                  </a:cubicBezTo>
                  <a:cubicBezTo>
                    <a:pt x="197" y="83"/>
                    <a:pt x="210" y="75"/>
                    <a:pt x="210" y="86"/>
                  </a:cubicBezTo>
                  <a:cubicBezTo>
                    <a:pt x="213" y="94"/>
                    <a:pt x="210" y="94"/>
                    <a:pt x="201" y="116"/>
                  </a:cubicBezTo>
                  <a:cubicBezTo>
                    <a:pt x="189" y="139"/>
                    <a:pt x="185" y="139"/>
                    <a:pt x="177" y="139"/>
                  </a:cubicBezTo>
                  <a:cubicBezTo>
                    <a:pt x="173" y="139"/>
                    <a:pt x="185" y="139"/>
                    <a:pt x="177" y="146"/>
                  </a:cubicBezTo>
                  <a:cubicBezTo>
                    <a:pt x="177" y="146"/>
                    <a:pt x="197" y="146"/>
                    <a:pt x="185" y="150"/>
                  </a:cubicBezTo>
                  <a:cubicBezTo>
                    <a:pt x="177" y="158"/>
                    <a:pt x="177" y="150"/>
                    <a:pt x="173" y="158"/>
                  </a:cubicBezTo>
                  <a:cubicBezTo>
                    <a:pt x="173" y="161"/>
                    <a:pt x="153" y="161"/>
                    <a:pt x="165" y="161"/>
                  </a:cubicBezTo>
                  <a:cubicBezTo>
                    <a:pt x="185" y="169"/>
                    <a:pt x="173" y="150"/>
                    <a:pt x="189" y="161"/>
                  </a:cubicBezTo>
                  <a:cubicBezTo>
                    <a:pt x="210" y="169"/>
                    <a:pt x="201" y="176"/>
                    <a:pt x="213" y="180"/>
                  </a:cubicBezTo>
                  <a:cubicBezTo>
                    <a:pt x="222" y="188"/>
                    <a:pt x="213" y="191"/>
                    <a:pt x="230" y="210"/>
                  </a:cubicBezTo>
                  <a:cubicBezTo>
                    <a:pt x="234" y="232"/>
                    <a:pt x="234" y="229"/>
                    <a:pt x="246" y="229"/>
                  </a:cubicBezTo>
                  <a:cubicBezTo>
                    <a:pt x="258" y="232"/>
                    <a:pt x="254" y="244"/>
                    <a:pt x="266" y="244"/>
                  </a:cubicBezTo>
                  <a:cubicBezTo>
                    <a:pt x="270" y="251"/>
                    <a:pt x="258" y="251"/>
                    <a:pt x="270" y="262"/>
                  </a:cubicBezTo>
                  <a:cubicBezTo>
                    <a:pt x="282" y="274"/>
                    <a:pt x="278" y="274"/>
                    <a:pt x="266" y="266"/>
                  </a:cubicBezTo>
                  <a:cubicBezTo>
                    <a:pt x="258" y="262"/>
                    <a:pt x="258" y="266"/>
                    <a:pt x="270" y="274"/>
                  </a:cubicBezTo>
                  <a:cubicBezTo>
                    <a:pt x="278" y="281"/>
                    <a:pt x="290" y="296"/>
                    <a:pt x="282" y="296"/>
                  </a:cubicBezTo>
                  <a:cubicBezTo>
                    <a:pt x="278" y="304"/>
                    <a:pt x="270" y="308"/>
                    <a:pt x="278" y="308"/>
                  </a:cubicBezTo>
                  <a:cubicBezTo>
                    <a:pt x="282" y="308"/>
                    <a:pt x="282" y="315"/>
                    <a:pt x="290" y="304"/>
                  </a:cubicBezTo>
                  <a:cubicBezTo>
                    <a:pt x="290" y="296"/>
                    <a:pt x="326" y="304"/>
                    <a:pt x="326" y="319"/>
                  </a:cubicBezTo>
                  <a:cubicBezTo>
                    <a:pt x="330" y="349"/>
                    <a:pt x="306" y="349"/>
                    <a:pt x="314" y="356"/>
                  </a:cubicBezTo>
                  <a:cubicBezTo>
                    <a:pt x="318" y="356"/>
                    <a:pt x="306" y="349"/>
                    <a:pt x="302" y="356"/>
                  </a:cubicBezTo>
                  <a:cubicBezTo>
                    <a:pt x="294" y="360"/>
                    <a:pt x="306" y="356"/>
                    <a:pt x="302" y="367"/>
                  </a:cubicBezTo>
                  <a:cubicBezTo>
                    <a:pt x="290" y="367"/>
                    <a:pt x="290" y="367"/>
                    <a:pt x="290" y="367"/>
                  </a:cubicBezTo>
                  <a:cubicBezTo>
                    <a:pt x="294" y="371"/>
                    <a:pt x="290" y="371"/>
                    <a:pt x="294" y="371"/>
                  </a:cubicBezTo>
                  <a:cubicBezTo>
                    <a:pt x="302" y="379"/>
                    <a:pt x="318" y="367"/>
                    <a:pt x="318" y="371"/>
                  </a:cubicBezTo>
                  <a:cubicBezTo>
                    <a:pt x="314" y="379"/>
                    <a:pt x="318" y="382"/>
                    <a:pt x="306" y="390"/>
                  </a:cubicBezTo>
                  <a:cubicBezTo>
                    <a:pt x="294" y="390"/>
                    <a:pt x="306" y="397"/>
                    <a:pt x="294" y="397"/>
                  </a:cubicBezTo>
                  <a:cubicBezTo>
                    <a:pt x="290" y="397"/>
                    <a:pt x="282" y="409"/>
                    <a:pt x="270" y="401"/>
                  </a:cubicBezTo>
                  <a:cubicBezTo>
                    <a:pt x="258" y="397"/>
                    <a:pt x="246" y="409"/>
                    <a:pt x="242" y="401"/>
                  </a:cubicBezTo>
                  <a:cubicBezTo>
                    <a:pt x="242" y="397"/>
                    <a:pt x="242" y="401"/>
                    <a:pt x="234" y="401"/>
                  </a:cubicBezTo>
                  <a:cubicBezTo>
                    <a:pt x="222" y="397"/>
                    <a:pt x="234" y="401"/>
                    <a:pt x="213" y="401"/>
                  </a:cubicBezTo>
                  <a:cubicBezTo>
                    <a:pt x="201" y="409"/>
                    <a:pt x="213" y="412"/>
                    <a:pt x="201" y="409"/>
                  </a:cubicBezTo>
                  <a:cubicBezTo>
                    <a:pt x="189" y="409"/>
                    <a:pt x="197" y="420"/>
                    <a:pt x="185" y="409"/>
                  </a:cubicBezTo>
                  <a:cubicBezTo>
                    <a:pt x="177" y="397"/>
                    <a:pt x="165" y="412"/>
                    <a:pt x="161" y="409"/>
                  </a:cubicBezTo>
                  <a:cubicBezTo>
                    <a:pt x="161" y="409"/>
                    <a:pt x="161" y="431"/>
                    <a:pt x="149" y="424"/>
                  </a:cubicBezTo>
                  <a:cubicBezTo>
                    <a:pt x="141" y="420"/>
                    <a:pt x="141" y="420"/>
                    <a:pt x="129" y="420"/>
                  </a:cubicBezTo>
                  <a:cubicBezTo>
                    <a:pt x="117" y="420"/>
                    <a:pt x="117" y="424"/>
                    <a:pt x="113" y="431"/>
                  </a:cubicBezTo>
                  <a:cubicBezTo>
                    <a:pt x="105" y="431"/>
                    <a:pt x="113" y="435"/>
                    <a:pt x="105" y="435"/>
                  </a:cubicBezTo>
                  <a:cubicBezTo>
                    <a:pt x="101" y="435"/>
                    <a:pt x="101" y="431"/>
                    <a:pt x="93" y="431"/>
                  </a:cubicBezTo>
                  <a:cubicBezTo>
                    <a:pt x="89" y="435"/>
                    <a:pt x="89" y="424"/>
                    <a:pt x="101" y="424"/>
                  </a:cubicBezTo>
                  <a:cubicBezTo>
                    <a:pt x="105" y="424"/>
                    <a:pt x="105" y="412"/>
                    <a:pt x="117" y="409"/>
                  </a:cubicBezTo>
                  <a:cubicBezTo>
                    <a:pt x="125" y="409"/>
                    <a:pt x="117" y="409"/>
                    <a:pt x="125" y="401"/>
                  </a:cubicBezTo>
                  <a:cubicBezTo>
                    <a:pt x="129" y="397"/>
                    <a:pt x="117" y="390"/>
                    <a:pt x="129" y="390"/>
                  </a:cubicBezTo>
                  <a:cubicBezTo>
                    <a:pt x="141" y="390"/>
                    <a:pt x="129" y="379"/>
                    <a:pt x="141" y="379"/>
                  </a:cubicBezTo>
                  <a:cubicBezTo>
                    <a:pt x="161" y="379"/>
                    <a:pt x="153" y="382"/>
                    <a:pt x="173" y="382"/>
                  </a:cubicBezTo>
                  <a:cubicBezTo>
                    <a:pt x="185" y="379"/>
                    <a:pt x="165" y="379"/>
                    <a:pt x="189" y="367"/>
                  </a:cubicBezTo>
                  <a:cubicBezTo>
                    <a:pt x="189" y="360"/>
                    <a:pt x="189" y="360"/>
                    <a:pt x="197" y="356"/>
                  </a:cubicBezTo>
                  <a:cubicBezTo>
                    <a:pt x="185" y="360"/>
                    <a:pt x="185" y="367"/>
                    <a:pt x="177" y="367"/>
                  </a:cubicBezTo>
                  <a:cubicBezTo>
                    <a:pt x="173" y="367"/>
                    <a:pt x="165" y="382"/>
                    <a:pt x="153" y="371"/>
                  </a:cubicBezTo>
                  <a:cubicBezTo>
                    <a:pt x="141" y="360"/>
                    <a:pt x="129" y="371"/>
                    <a:pt x="137" y="367"/>
                  </a:cubicBezTo>
                  <a:cubicBezTo>
                    <a:pt x="137" y="360"/>
                    <a:pt x="129" y="356"/>
                    <a:pt x="117" y="360"/>
                  </a:cubicBezTo>
                  <a:cubicBezTo>
                    <a:pt x="113" y="367"/>
                    <a:pt x="105" y="360"/>
                    <a:pt x="105" y="356"/>
                  </a:cubicBezTo>
                  <a:cubicBezTo>
                    <a:pt x="113" y="349"/>
                    <a:pt x="101" y="356"/>
                    <a:pt x="105" y="349"/>
                  </a:cubicBezTo>
                  <a:cubicBezTo>
                    <a:pt x="113" y="337"/>
                    <a:pt x="113" y="349"/>
                    <a:pt x="129" y="337"/>
                  </a:cubicBezTo>
                  <a:cubicBezTo>
                    <a:pt x="149" y="326"/>
                    <a:pt x="137" y="319"/>
                    <a:pt x="141" y="315"/>
                  </a:cubicBezTo>
                  <a:cubicBezTo>
                    <a:pt x="149" y="308"/>
                    <a:pt x="137" y="315"/>
                    <a:pt x="141" y="308"/>
                  </a:cubicBezTo>
                  <a:cubicBezTo>
                    <a:pt x="141" y="296"/>
                    <a:pt x="129" y="315"/>
                    <a:pt x="125" y="308"/>
                  </a:cubicBezTo>
                  <a:cubicBezTo>
                    <a:pt x="125" y="308"/>
                    <a:pt x="117" y="315"/>
                    <a:pt x="125" y="308"/>
                  </a:cubicBezTo>
                  <a:cubicBezTo>
                    <a:pt x="125" y="304"/>
                    <a:pt x="129" y="304"/>
                    <a:pt x="137" y="293"/>
                  </a:cubicBezTo>
                  <a:cubicBezTo>
                    <a:pt x="141" y="285"/>
                    <a:pt x="141" y="293"/>
                    <a:pt x="149" y="285"/>
                  </a:cubicBezTo>
                  <a:cubicBezTo>
                    <a:pt x="149" y="285"/>
                    <a:pt x="149" y="293"/>
                    <a:pt x="161" y="285"/>
                  </a:cubicBezTo>
                  <a:cubicBezTo>
                    <a:pt x="165" y="281"/>
                    <a:pt x="173" y="293"/>
                    <a:pt x="173" y="285"/>
                  </a:cubicBezTo>
                  <a:cubicBezTo>
                    <a:pt x="165" y="281"/>
                    <a:pt x="173" y="281"/>
                    <a:pt x="177" y="285"/>
                  </a:cubicBezTo>
                  <a:cubicBezTo>
                    <a:pt x="177" y="281"/>
                    <a:pt x="177" y="281"/>
                    <a:pt x="177" y="281"/>
                  </a:cubicBezTo>
                  <a:cubicBezTo>
                    <a:pt x="165" y="266"/>
                    <a:pt x="177" y="266"/>
                    <a:pt x="177" y="266"/>
                  </a:cubicBezTo>
                  <a:cubicBezTo>
                    <a:pt x="165" y="262"/>
                    <a:pt x="185" y="255"/>
                    <a:pt x="177" y="255"/>
                  </a:cubicBezTo>
                  <a:cubicBezTo>
                    <a:pt x="177" y="251"/>
                    <a:pt x="185" y="244"/>
                    <a:pt x="177" y="244"/>
                  </a:cubicBezTo>
                  <a:cubicBezTo>
                    <a:pt x="173" y="244"/>
                    <a:pt x="173" y="255"/>
                    <a:pt x="165" y="251"/>
                  </a:cubicBezTo>
                  <a:cubicBezTo>
                    <a:pt x="161" y="240"/>
                    <a:pt x="149" y="240"/>
                    <a:pt x="161" y="221"/>
                  </a:cubicBezTo>
                  <a:cubicBezTo>
                    <a:pt x="173" y="203"/>
                    <a:pt x="161" y="221"/>
                    <a:pt x="165" y="210"/>
                  </a:cubicBezTo>
                  <a:lnTo>
                    <a:pt x="161" y="210"/>
                  </a:lnTo>
                  <a:close/>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2" name="Freeform 234"/>
            <p:cNvSpPr>
              <a:spLocks noEditPoints="1"/>
            </p:cNvSpPr>
            <p:nvPr/>
          </p:nvSpPr>
          <p:spPr bwMode="auto">
            <a:xfrm>
              <a:off x="2732" y="1871"/>
              <a:ext cx="458" cy="604"/>
            </a:xfrm>
            <a:custGeom>
              <a:avLst/>
              <a:gdLst/>
              <a:ahLst/>
              <a:cxnLst>
                <a:cxn ang="0">
                  <a:pos x="185" y="11"/>
                </a:cxn>
                <a:cxn ang="0">
                  <a:pos x="189" y="8"/>
                </a:cxn>
                <a:cxn ang="0">
                  <a:pos x="177" y="30"/>
                </a:cxn>
                <a:cxn ang="0">
                  <a:pos x="177" y="19"/>
                </a:cxn>
                <a:cxn ang="0">
                  <a:pos x="177" y="23"/>
                </a:cxn>
                <a:cxn ang="0">
                  <a:pos x="81" y="169"/>
                </a:cxn>
                <a:cxn ang="0">
                  <a:pos x="69" y="180"/>
                </a:cxn>
                <a:cxn ang="0">
                  <a:pos x="65" y="176"/>
                </a:cxn>
                <a:cxn ang="0">
                  <a:pos x="89" y="146"/>
                </a:cxn>
                <a:cxn ang="0">
                  <a:pos x="77" y="146"/>
                </a:cxn>
                <a:cxn ang="0">
                  <a:pos x="81" y="116"/>
                </a:cxn>
                <a:cxn ang="0">
                  <a:pos x="69" y="94"/>
                </a:cxn>
                <a:cxn ang="0">
                  <a:pos x="65" y="98"/>
                </a:cxn>
                <a:cxn ang="0">
                  <a:pos x="37" y="109"/>
                </a:cxn>
                <a:cxn ang="0">
                  <a:pos x="45" y="86"/>
                </a:cxn>
                <a:cxn ang="0">
                  <a:pos x="53" y="71"/>
                </a:cxn>
                <a:cxn ang="0">
                  <a:pos x="65" y="71"/>
                </a:cxn>
                <a:cxn ang="0">
                  <a:pos x="69" y="53"/>
                </a:cxn>
                <a:cxn ang="0">
                  <a:pos x="222" y="409"/>
                </a:cxn>
                <a:cxn ang="0">
                  <a:pos x="101" y="176"/>
                </a:cxn>
                <a:cxn ang="0">
                  <a:pos x="125" y="285"/>
                </a:cxn>
                <a:cxn ang="0">
                  <a:pos x="89" y="244"/>
                </a:cxn>
                <a:cxn ang="0">
                  <a:pos x="101" y="232"/>
                </a:cxn>
                <a:cxn ang="0">
                  <a:pos x="77" y="199"/>
                </a:cxn>
                <a:cxn ang="0">
                  <a:pos x="21" y="232"/>
                </a:cxn>
                <a:cxn ang="0">
                  <a:pos x="69" y="251"/>
                </a:cxn>
                <a:cxn ang="0">
                  <a:pos x="129" y="214"/>
                </a:cxn>
                <a:cxn ang="0">
                  <a:pos x="113" y="203"/>
                </a:cxn>
                <a:cxn ang="0">
                  <a:pos x="105" y="169"/>
                </a:cxn>
                <a:cxn ang="0">
                  <a:pos x="93" y="176"/>
                </a:cxn>
                <a:cxn ang="0">
                  <a:pos x="101" y="135"/>
                </a:cxn>
                <a:cxn ang="0">
                  <a:pos x="81" y="128"/>
                </a:cxn>
                <a:cxn ang="0">
                  <a:pos x="93" y="105"/>
                </a:cxn>
                <a:cxn ang="0">
                  <a:pos x="101" y="64"/>
                </a:cxn>
                <a:cxn ang="0">
                  <a:pos x="117" y="41"/>
                </a:cxn>
                <a:cxn ang="0">
                  <a:pos x="173" y="41"/>
                </a:cxn>
                <a:cxn ang="0">
                  <a:pos x="173" y="83"/>
                </a:cxn>
                <a:cxn ang="0">
                  <a:pos x="177" y="146"/>
                </a:cxn>
                <a:cxn ang="0">
                  <a:pos x="189" y="161"/>
                </a:cxn>
                <a:cxn ang="0">
                  <a:pos x="266" y="244"/>
                </a:cxn>
                <a:cxn ang="0">
                  <a:pos x="282" y="296"/>
                </a:cxn>
                <a:cxn ang="0">
                  <a:pos x="314" y="356"/>
                </a:cxn>
                <a:cxn ang="0">
                  <a:pos x="294" y="371"/>
                </a:cxn>
                <a:cxn ang="0">
                  <a:pos x="270" y="401"/>
                </a:cxn>
                <a:cxn ang="0">
                  <a:pos x="201" y="409"/>
                </a:cxn>
                <a:cxn ang="0">
                  <a:pos x="129" y="420"/>
                </a:cxn>
                <a:cxn ang="0">
                  <a:pos x="101" y="424"/>
                </a:cxn>
                <a:cxn ang="0">
                  <a:pos x="141" y="379"/>
                </a:cxn>
                <a:cxn ang="0">
                  <a:pos x="177" y="367"/>
                </a:cxn>
                <a:cxn ang="0">
                  <a:pos x="105" y="356"/>
                </a:cxn>
                <a:cxn ang="0">
                  <a:pos x="141" y="308"/>
                </a:cxn>
                <a:cxn ang="0">
                  <a:pos x="149" y="285"/>
                </a:cxn>
                <a:cxn ang="0">
                  <a:pos x="177" y="281"/>
                </a:cxn>
                <a:cxn ang="0">
                  <a:pos x="165" y="251"/>
                </a:cxn>
              </a:cxnLst>
              <a:rect l="0" t="0" r="r" b="b"/>
              <a:pathLst>
                <a:path w="330" h="435">
                  <a:moveTo>
                    <a:pt x="173" y="0"/>
                  </a:moveTo>
                  <a:cubicBezTo>
                    <a:pt x="177" y="0"/>
                    <a:pt x="177" y="8"/>
                    <a:pt x="177" y="8"/>
                  </a:cubicBezTo>
                  <a:cubicBezTo>
                    <a:pt x="177" y="8"/>
                    <a:pt x="173" y="8"/>
                    <a:pt x="173" y="0"/>
                  </a:cubicBezTo>
                  <a:close/>
                  <a:moveTo>
                    <a:pt x="185" y="11"/>
                  </a:moveTo>
                  <a:cubicBezTo>
                    <a:pt x="185" y="8"/>
                    <a:pt x="189" y="11"/>
                    <a:pt x="189" y="11"/>
                  </a:cubicBezTo>
                  <a:cubicBezTo>
                    <a:pt x="185" y="19"/>
                    <a:pt x="185" y="19"/>
                    <a:pt x="185" y="11"/>
                  </a:cubicBezTo>
                  <a:close/>
                  <a:moveTo>
                    <a:pt x="185" y="8"/>
                  </a:moveTo>
                  <a:cubicBezTo>
                    <a:pt x="189" y="8"/>
                    <a:pt x="189" y="0"/>
                    <a:pt x="189" y="8"/>
                  </a:cubicBezTo>
                  <a:cubicBezTo>
                    <a:pt x="185" y="8"/>
                    <a:pt x="185" y="0"/>
                    <a:pt x="185" y="8"/>
                  </a:cubicBezTo>
                  <a:cubicBezTo>
                    <a:pt x="185" y="11"/>
                    <a:pt x="185" y="8"/>
                    <a:pt x="185" y="8"/>
                  </a:cubicBezTo>
                  <a:close/>
                  <a:moveTo>
                    <a:pt x="177" y="30"/>
                  </a:moveTo>
                  <a:cubicBezTo>
                    <a:pt x="177" y="23"/>
                    <a:pt x="177" y="30"/>
                    <a:pt x="177" y="30"/>
                  </a:cubicBezTo>
                  <a:cubicBezTo>
                    <a:pt x="173" y="30"/>
                    <a:pt x="173" y="30"/>
                    <a:pt x="177" y="30"/>
                  </a:cubicBezTo>
                  <a:close/>
                  <a:moveTo>
                    <a:pt x="177" y="23"/>
                  </a:moveTo>
                  <a:cubicBezTo>
                    <a:pt x="177" y="30"/>
                    <a:pt x="185" y="23"/>
                    <a:pt x="185" y="19"/>
                  </a:cubicBezTo>
                  <a:cubicBezTo>
                    <a:pt x="185" y="19"/>
                    <a:pt x="177" y="23"/>
                    <a:pt x="177" y="19"/>
                  </a:cubicBezTo>
                  <a:cubicBezTo>
                    <a:pt x="177" y="19"/>
                    <a:pt x="173" y="23"/>
                    <a:pt x="173" y="19"/>
                  </a:cubicBezTo>
                  <a:cubicBezTo>
                    <a:pt x="177" y="11"/>
                    <a:pt x="173" y="11"/>
                    <a:pt x="173" y="11"/>
                  </a:cubicBezTo>
                  <a:cubicBezTo>
                    <a:pt x="165" y="11"/>
                    <a:pt x="161" y="19"/>
                    <a:pt x="165" y="19"/>
                  </a:cubicBezTo>
                  <a:cubicBezTo>
                    <a:pt x="173" y="23"/>
                    <a:pt x="173" y="19"/>
                    <a:pt x="177" y="23"/>
                  </a:cubicBezTo>
                  <a:close/>
                  <a:moveTo>
                    <a:pt x="165" y="30"/>
                  </a:moveTo>
                  <a:cubicBezTo>
                    <a:pt x="165" y="30"/>
                    <a:pt x="161" y="23"/>
                    <a:pt x="165" y="23"/>
                  </a:cubicBezTo>
                  <a:cubicBezTo>
                    <a:pt x="165" y="23"/>
                    <a:pt x="173" y="30"/>
                    <a:pt x="165" y="30"/>
                  </a:cubicBezTo>
                  <a:close/>
                  <a:moveTo>
                    <a:pt x="81" y="169"/>
                  </a:moveTo>
                  <a:cubicBezTo>
                    <a:pt x="77" y="161"/>
                    <a:pt x="81" y="158"/>
                    <a:pt x="89" y="158"/>
                  </a:cubicBezTo>
                  <a:cubicBezTo>
                    <a:pt x="93" y="150"/>
                    <a:pt x="81" y="176"/>
                    <a:pt x="81" y="169"/>
                  </a:cubicBezTo>
                  <a:close/>
                  <a:moveTo>
                    <a:pt x="69" y="176"/>
                  </a:moveTo>
                  <a:cubicBezTo>
                    <a:pt x="77" y="180"/>
                    <a:pt x="69" y="180"/>
                    <a:pt x="69" y="180"/>
                  </a:cubicBezTo>
                  <a:cubicBezTo>
                    <a:pt x="69" y="188"/>
                    <a:pt x="77" y="180"/>
                    <a:pt x="77" y="180"/>
                  </a:cubicBezTo>
                  <a:cubicBezTo>
                    <a:pt x="81" y="176"/>
                    <a:pt x="77" y="176"/>
                    <a:pt x="77" y="169"/>
                  </a:cubicBezTo>
                  <a:cubicBezTo>
                    <a:pt x="77" y="161"/>
                    <a:pt x="69" y="169"/>
                    <a:pt x="69" y="169"/>
                  </a:cubicBezTo>
                  <a:cubicBezTo>
                    <a:pt x="69" y="161"/>
                    <a:pt x="57" y="176"/>
                    <a:pt x="65" y="176"/>
                  </a:cubicBezTo>
                  <a:cubicBezTo>
                    <a:pt x="69" y="180"/>
                    <a:pt x="69" y="169"/>
                    <a:pt x="69" y="176"/>
                  </a:cubicBezTo>
                  <a:close/>
                  <a:moveTo>
                    <a:pt x="77" y="146"/>
                  </a:moveTo>
                  <a:cubicBezTo>
                    <a:pt x="77" y="146"/>
                    <a:pt x="69" y="146"/>
                    <a:pt x="69" y="150"/>
                  </a:cubicBezTo>
                  <a:cubicBezTo>
                    <a:pt x="69" y="150"/>
                    <a:pt x="81" y="146"/>
                    <a:pt x="89" y="146"/>
                  </a:cubicBezTo>
                  <a:cubicBezTo>
                    <a:pt x="93" y="146"/>
                    <a:pt x="89" y="139"/>
                    <a:pt x="81" y="139"/>
                  </a:cubicBezTo>
                  <a:cubicBezTo>
                    <a:pt x="77" y="135"/>
                    <a:pt x="77" y="128"/>
                    <a:pt x="69" y="135"/>
                  </a:cubicBezTo>
                  <a:cubicBezTo>
                    <a:pt x="69" y="139"/>
                    <a:pt x="69" y="139"/>
                    <a:pt x="77" y="139"/>
                  </a:cubicBezTo>
                  <a:cubicBezTo>
                    <a:pt x="81" y="139"/>
                    <a:pt x="77" y="139"/>
                    <a:pt x="77" y="146"/>
                  </a:cubicBezTo>
                  <a:close/>
                  <a:moveTo>
                    <a:pt x="65" y="98"/>
                  </a:moveTo>
                  <a:cubicBezTo>
                    <a:pt x="69" y="98"/>
                    <a:pt x="65" y="98"/>
                    <a:pt x="69" y="105"/>
                  </a:cubicBezTo>
                  <a:cubicBezTo>
                    <a:pt x="69" y="109"/>
                    <a:pt x="77" y="105"/>
                    <a:pt x="81" y="105"/>
                  </a:cubicBezTo>
                  <a:cubicBezTo>
                    <a:pt x="89" y="105"/>
                    <a:pt x="77" y="109"/>
                    <a:pt x="81" y="116"/>
                  </a:cubicBezTo>
                  <a:cubicBezTo>
                    <a:pt x="89" y="105"/>
                    <a:pt x="89" y="105"/>
                    <a:pt x="89" y="105"/>
                  </a:cubicBezTo>
                  <a:cubicBezTo>
                    <a:pt x="93" y="98"/>
                    <a:pt x="89" y="105"/>
                    <a:pt x="81" y="98"/>
                  </a:cubicBezTo>
                  <a:cubicBezTo>
                    <a:pt x="77" y="98"/>
                    <a:pt x="77" y="83"/>
                    <a:pt x="69" y="83"/>
                  </a:cubicBezTo>
                  <a:cubicBezTo>
                    <a:pt x="69" y="94"/>
                    <a:pt x="69" y="94"/>
                    <a:pt x="69" y="94"/>
                  </a:cubicBezTo>
                  <a:cubicBezTo>
                    <a:pt x="65" y="86"/>
                    <a:pt x="65" y="86"/>
                    <a:pt x="65" y="86"/>
                  </a:cubicBezTo>
                  <a:cubicBezTo>
                    <a:pt x="57" y="86"/>
                    <a:pt x="65" y="94"/>
                    <a:pt x="65" y="94"/>
                  </a:cubicBezTo>
                  <a:cubicBezTo>
                    <a:pt x="65" y="94"/>
                    <a:pt x="53" y="94"/>
                    <a:pt x="57" y="98"/>
                  </a:cubicBezTo>
                  <a:cubicBezTo>
                    <a:pt x="65" y="98"/>
                    <a:pt x="65" y="94"/>
                    <a:pt x="65" y="98"/>
                  </a:cubicBezTo>
                  <a:close/>
                  <a:moveTo>
                    <a:pt x="37" y="109"/>
                  </a:moveTo>
                  <a:cubicBezTo>
                    <a:pt x="45" y="109"/>
                    <a:pt x="37" y="105"/>
                    <a:pt x="37" y="105"/>
                  </a:cubicBezTo>
                  <a:cubicBezTo>
                    <a:pt x="45" y="98"/>
                    <a:pt x="45" y="98"/>
                    <a:pt x="37" y="98"/>
                  </a:cubicBezTo>
                  <a:cubicBezTo>
                    <a:pt x="33" y="94"/>
                    <a:pt x="33" y="109"/>
                    <a:pt x="37" y="109"/>
                  </a:cubicBezTo>
                  <a:close/>
                  <a:moveTo>
                    <a:pt x="45" y="86"/>
                  </a:moveTo>
                  <a:cubicBezTo>
                    <a:pt x="53" y="83"/>
                    <a:pt x="45" y="83"/>
                    <a:pt x="45" y="83"/>
                  </a:cubicBezTo>
                  <a:cubicBezTo>
                    <a:pt x="33" y="83"/>
                    <a:pt x="33" y="83"/>
                    <a:pt x="33" y="83"/>
                  </a:cubicBezTo>
                  <a:cubicBezTo>
                    <a:pt x="33" y="86"/>
                    <a:pt x="45" y="94"/>
                    <a:pt x="45" y="86"/>
                  </a:cubicBezTo>
                  <a:close/>
                  <a:moveTo>
                    <a:pt x="57" y="56"/>
                  </a:moveTo>
                  <a:cubicBezTo>
                    <a:pt x="53" y="64"/>
                    <a:pt x="53" y="53"/>
                    <a:pt x="53" y="56"/>
                  </a:cubicBezTo>
                  <a:cubicBezTo>
                    <a:pt x="45" y="56"/>
                    <a:pt x="45" y="64"/>
                    <a:pt x="45" y="64"/>
                  </a:cubicBezTo>
                  <a:cubicBezTo>
                    <a:pt x="53" y="71"/>
                    <a:pt x="37" y="64"/>
                    <a:pt x="53" y="71"/>
                  </a:cubicBezTo>
                  <a:cubicBezTo>
                    <a:pt x="57" y="71"/>
                    <a:pt x="37" y="71"/>
                    <a:pt x="45" y="75"/>
                  </a:cubicBezTo>
                  <a:cubicBezTo>
                    <a:pt x="53" y="83"/>
                    <a:pt x="53" y="75"/>
                    <a:pt x="57" y="75"/>
                  </a:cubicBezTo>
                  <a:cubicBezTo>
                    <a:pt x="57" y="71"/>
                    <a:pt x="57" y="71"/>
                    <a:pt x="57" y="71"/>
                  </a:cubicBezTo>
                  <a:cubicBezTo>
                    <a:pt x="65" y="71"/>
                    <a:pt x="65" y="71"/>
                    <a:pt x="65" y="71"/>
                  </a:cubicBezTo>
                  <a:cubicBezTo>
                    <a:pt x="65" y="64"/>
                    <a:pt x="69" y="64"/>
                    <a:pt x="69" y="64"/>
                  </a:cubicBezTo>
                  <a:cubicBezTo>
                    <a:pt x="65" y="64"/>
                    <a:pt x="69" y="64"/>
                    <a:pt x="69" y="56"/>
                  </a:cubicBezTo>
                  <a:cubicBezTo>
                    <a:pt x="69" y="53"/>
                    <a:pt x="69" y="56"/>
                    <a:pt x="77" y="56"/>
                  </a:cubicBezTo>
                  <a:cubicBezTo>
                    <a:pt x="81" y="53"/>
                    <a:pt x="69" y="56"/>
                    <a:pt x="69" y="53"/>
                  </a:cubicBezTo>
                  <a:cubicBezTo>
                    <a:pt x="77" y="53"/>
                    <a:pt x="77" y="45"/>
                    <a:pt x="77" y="41"/>
                  </a:cubicBezTo>
                  <a:cubicBezTo>
                    <a:pt x="77" y="41"/>
                    <a:pt x="65" y="45"/>
                    <a:pt x="57" y="53"/>
                  </a:cubicBezTo>
                  <a:cubicBezTo>
                    <a:pt x="53" y="53"/>
                    <a:pt x="57" y="56"/>
                    <a:pt x="57" y="56"/>
                  </a:cubicBezTo>
                  <a:close/>
                  <a:moveTo>
                    <a:pt x="222" y="409"/>
                  </a:moveTo>
                  <a:cubicBezTo>
                    <a:pt x="230" y="401"/>
                    <a:pt x="234" y="401"/>
                    <a:pt x="234" y="409"/>
                  </a:cubicBezTo>
                  <a:cubicBezTo>
                    <a:pt x="242" y="409"/>
                    <a:pt x="234" y="412"/>
                    <a:pt x="222" y="409"/>
                  </a:cubicBezTo>
                  <a:close/>
                  <a:moveTo>
                    <a:pt x="105" y="188"/>
                  </a:moveTo>
                  <a:cubicBezTo>
                    <a:pt x="101" y="188"/>
                    <a:pt x="101" y="180"/>
                    <a:pt x="101" y="176"/>
                  </a:cubicBezTo>
                  <a:cubicBezTo>
                    <a:pt x="105" y="169"/>
                    <a:pt x="113" y="188"/>
                    <a:pt x="105" y="188"/>
                  </a:cubicBezTo>
                  <a:close/>
                  <a:moveTo>
                    <a:pt x="125" y="285"/>
                  </a:moveTo>
                  <a:cubicBezTo>
                    <a:pt x="129" y="274"/>
                    <a:pt x="141" y="285"/>
                    <a:pt x="137" y="293"/>
                  </a:cubicBezTo>
                  <a:cubicBezTo>
                    <a:pt x="129" y="296"/>
                    <a:pt x="125" y="293"/>
                    <a:pt x="125" y="285"/>
                  </a:cubicBezTo>
                  <a:close/>
                  <a:moveTo>
                    <a:pt x="129" y="240"/>
                  </a:moveTo>
                  <a:cubicBezTo>
                    <a:pt x="137" y="240"/>
                    <a:pt x="129" y="255"/>
                    <a:pt x="125" y="251"/>
                  </a:cubicBezTo>
                  <a:cubicBezTo>
                    <a:pt x="113" y="251"/>
                    <a:pt x="129" y="232"/>
                    <a:pt x="129" y="240"/>
                  </a:cubicBezTo>
                  <a:close/>
                  <a:moveTo>
                    <a:pt x="89" y="244"/>
                  </a:moveTo>
                  <a:cubicBezTo>
                    <a:pt x="89" y="240"/>
                    <a:pt x="93" y="244"/>
                    <a:pt x="93" y="240"/>
                  </a:cubicBezTo>
                  <a:cubicBezTo>
                    <a:pt x="89" y="240"/>
                    <a:pt x="89" y="240"/>
                    <a:pt x="89" y="240"/>
                  </a:cubicBezTo>
                  <a:cubicBezTo>
                    <a:pt x="93" y="232"/>
                    <a:pt x="93" y="229"/>
                    <a:pt x="93" y="232"/>
                  </a:cubicBezTo>
                  <a:cubicBezTo>
                    <a:pt x="93" y="240"/>
                    <a:pt x="101" y="240"/>
                    <a:pt x="101" y="232"/>
                  </a:cubicBezTo>
                  <a:cubicBezTo>
                    <a:pt x="93" y="221"/>
                    <a:pt x="93" y="221"/>
                    <a:pt x="93" y="221"/>
                  </a:cubicBezTo>
                  <a:cubicBezTo>
                    <a:pt x="89" y="229"/>
                    <a:pt x="81" y="229"/>
                    <a:pt x="89" y="221"/>
                  </a:cubicBezTo>
                  <a:cubicBezTo>
                    <a:pt x="93" y="221"/>
                    <a:pt x="93" y="214"/>
                    <a:pt x="89" y="214"/>
                  </a:cubicBezTo>
                  <a:cubicBezTo>
                    <a:pt x="81" y="214"/>
                    <a:pt x="81" y="203"/>
                    <a:pt x="77" y="199"/>
                  </a:cubicBezTo>
                  <a:cubicBezTo>
                    <a:pt x="77" y="191"/>
                    <a:pt x="65" y="199"/>
                    <a:pt x="57" y="199"/>
                  </a:cubicBezTo>
                  <a:cubicBezTo>
                    <a:pt x="45" y="199"/>
                    <a:pt x="53" y="203"/>
                    <a:pt x="37" y="203"/>
                  </a:cubicBezTo>
                  <a:cubicBezTo>
                    <a:pt x="25" y="210"/>
                    <a:pt x="37" y="221"/>
                    <a:pt x="25" y="221"/>
                  </a:cubicBezTo>
                  <a:cubicBezTo>
                    <a:pt x="12" y="221"/>
                    <a:pt x="33" y="229"/>
                    <a:pt x="21" y="232"/>
                  </a:cubicBezTo>
                  <a:cubicBezTo>
                    <a:pt x="0" y="240"/>
                    <a:pt x="45" y="255"/>
                    <a:pt x="45" y="244"/>
                  </a:cubicBezTo>
                  <a:cubicBezTo>
                    <a:pt x="45" y="240"/>
                    <a:pt x="53" y="232"/>
                    <a:pt x="53" y="240"/>
                  </a:cubicBezTo>
                  <a:cubicBezTo>
                    <a:pt x="57" y="251"/>
                    <a:pt x="57" y="244"/>
                    <a:pt x="57" y="251"/>
                  </a:cubicBezTo>
                  <a:cubicBezTo>
                    <a:pt x="65" y="255"/>
                    <a:pt x="65" y="251"/>
                    <a:pt x="69" y="251"/>
                  </a:cubicBezTo>
                  <a:cubicBezTo>
                    <a:pt x="81" y="251"/>
                    <a:pt x="77" y="262"/>
                    <a:pt x="89" y="244"/>
                  </a:cubicBezTo>
                  <a:close/>
                  <a:moveTo>
                    <a:pt x="161" y="210"/>
                  </a:moveTo>
                  <a:cubicBezTo>
                    <a:pt x="153" y="221"/>
                    <a:pt x="153" y="210"/>
                    <a:pt x="149" y="214"/>
                  </a:cubicBezTo>
                  <a:cubicBezTo>
                    <a:pt x="141" y="229"/>
                    <a:pt x="129" y="210"/>
                    <a:pt x="129" y="214"/>
                  </a:cubicBezTo>
                  <a:cubicBezTo>
                    <a:pt x="137" y="221"/>
                    <a:pt x="129" y="229"/>
                    <a:pt x="129" y="221"/>
                  </a:cubicBezTo>
                  <a:cubicBezTo>
                    <a:pt x="125" y="214"/>
                    <a:pt x="113" y="210"/>
                    <a:pt x="113" y="221"/>
                  </a:cubicBezTo>
                  <a:cubicBezTo>
                    <a:pt x="117" y="232"/>
                    <a:pt x="105" y="214"/>
                    <a:pt x="105" y="210"/>
                  </a:cubicBezTo>
                  <a:cubicBezTo>
                    <a:pt x="113" y="203"/>
                    <a:pt x="113" y="214"/>
                    <a:pt x="113" y="203"/>
                  </a:cubicBezTo>
                  <a:cubicBezTo>
                    <a:pt x="113" y="191"/>
                    <a:pt x="129" y="191"/>
                    <a:pt x="117" y="180"/>
                  </a:cubicBezTo>
                  <a:cubicBezTo>
                    <a:pt x="113" y="169"/>
                    <a:pt x="117" y="169"/>
                    <a:pt x="125" y="161"/>
                  </a:cubicBezTo>
                  <a:cubicBezTo>
                    <a:pt x="113" y="150"/>
                    <a:pt x="117" y="169"/>
                    <a:pt x="113" y="169"/>
                  </a:cubicBezTo>
                  <a:cubicBezTo>
                    <a:pt x="105" y="161"/>
                    <a:pt x="113" y="169"/>
                    <a:pt x="105" y="169"/>
                  </a:cubicBezTo>
                  <a:cubicBezTo>
                    <a:pt x="101" y="161"/>
                    <a:pt x="105" y="158"/>
                    <a:pt x="101" y="161"/>
                  </a:cubicBezTo>
                  <a:cubicBezTo>
                    <a:pt x="93" y="161"/>
                    <a:pt x="105" y="169"/>
                    <a:pt x="101" y="176"/>
                  </a:cubicBezTo>
                  <a:cubicBezTo>
                    <a:pt x="93" y="180"/>
                    <a:pt x="93" y="199"/>
                    <a:pt x="89" y="199"/>
                  </a:cubicBezTo>
                  <a:cubicBezTo>
                    <a:pt x="81" y="191"/>
                    <a:pt x="101" y="169"/>
                    <a:pt x="93" y="176"/>
                  </a:cubicBezTo>
                  <a:cubicBezTo>
                    <a:pt x="93" y="169"/>
                    <a:pt x="93" y="169"/>
                    <a:pt x="93" y="169"/>
                  </a:cubicBezTo>
                  <a:cubicBezTo>
                    <a:pt x="93" y="161"/>
                    <a:pt x="89" y="161"/>
                    <a:pt x="93" y="158"/>
                  </a:cubicBezTo>
                  <a:cubicBezTo>
                    <a:pt x="93" y="150"/>
                    <a:pt x="89" y="150"/>
                    <a:pt x="93" y="146"/>
                  </a:cubicBezTo>
                  <a:cubicBezTo>
                    <a:pt x="101" y="146"/>
                    <a:pt x="93" y="139"/>
                    <a:pt x="101" y="135"/>
                  </a:cubicBezTo>
                  <a:cubicBezTo>
                    <a:pt x="105" y="128"/>
                    <a:pt x="105" y="128"/>
                    <a:pt x="93" y="135"/>
                  </a:cubicBezTo>
                  <a:cubicBezTo>
                    <a:pt x="89" y="139"/>
                    <a:pt x="93" y="135"/>
                    <a:pt x="89" y="135"/>
                  </a:cubicBezTo>
                  <a:cubicBezTo>
                    <a:pt x="81" y="135"/>
                    <a:pt x="81" y="135"/>
                    <a:pt x="81" y="135"/>
                  </a:cubicBezTo>
                  <a:cubicBezTo>
                    <a:pt x="89" y="128"/>
                    <a:pt x="93" y="128"/>
                    <a:pt x="81" y="128"/>
                  </a:cubicBezTo>
                  <a:cubicBezTo>
                    <a:pt x="69" y="128"/>
                    <a:pt x="77" y="124"/>
                    <a:pt x="81" y="124"/>
                  </a:cubicBezTo>
                  <a:cubicBezTo>
                    <a:pt x="81" y="128"/>
                    <a:pt x="89" y="124"/>
                    <a:pt x="89" y="124"/>
                  </a:cubicBezTo>
                  <a:cubicBezTo>
                    <a:pt x="77" y="116"/>
                    <a:pt x="93" y="116"/>
                    <a:pt x="89" y="109"/>
                  </a:cubicBezTo>
                  <a:cubicBezTo>
                    <a:pt x="93" y="105"/>
                    <a:pt x="93" y="105"/>
                    <a:pt x="93" y="105"/>
                  </a:cubicBezTo>
                  <a:cubicBezTo>
                    <a:pt x="93" y="98"/>
                    <a:pt x="89" y="105"/>
                    <a:pt x="89" y="94"/>
                  </a:cubicBezTo>
                  <a:cubicBezTo>
                    <a:pt x="81" y="83"/>
                    <a:pt x="93" y="86"/>
                    <a:pt x="89" y="75"/>
                  </a:cubicBezTo>
                  <a:cubicBezTo>
                    <a:pt x="81" y="71"/>
                    <a:pt x="93" y="71"/>
                    <a:pt x="101" y="75"/>
                  </a:cubicBezTo>
                  <a:cubicBezTo>
                    <a:pt x="101" y="64"/>
                    <a:pt x="101" y="64"/>
                    <a:pt x="101" y="64"/>
                  </a:cubicBezTo>
                  <a:cubicBezTo>
                    <a:pt x="93" y="56"/>
                    <a:pt x="113" y="64"/>
                    <a:pt x="101" y="56"/>
                  </a:cubicBezTo>
                  <a:cubicBezTo>
                    <a:pt x="93" y="45"/>
                    <a:pt x="117" y="64"/>
                    <a:pt x="105" y="53"/>
                  </a:cubicBezTo>
                  <a:cubicBezTo>
                    <a:pt x="101" y="45"/>
                    <a:pt x="113" y="53"/>
                    <a:pt x="113" y="41"/>
                  </a:cubicBezTo>
                  <a:cubicBezTo>
                    <a:pt x="105" y="34"/>
                    <a:pt x="113" y="34"/>
                    <a:pt x="117" y="41"/>
                  </a:cubicBezTo>
                  <a:cubicBezTo>
                    <a:pt x="125" y="41"/>
                    <a:pt x="125" y="34"/>
                    <a:pt x="129" y="41"/>
                  </a:cubicBezTo>
                  <a:cubicBezTo>
                    <a:pt x="137" y="41"/>
                    <a:pt x="149" y="34"/>
                    <a:pt x="161" y="34"/>
                  </a:cubicBezTo>
                  <a:cubicBezTo>
                    <a:pt x="165" y="41"/>
                    <a:pt x="153" y="34"/>
                    <a:pt x="165" y="34"/>
                  </a:cubicBezTo>
                  <a:cubicBezTo>
                    <a:pt x="177" y="34"/>
                    <a:pt x="173" y="41"/>
                    <a:pt x="173" y="41"/>
                  </a:cubicBezTo>
                  <a:cubicBezTo>
                    <a:pt x="177" y="45"/>
                    <a:pt x="149" y="71"/>
                    <a:pt x="141" y="75"/>
                  </a:cubicBezTo>
                  <a:cubicBezTo>
                    <a:pt x="137" y="75"/>
                    <a:pt x="153" y="71"/>
                    <a:pt x="149" y="75"/>
                  </a:cubicBezTo>
                  <a:cubicBezTo>
                    <a:pt x="141" y="83"/>
                    <a:pt x="137" y="86"/>
                    <a:pt x="141" y="86"/>
                  </a:cubicBezTo>
                  <a:cubicBezTo>
                    <a:pt x="153" y="86"/>
                    <a:pt x="153" y="75"/>
                    <a:pt x="173" y="83"/>
                  </a:cubicBezTo>
                  <a:cubicBezTo>
                    <a:pt x="197" y="83"/>
                    <a:pt x="210" y="75"/>
                    <a:pt x="210" y="86"/>
                  </a:cubicBezTo>
                  <a:cubicBezTo>
                    <a:pt x="213" y="94"/>
                    <a:pt x="210" y="94"/>
                    <a:pt x="201" y="116"/>
                  </a:cubicBezTo>
                  <a:cubicBezTo>
                    <a:pt x="189" y="139"/>
                    <a:pt x="185" y="139"/>
                    <a:pt x="177" y="139"/>
                  </a:cubicBezTo>
                  <a:cubicBezTo>
                    <a:pt x="173" y="139"/>
                    <a:pt x="185" y="139"/>
                    <a:pt x="177" y="146"/>
                  </a:cubicBezTo>
                  <a:cubicBezTo>
                    <a:pt x="177" y="146"/>
                    <a:pt x="197" y="146"/>
                    <a:pt x="185" y="150"/>
                  </a:cubicBezTo>
                  <a:cubicBezTo>
                    <a:pt x="177" y="158"/>
                    <a:pt x="177" y="150"/>
                    <a:pt x="173" y="158"/>
                  </a:cubicBezTo>
                  <a:cubicBezTo>
                    <a:pt x="173" y="161"/>
                    <a:pt x="153" y="161"/>
                    <a:pt x="165" y="161"/>
                  </a:cubicBezTo>
                  <a:cubicBezTo>
                    <a:pt x="185" y="169"/>
                    <a:pt x="173" y="150"/>
                    <a:pt x="189" y="161"/>
                  </a:cubicBezTo>
                  <a:cubicBezTo>
                    <a:pt x="210" y="169"/>
                    <a:pt x="201" y="176"/>
                    <a:pt x="213" y="180"/>
                  </a:cubicBezTo>
                  <a:cubicBezTo>
                    <a:pt x="222" y="188"/>
                    <a:pt x="213" y="191"/>
                    <a:pt x="230" y="210"/>
                  </a:cubicBezTo>
                  <a:cubicBezTo>
                    <a:pt x="234" y="232"/>
                    <a:pt x="234" y="229"/>
                    <a:pt x="246" y="229"/>
                  </a:cubicBezTo>
                  <a:cubicBezTo>
                    <a:pt x="258" y="232"/>
                    <a:pt x="254" y="244"/>
                    <a:pt x="266" y="244"/>
                  </a:cubicBezTo>
                  <a:cubicBezTo>
                    <a:pt x="270" y="251"/>
                    <a:pt x="258" y="251"/>
                    <a:pt x="270" y="262"/>
                  </a:cubicBezTo>
                  <a:cubicBezTo>
                    <a:pt x="282" y="274"/>
                    <a:pt x="278" y="274"/>
                    <a:pt x="266" y="266"/>
                  </a:cubicBezTo>
                  <a:cubicBezTo>
                    <a:pt x="258" y="262"/>
                    <a:pt x="258" y="266"/>
                    <a:pt x="270" y="274"/>
                  </a:cubicBezTo>
                  <a:cubicBezTo>
                    <a:pt x="278" y="281"/>
                    <a:pt x="290" y="296"/>
                    <a:pt x="282" y="296"/>
                  </a:cubicBezTo>
                  <a:cubicBezTo>
                    <a:pt x="278" y="304"/>
                    <a:pt x="270" y="308"/>
                    <a:pt x="278" y="308"/>
                  </a:cubicBezTo>
                  <a:cubicBezTo>
                    <a:pt x="282" y="308"/>
                    <a:pt x="282" y="315"/>
                    <a:pt x="290" y="304"/>
                  </a:cubicBezTo>
                  <a:cubicBezTo>
                    <a:pt x="290" y="296"/>
                    <a:pt x="326" y="304"/>
                    <a:pt x="326" y="319"/>
                  </a:cubicBezTo>
                  <a:cubicBezTo>
                    <a:pt x="330" y="349"/>
                    <a:pt x="306" y="349"/>
                    <a:pt x="314" y="356"/>
                  </a:cubicBezTo>
                  <a:cubicBezTo>
                    <a:pt x="318" y="356"/>
                    <a:pt x="306" y="349"/>
                    <a:pt x="302" y="356"/>
                  </a:cubicBezTo>
                  <a:cubicBezTo>
                    <a:pt x="294" y="360"/>
                    <a:pt x="306" y="356"/>
                    <a:pt x="302" y="367"/>
                  </a:cubicBezTo>
                  <a:cubicBezTo>
                    <a:pt x="290" y="367"/>
                    <a:pt x="290" y="367"/>
                    <a:pt x="290" y="367"/>
                  </a:cubicBezTo>
                  <a:cubicBezTo>
                    <a:pt x="294" y="371"/>
                    <a:pt x="290" y="371"/>
                    <a:pt x="294" y="371"/>
                  </a:cubicBezTo>
                  <a:cubicBezTo>
                    <a:pt x="302" y="379"/>
                    <a:pt x="318" y="367"/>
                    <a:pt x="318" y="371"/>
                  </a:cubicBezTo>
                  <a:cubicBezTo>
                    <a:pt x="314" y="379"/>
                    <a:pt x="318" y="382"/>
                    <a:pt x="306" y="390"/>
                  </a:cubicBezTo>
                  <a:cubicBezTo>
                    <a:pt x="294" y="390"/>
                    <a:pt x="306" y="397"/>
                    <a:pt x="294" y="397"/>
                  </a:cubicBezTo>
                  <a:cubicBezTo>
                    <a:pt x="290" y="397"/>
                    <a:pt x="282" y="409"/>
                    <a:pt x="270" y="401"/>
                  </a:cubicBezTo>
                  <a:cubicBezTo>
                    <a:pt x="258" y="397"/>
                    <a:pt x="246" y="409"/>
                    <a:pt x="242" y="401"/>
                  </a:cubicBezTo>
                  <a:cubicBezTo>
                    <a:pt x="242" y="397"/>
                    <a:pt x="242" y="401"/>
                    <a:pt x="234" y="401"/>
                  </a:cubicBezTo>
                  <a:cubicBezTo>
                    <a:pt x="222" y="397"/>
                    <a:pt x="234" y="401"/>
                    <a:pt x="213" y="401"/>
                  </a:cubicBezTo>
                  <a:cubicBezTo>
                    <a:pt x="201" y="409"/>
                    <a:pt x="213" y="412"/>
                    <a:pt x="201" y="409"/>
                  </a:cubicBezTo>
                  <a:cubicBezTo>
                    <a:pt x="189" y="409"/>
                    <a:pt x="197" y="420"/>
                    <a:pt x="185" y="409"/>
                  </a:cubicBezTo>
                  <a:cubicBezTo>
                    <a:pt x="177" y="397"/>
                    <a:pt x="165" y="412"/>
                    <a:pt x="161" y="409"/>
                  </a:cubicBezTo>
                  <a:cubicBezTo>
                    <a:pt x="161" y="409"/>
                    <a:pt x="161" y="431"/>
                    <a:pt x="149" y="424"/>
                  </a:cubicBezTo>
                  <a:cubicBezTo>
                    <a:pt x="141" y="420"/>
                    <a:pt x="141" y="420"/>
                    <a:pt x="129" y="420"/>
                  </a:cubicBezTo>
                  <a:cubicBezTo>
                    <a:pt x="117" y="420"/>
                    <a:pt x="117" y="424"/>
                    <a:pt x="113" y="431"/>
                  </a:cubicBezTo>
                  <a:cubicBezTo>
                    <a:pt x="105" y="431"/>
                    <a:pt x="113" y="435"/>
                    <a:pt x="105" y="435"/>
                  </a:cubicBezTo>
                  <a:cubicBezTo>
                    <a:pt x="101" y="435"/>
                    <a:pt x="101" y="431"/>
                    <a:pt x="93" y="431"/>
                  </a:cubicBezTo>
                  <a:cubicBezTo>
                    <a:pt x="89" y="435"/>
                    <a:pt x="89" y="424"/>
                    <a:pt x="101" y="424"/>
                  </a:cubicBezTo>
                  <a:cubicBezTo>
                    <a:pt x="105" y="424"/>
                    <a:pt x="105" y="412"/>
                    <a:pt x="117" y="409"/>
                  </a:cubicBezTo>
                  <a:cubicBezTo>
                    <a:pt x="125" y="409"/>
                    <a:pt x="117" y="409"/>
                    <a:pt x="125" y="401"/>
                  </a:cubicBezTo>
                  <a:cubicBezTo>
                    <a:pt x="129" y="397"/>
                    <a:pt x="117" y="390"/>
                    <a:pt x="129" y="390"/>
                  </a:cubicBezTo>
                  <a:cubicBezTo>
                    <a:pt x="141" y="390"/>
                    <a:pt x="129" y="379"/>
                    <a:pt x="141" y="379"/>
                  </a:cubicBezTo>
                  <a:cubicBezTo>
                    <a:pt x="161" y="379"/>
                    <a:pt x="153" y="382"/>
                    <a:pt x="173" y="382"/>
                  </a:cubicBezTo>
                  <a:cubicBezTo>
                    <a:pt x="185" y="379"/>
                    <a:pt x="165" y="379"/>
                    <a:pt x="189" y="367"/>
                  </a:cubicBezTo>
                  <a:cubicBezTo>
                    <a:pt x="189" y="360"/>
                    <a:pt x="189" y="360"/>
                    <a:pt x="197" y="356"/>
                  </a:cubicBezTo>
                  <a:cubicBezTo>
                    <a:pt x="185" y="360"/>
                    <a:pt x="185" y="367"/>
                    <a:pt x="177" y="367"/>
                  </a:cubicBezTo>
                  <a:cubicBezTo>
                    <a:pt x="173" y="367"/>
                    <a:pt x="165" y="382"/>
                    <a:pt x="153" y="371"/>
                  </a:cubicBezTo>
                  <a:cubicBezTo>
                    <a:pt x="141" y="360"/>
                    <a:pt x="129" y="371"/>
                    <a:pt x="137" y="367"/>
                  </a:cubicBezTo>
                  <a:cubicBezTo>
                    <a:pt x="137" y="360"/>
                    <a:pt x="129" y="356"/>
                    <a:pt x="117" y="360"/>
                  </a:cubicBezTo>
                  <a:cubicBezTo>
                    <a:pt x="113" y="367"/>
                    <a:pt x="105" y="360"/>
                    <a:pt x="105" y="356"/>
                  </a:cubicBezTo>
                  <a:cubicBezTo>
                    <a:pt x="113" y="349"/>
                    <a:pt x="101" y="356"/>
                    <a:pt x="105" y="349"/>
                  </a:cubicBezTo>
                  <a:cubicBezTo>
                    <a:pt x="113" y="337"/>
                    <a:pt x="113" y="349"/>
                    <a:pt x="129" y="337"/>
                  </a:cubicBezTo>
                  <a:cubicBezTo>
                    <a:pt x="149" y="326"/>
                    <a:pt x="137" y="319"/>
                    <a:pt x="141" y="315"/>
                  </a:cubicBezTo>
                  <a:cubicBezTo>
                    <a:pt x="149" y="308"/>
                    <a:pt x="137" y="315"/>
                    <a:pt x="141" y="308"/>
                  </a:cubicBezTo>
                  <a:cubicBezTo>
                    <a:pt x="141" y="296"/>
                    <a:pt x="129" y="315"/>
                    <a:pt x="125" y="308"/>
                  </a:cubicBezTo>
                  <a:cubicBezTo>
                    <a:pt x="125" y="308"/>
                    <a:pt x="117" y="315"/>
                    <a:pt x="125" y="308"/>
                  </a:cubicBezTo>
                  <a:cubicBezTo>
                    <a:pt x="125" y="304"/>
                    <a:pt x="129" y="304"/>
                    <a:pt x="137" y="293"/>
                  </a:cubicBezTo>
                  <a:cubicBezTo>
                    <a:pt x="141" y="285"/>
                    <a:pt x="141" y="293"/>
                    <a:pt x="149" y="285"/>
                  </a:cubicBezTo>
                  <a:cubicBezTo>
                    <a:pt x="149" y="285"/>
                    <a:pt x="149" y="293"/>
                    <a:pt x="161" y="285"/>
                  </a:cubicBezTo>
                  <a:cubicBezTo>
                    <a:pt x="165" y="281"/>
                    <a:pt x="173" y="293"/>
                    <a:pt x="173" y="285"/>
                  </a:cubicBezTo>
                  <a:cubicBezTo>
                    <a:pt x="165" y="281"/>
                    <a:pt x="173" y="281"/>
                    <a:pt x="177" y="285"/>
                  </a:cubicBezTo>
                  <a:cubicBezTo>
                    <a:pt x="177" y="281"/>
                    <a:pt x="177" y="281"/>
                    <a:pt x="177" y="281"/>
                  </a:cubicBezTo>
                  <a:cubicBezTo>
                    <a:pt x="165" y="266"/>
                    <a:pt x="177" y="266"/>
                    <a:pt x="177" y="266"/>
                  </a:cubicBezTo>
                  <a:cubicBezTo>
                    <a:pt x="165" y="262"/>
                    <a:pt x="185" y="255"/>
                    <a:pt x="177" y="255"/>
                  </a:cubicBezTo>
                  <a:cubicBezTo>
                    <a:pt x="177" y="251"/>
                    <a:pt x="185" y="244"/>
                    <a:pt x="177" y="244"/>
                  </a:cubicBezTo>
                  <a:cubicBezTo>
                    <a:pt x="173" y="244"/>
                    <a:pt x="173" y="255"/>
                    <a:pt x="165" y="251"/>
                  </a:cubicBezTo>
                  <a:cubicBezTo>
                    <a:pt x="161" y="240"/>
                    <a:pt x="149" y="240"/>
                    <a:pt x="161" y="221"/>
                  </a:cubicBezTo>
                  <a:cubicBezTo>
                    <a:pt x="173" y="203"/>
                    <a:pt x="161" y="221"/>
                    <a:pt x="165" y="210"/>
                  </a:cubicBezTo>
                  <a:lnTo>
                    <a:pt x="161" y="210"/>
                  </a:lnTo>
                  <a:close/>
                </a:path>
              </a:pathLst>
            </a:custGeom>
            <a:solidFill>
              <a:schemeClr val="accent1"/>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3" name="Freeform 235"/>
            <p:cNvSpPr>
              <a:spLocks noEditPoints="1"/>
            </p:cNvSpPr>
            <p:nvPr/>
          </p:nvSpPr>
          <p:spPr bwMode="auto">
            <a:xfrm>
              <a:off x="2690" y="2850"/>
              <a:ext cx="608" cy="456"/>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4" name="Freeform 236"/>
            <p:cNvSpPr>
              <a:spLocks noEditPoints="1"/>
            </p:cNvSpPr>
            <p:nvPr/>
          </p:nvSpPr>
          <p:spPr bwMode="auto">
            <a:xfrm>
              <a:off x="2690" y="2850"/>
              <a:ext cx="608" cy="456"/>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5" name="Freeform 237"/>
            <p:cNvSpPr>
              <a:spLocks noEditPoints="1"/>
            </p:cNvSpPr>
            <p:nvPr/>
          </p:nvSpPr>
          <p:spPr bwMode="auto">
            <a:xfrm>
              <a:off x="2690" y="2850"/>
              <a:ext cx="608" cy="456"/>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6" name="Freeform 238"/>
            <p:cNvSpPr>
              <a:spLocks noEditPoints="1"/>
            </p:cNvSpPr>
            <p:nvPr/>
          </p:nvSpPr>
          <p:spPr bwMode="auto">
            <a:xfrm>
              <a:off x="2690" y="2850"/>
              <a:ext cx="608" cy="456"/>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7" name="Freeform 239"/>
            <p:cNvSpPr>
              <a:spLocks noEditPoints="1"/>
            </p:cNvSpPr>
            <p:nvPr/>
          </p:nvSpPr>
          <p:spPr bwMode="auto">
            <a:xfrm>
              <a:off x="2690" y="2850"/>
              <a:ext cx="608" cy="456"/>
            </a:xfrm>
            <a:custGeom>
              <a:avLst/>
              <a:gdLst/>
              <a:ahLst/>
              <a:cxnLst>
                <a:cxn ang="0">
                  <a:pos x="346" y="198"/>
                </a:cxn>
                <a:cxn ang="0">
                  <a:pos x="335" y="209"/>
                </a:cxn>
                <a:cxn ang="0">
                  <a:pos x="346" y="198"/>
                </a:cxn>
                <a:cxn ang="0">
                  <a:pos x="434" y="164"/>
                </a:cxn>
                <a:cxn ang="0">
                  <a:pos x="434" y="164"/>
                </a:cxn>
                <a:cxn ang="0">
                  <a:pos x="422" y="164"/>
                </a:cxn>
                <a:cxn ang="0">
                  <a:pos x="434" y="164"/>
                </a:cxn>
                <a:cxn ang="0">
                  <a:pos x="387" y="179"/>
                </a:cxn>
                <a:cxn ang="0">
                  <a:pos x="390" y="194"/>
                </a:cxn>
                <a:cxn ang="0">
                  <a:pos x="410" y="175"/>
                </a:cxn>
                <a:cxn ang="0">
                  <a:pos x="402" y="168"/>
                </a:cxn>
                <a:cxn ang="0">
                  <a:pos x="378" y="179"/>
                </a:cxn>
                <a:cxn ang="0">
                  <a:pos x="387" y="179"/>
                </a:cxn>
                <a:cxn ang="0">
                  <a:pos x="12" y="60"/>
                </a:cxn>
                <a:cxn ang="0">
                  <a:pos x="7" y="41"/>
                </a:cxn>
                <a:cxn ang="0">
                  <a:pos x="32" y="23"/>
                </a:cxn>
                <a:cxn ang="0">
                  <a:pos x="43" y="8"/>
                </a:cxn>
                <a:cxn ang="0">
                  <a:pos x="87" y="11"/>
                </a:cxn>
                <a:cxn ang="0">
                  <a:pos x="127" y="11"/>
                </a:cxn>
                <a:cxn ang="0">
                  <a:pos x="195" y="19"/>
                </a:cxn>
                <a:cxn ang="0">
                  <a:pos x="227" y="19"/>
                </a:cxn>
                <a:cxn ang="0">
                  <a:pos x="243" y="19"/>
                </a:cxn>
                <a:cxn ang="0">
                  <a:pos x="255" y="30"/>
                </a:cxn>
                <a:cxn ang="0">
                  <a:pos x="283" y="41"/>
                </a:cxn>
                <a:cxn ang="0">
                  <a:pos x="299" y="45"/>
                </a:cxn>
                <a:cxn ang="0">
                  <a:pos x="319" y="45"/>
                </a:cxn>
                <a:cxn ang="0">
                  <a:pos x="346" y="52"/>
                </a:cxn>
                <a:cxn ang="0">
                  <a:pos x="355" y="60"/>
                </a:cxn>
                <a:cxn ang="0">
                  <a:pos x="378" y="60"/>
                </a:cxn>
                <a:cxn ang="0">
                  <a:pos x="398" y="60"/>
                </a:cxn>
                <a:cxn ang="0">
                  <a:pos x="402" y="75"/>
                </a:cxn>
                <a:cxn ang="0">
                  <a:pos x="371" y="105"/>
                </a:cxn>
                <a:cxn ang="0">
                  <a:pos x="323" y="123"/>
                </a:cxn>
                <a:cxn ang="0">
                  <a:pos x="323" y="138"/>
                </a:cxn>
                <a:cxn ang="0">
                  <a:pos x="295" y="194"/>
                </a:cxn>
                <a:cxn ang="0">
                  <a:pos x="307" y="216"/>
                </a:cxn>
                <a:cxn ang="0">
                  <a:pos x="275" y="257"/>
                </a:cxn>
                <a:cxn ang="0">
                  <a:pos x="263" y="261"/>
                </a:cxn>
                <a:cxn ang="0">
                  <a:pos x="227" y="291"/>
                </a:cxn>
                <a:cxn ang="0">
                  <a:pos x="183" y="299"/>
                </a:cxn>
                <a:cxn ang="0">
                  <a:pos x="159" y="302"/>
                </a:cxn>
                <a:cxn ang="0">
                  <a:pos x="135" y="310"/>
                </a:cxn>
                <a:cxn ang="0">
                  <a:pos x="123" y="321"/>
                </a:cxn>
                <a:cxn ang="0">
                  <a:pos x="111" y="321"/>
                </a:cxn>
                <a:cxn ang="0">
                  <a:pos x="91" y="291"/>
                </a:cxn>
                <a:cxn ang="0">
                  <a:pos x="63" y="272"/>
                </a:cxn>
                <a:cxn ang="0">
                  <a:pos x="75" y="246"/>
                </a:cxn>
                <a:cxn ang="0">
                  <a:pos x="75" y="231"/>
                </a:cxn>
                <a:cxn ang="0">
                  <a:pos x="75" y="209"/>
                </a:cxn>
                <a:cxn ang="0">
                  <a:pos x="67" y="194"/>
                </a:cxn>
                <a:cxn ang="0">
                  <a:pos x="67" y="175"/>
                </a:cxn>
                <a:cxn ang="0">
                  <a:pos x="79" y="157"/>
                </a:cxn>
                <a:cxn ang="0">
                  <a:pos x="79" y="123"/>
                </a:cxn>
                <a:cxn ang="0">
                  <a:pos x="99" y="93"/>
                </a:cxn>
                <a:cxn ang="0">
                  <a:pos x="79" y="75"/>
                </a:cxn>
                <a:cxn ang="0">
                  <a:pos x="55" y="82"/>
                </a:cxn>
                <a:cxn ang="0">
                  <a:pos x="39" y="82"/>
                </a:cxn>
                <a:cxn ang="0">
                  <a:pos x="43" y="71"/>
                </a:cxn>
                <a:cxn ang="0">
                  <a:pos x="19" y="82"/>
                </a:cxn>
                <a:cxn ang="0">
                  <a:pos x="12" y="60"/>
                </a:cxn>
              </a:cxnLst>
              <a:rect l="0" t="0" r="r" b="b"/>
              <a:pathLst>
                <a:path w="438" h="328">
                  <a:moveTo>
                    <a:pt x="346" y="198"/>
                  </a:moveTo>
                  <a:cubicBezTo>
                    <a:pt x="355" y="205"/>
                    <a:pt x="343" y="209"/>
                    <a:pt x="335" y="209"/>
                  </a:cubicBezTo>
                  <a:cubicBezTo>
                    <a:pt x="335" y="205"/>
                    <a:pt x="343" y="194"/>
                    <a:pt x="346" y="198"/>
                  </a:cubicBezTo>
                  <a:close/>
                  <a:moveTo>
                    <a:pt x="434" y="164"/>
                  </a:moveTo>
                  <a:cubicBezTo>
                    <a:pt x="434" y="168"/>
                    <a:pt x="438" y="168"/>
                    <a:pt x="434" y="164"/>
                  </a:cubicBezTo>
                  <a:cubicBezTo>
                    <a:pt x="434" y="157"/>
                    <a:pt x="422" y="157"/>
                    <a:pt x="422" y="164"/>
                  </a:cubicBezTo>
                  <a:lnTo>
                    <a:pt x="434" y="164"/>
                  </a:lnTo>
                  <a:close/>
                  <a:moveTo>
                    <a:pt x="387" y="179"/>
                  </a:moveTo>
                  <a:cubicBezTo>
                    <a:pt x="390" y="179"/>
                    <a:pt x="387" y="187"/>
                    <a:pt x="390" y="194"/>
                  </a:cubicBezTo>
                  <a:cubicBezTo>
                    <a:pt x="402" y="194"/>
                    <a:pt x="402" y="179"/>
                    <a:pt x="410" y="175"/>
                  </a:cubicBezTo>
                  <a:cubicBezTo>
                    <a:pt x="414" y="164"/>
                    <a:pt x="402" y="175"/>
                    <a:pt x="402" y="168"/>
                  </a:cubicBezTo>
                  <a:cubicBezTo>
                    <a:pt x="398" y="157"/>
                    <a:pt x="371" y="175"/>
                    <a:pt x="378" y="179"/>
                  </a:cubicBezTo>
                  <a:lnTo>
                    <a:pt x="387" y="179"/>
                  </a:lnTo>
                  <a:close/>
                  <a:moveTo>
                    <a:pt x="12" y="60"/>
                  </a:moveTo>
                  <a:cubicBezTo>
                    <a:pt x="7" y="45"/>
                    <a:pt x="12" y="41"/>
                    <a:pt x="7" y="41"/>
                  </a:cubicBezTo>
                  <a:cubicBezTo>
                    <a:pt x="0" y="34"/>
                    <a:pt x="12" y="23"/>
                    <a:pt x="32" y="23"/>
                  </a:cubicBezTo>
                  <a:cubicBezTo>
                    <a:pt x="43" y="23"/>
                    <a:pt x="32" y="11"/>
                    <a:pt x="43" y="8"/>
                  </a:cubicBezTo>
                  <a:cubicBezTo>
                    <a:pt x="63" y="0"/>
                    <a:pt x="63" y="11"/>
                    <a:pt x="87" y="11"/>
                  </a:cubicBezTo>
                  <a:cubicBezTo>
                    <a:pt x="111" y="11"/>
                    <a:pt x="111" y="8"/>
                    <a:pt x="127" y="11"/>
                  </a:cubicBezTo>
                  <a:cubicBezTo>
                    <a:pt x="159" y="23"/>
                    <a:pt x="171" y="11"/>
                    <a:pt x="195" y="19"/>
                  </a:cubicBezTo>
                  <a:cubicBezTo>
                    <a:pt x="215" y="23"/>
                    <a:pt x="207" y="11"/>
                    <a:pt x="227" y="19"/>
                  </a:cubicBezTo>
                  <a:cubicBezTo>
                    <a:pt x="231" y="23"/>
                    <a:pt x="239" y="19"/>
                    <a:pt x="243" y="19"/>
                  </a:cubicBezTo>
                  <a:cubicBezTo>
                    <a:pt x="251" y="23"/>
                    <a:pt x="255" y="19"/>
                    <a:pt x="255" y="30"/>
                  </a:cubicBezTo>
                  <a:cubicBezTo>
                    <a:pt x="255" y="34"/>
                    <a:pt x="275" y="30"/>
                    <a:pt x="283" y="41"/>
                  </a:cubicBezTo>
                  <a:cubicBezTo>
                    <a:pt x="283" y="45"/>
                    <a:pt x="295" y="41"/>
                    <a:pt x="299" y="45"/>
                  </a:cubicBezTo>
                  <a:cubicBezTo>
                    <a:pt x="307" y="52"/>
                    <a:pt x="307" y="41"/>
                    <a:pt x="319" y="45"/>
                  </a:cubicBezTo>
                  <a:cubicBezTo>
                    <a:pt x="331" y="45"/>
                    <a:pt x="311" y="30"/>
                    <a:pt x="346" y="52"/>
                  </a:cubicBezTo>
                  <a:cubicBezTo>
                    <a:pt x="346" y="60"/>
                    <a:pt x="355" y="60"/>
                    <a:pt x="355" y="60"/>
                  </a:cubicBezTo>
                  <a:cubicBezTo>
                    <a:pt x="371" y="64"/>
                    <a:pt x="371" y="60"/>
                    <a:pt x="378" y="60"/>
                  </a:cubicBezTo>
                  <a:cubicBezTo>
                    <a:pt x="390" y="64"/>
                    <a:pt x="387" y="60"/>
                    <a:pt x="398" y="60"/>
                  </a:cubicBezTo>
                  <a:cubicBezTo>
                    <a:pt x="414" y="71"/>
                    <a:pt x="398" y="64"/>
                    <a:pt x="402" y="75"/>
                  </a:cubicBezTo>
                  <a:cubicBezTo>
                    <a:pt x="410" y="86"/>
                    <a:pt x="371" y="93"/>
                    <a:pt x="371" y="105"/>
                  </a:cubicBezTo>
                  <a:cubicBezTo>
                    <a:pt x="366" y="112"/>
                    <a:pt x="331" y="112"/>
                    <a:pt x="323" y="123"/>
                  </a:cubicBezTo>
                  <a:cubicBezTo>
                    <a:pt x="323" y="135"/>
                    <a:pt x="343" y="127"/>
                    <a:pt x="323" y="138"/>
                  </a:cubicBezTo>
                  <a:cubicBezTo>
                    <a:pt x="311" y="138"/>
                    <a:pt x="287" y="175"/>
                    <a:pt x="295" y="194"/>
                  </a:cubicBezTo>
                  <a:cubicBezTo>
                    <a:pt x="295" y="209"/>
                    <a:pt x="307" y="209"/>
                    <a:pt x="307" y="216"/>
                  </a:cubicBezTo>
                  <a:cubicBezTo>
                    <a:pt x="307" y="216"/>
                    <a:pt x="271" y="231"/>
                    <a:pt x="275" y="257"/>
                  </a:cubicBezTo>
                  <a:cubicBezTo>
                    <a:pt x="275" y="261"/>
                    <a:pt x="275" y="261"/>
                    <a:pt x="263" y="261"/>
                  </a:cubicBezTo>
                  <a:cubicBezTo>
                    <a:pt x="239" y="261"/>
                    <a:pt x="239" y="302"/>
                    <a:pt x="227" y="291"/>
                  </a:cubicBezTo>
                  <a:cubicBezTo>
                    <a:pt x="219" y="287"/>
                    <a:pt x="203" y="302"/>
                    <a:pt x="183" y="299"/>
                  </a:cubicBezTo>
                  <a:cubicBezTo>
                    <a:pt x="171" y="291"/>
                    <a:pt x="159" y="299"/>
                    <a:pt x="159" y="302"/>
                  </a:cubicBezTo>
                  <a:cubicBezTo>
                    <a:pt x="151" y="310"/>
                    <a:pt x="139" y="302"/>
                    <a:pt x="135" y="310"/>
                  </a:cubicBezTo>
                  <a:cubicBezTo>
                    <a:pt x="127" y="321"/>
                    <a:pt x="127" y="321"/>
                    <a:pt x="123" y="321"/>
                  </a:cubicBezTo>
                  <a:cubicBezTo>
                    <a:pt x="123" y="328"/>
                    <a:pt x="123" y="328"/>
                    <a:pt x="111" y="321"/>
                  </a:cubicBezTo>
                  <a:cubicBezTo>
                    <a:pt x="99" y="310"/>
                    <a:pt x="91" y="302"/>
                    <a:pt x="91" y="291"/>
                  </a:cubicBezTo>
                  <a:cubicBezTo>
                    <a:pt x="91" y="287"/>
                    <a:pt x="79" y="269"/>
                    <a:pt x="63" y="272"/>
                  </a:cubicBezTo>
                  <a:cubicBezTo>
                    <a:pt x="63" y="269"/>
                    <a:pt x="63" y="250"/>
                    <a:pt x="75" y="246"/>
                  </a:cubicBezTo>
                  <a:cubicBezTo>
                    <a:pt x="87" y="231"/>
                    <a:pt x="79" y="231"/>
                    <a:pt x="75" y="231"/>
                  </a:cubicBezTo>
                  <a:cubicBezTo>
                    <a:pt x="67" y="231"/>
                    <a:pt x="63" y="228"/>
                    <a:pt x="75" y="209"/>
                  </a:cubicBezTo>
                  <a:cubicBezTo>
                    <a:pt x="87" y="194"/>
                    <a:pt x="75" y="205"/>
                    <a:pt x="67" y="194"/>
                  </a:cubicBezTo>
                  <a:cubicBezTo>
                    <a:pt x="67" y="175"/>
                    <a:pt x="55" y="175"/>
                    <a:pt x="67" y="175"/>
                  </a:cubicBezTo>
                  <a:cubicBezTo>
                    <a:pt x="79" y="175"/>
                    <a:pt x="79" y="168"/>
                    <a:pt x="79" y="157"/>
                  </a:cubicBezTo>
                  <a:cubicBezTo>
                    <a:pt x="75" y="153"/>
                    <a:pt x="87" y="153"/>
                    <a:pt x="79" y="123"/>
                  </a:cubicBezTo>
                  <a:cubicBezTo>
                    <a:pt x="79" y="116"/>
                    <a:pt x="115" y="93"/>
                    <a:pt x="99" y="93"/>
                  </a:cubicBezTo>
                  <a:cubicBezTo>
                    <a:pt x="87" y="86"/>
                    <a:pt x="99" y="82"/>
                    <a:pt x="79" y="75"/>
                  </a:cubicBezTo>
                  <a:cubicBezTo>
                    <a:pt x="63" y="75"/>
                    <a:pt x="75" y="86"/>
                    <a:pt x="55" y="82"/>
                  </a:cubicBezTo>
                  <a:cubicBezTo>
                    <a:pt x="43" y="75"/>
                    <a:pt x="43" y="86"/>
                    <a:pt x="39" y="82"/>
                  </a:cubicBezTo>
                  <a:cubicBezTo>
                    <a:pt x="32" y="82"/>
                    <a:pt x="51" y="75"/>
                    <a:pt x="43" y="71"/>
                  </a:cubicBezTo>
                  <a:cubicBezTo>
                    <a:pt x="39" y="71"/>
                    <a:pt x="39" y="71"/>
                    <a:pt x="19" y="82"/>
                  </a:cubicBezTo>
                  <a:cubicBezTo>
                    <a:pt x="12" y="75"/>
                    <a:pt x="19" y="64"/>
                    <a:pt x="12" y="60"/>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8" name="Freeform 240"/>
            <p:cNvSpPr>
              <a:spLocks noEditPoints="1"/>
            </p:cNvSpPr>
            <p:nvPr/>
          </p:nvSpPr>
          <p:spPr bwMode="auto">
            <a:xfrm>
              <a:off x="3970" y="2963"/>
              <a:ext cx="378" cy="408"/>
            </a:xfrm>
            <a:custGeom>
              <a:avLst/>
              <a:gdLst/>
              <a:ahLst/>
              <a:cxnLst>
                <a:cxn ang="0">
                  <a:pos x="164" y="162"/>
                </a:cxn>
                <a:cxn ang="0">
                  <a:pos x="156" y="124"/>
                </a:cxn>
                <a:cxn ang="0">
                  <a:pos x="36" y="128"/>
                </a:cxn>
                <a:cxn ang="0">
                  <a:pos x="212" y="173"/>
                </a:cxn>
                <a:cxn ang="0">
                  <a:pos x="152" y="188"/>
                </a:cxn>
                <a:cxn ang="0">
                  <a:pos x="152" y="173"/>
                </a:cxn>
                <a:cxn ang="0">
                  <a:pos x="156" y="215"/>
                </a:cxn>
                <a:cxn ang="0">
                  <a:pos x="180" y="200"/>
                </a:cxn>
                <a:cxn ang="0">
                  <a:pos x="200" y="76"/>
                </a:cxn>
                <a:cxn ang="0">
                  <a:pos x="180" y="87"/>
                </a:cxn>
                <a:cxn ang="0">
                  <a:pos x="176" y="87"/>
                </a:cxn>
                <a:cxn ang="0">
                  <a:pos x="0" y="87"/>
                </a:cxn>
                <a:cxn ang="0">
                  <a:pos x="240" y="256"/>
                </a:cxn>
                <a:cxn ang="0">
                  <a:pos x="188" y="203"/>
                </a:cxn>
                <a:cxn ang="0">
                  <a:pos x="132" y="147"/>
                </a:cxn>
                <a:cxn ang="0">
                  <a:pos x="144" y="139"/>
                </a:cxn>
                <a:cxn ang="0">
                  <a:pos x="120" y="136"/>
                </a:cxn>
                <a:cxn ang="0">
                  <a:pos x="164" y="45"/>
                </a:cxn>
                <a:cxn ang="0">
                  <a:pos x="200" y="109"/>
                </a:cxn>
                <a:cxn ang="0">
                  <a:pos x="200" y="139"/>
                </a:cxn>
                <a:cxn ang="0">
                  <a:pos x="200" y="139"/>
                </a:cxn>
                <a:cxn ang="0">
                  <a:pos x="260" y="252"/>
                </a:cxn>
                <a:cxn ang="0">
                  <a:pos x="200" y="286"/>
                </a:cxn>
                <a:cxn ang="0">
                  <a:pos x="156" y="267"/>
                </a:cxn>
                <a:cxn ang="0">
                  <a:pos x="128" y="267"/>
                </a:cxn>
                <a:cxn ang="0">
                  <a:pos x="108" y="241"/>
                </a:cxn>
                <a:cxn ang="0">
                  <a:pos x="36" y="151"/>
                </a:cxn>
                <a:cxn ang="0">
                  <a:pos x="36" y="158"/>
                </a:cxn>
                <a:cxn ang="0">
                  <a:pos x="28" y="162"/>
                </a:cxn>
                <a:cxn ang="0">
                  <a:pos x="128" y="23"/>
                </a:cxn>
                <a:cxn ang="0">
                  <a:pos x="176" y="23"/>
                </a:cxn>
                <a:cxn ang="0">
                  <a:pos x="216" y="30"/>
                </a:cxn>
                <a:cxn ang="0">
                  <a:pos x="164" y="42"/>
                </a:cxn>
                <a:cxn ang="0">
                  <a:pos x="144" y="72"/>
                </a:cxn>
                <a:cxn ang="0">
                  <a:pos x="128" y="76"/>
                </a:cxn>
                <a:cxn ang="0">
                  <a:pos x="100" y="57"/>
                </a:cxn>
                <a:cxn ang="0">
                  <a:pos x="108" y="106"/>
                </a:cxn>
                <a:cxn ang="0">
                  <a:pos x="128" y="147"/>
                </a:cxn>
                <a:cxn ang="0">
                  <a:pos x="128" y="162"/>
                </a:cxn>
                <a:cxn ang="0">
                  <a:pos x="120" y="188"/>
                </a:cxn>
                <a:cxn ang="0">
                  <a:pos x="116" y="226"/>
                </a:cxn>
                <a:cxn ang="0">
                  <a:pos x="76" y="211"/>
                </a:cxn>
                <a:cxn ang="0">
                  <a:pos x="48" y="170"/>
                </a:cxn>
                <a:cxn ang="0">
                  <a:pos x="84" y="151"/>
                </a:cxn>
                <a:cxn ang="0">
                  <a:pos x="88" y="147"/>
                </a:cxn>
                <a:cxn ang="0">
                  <a:pos x="36" y="136"/>
                </a:cxn>
                <a:cxn ang="0">
                  <a:pos x="16" y="94"/>
                </a:cxn>
                <a:cxn ang="0">
                  <a:pos x="36" y="72"/>
                </a:cxn>
                <a:cxn ang="0">
                  <a:pos x="84" y="30"/>
                </a:cxn>
              </a:cxnLst>
              <a:rect l="0" t="0" r="r" b="b"/>
              <a:pathLst>
                <a:path w="272" h="294">
                  <a:moveTo>
                    <a:pt x="168" y="181"/>
                  </a:moveTo>
                  <a:cubicBezTo>
                    <a:pt x="176" y="188"/>
                    <a:pt x="180" y="181"/>
                    <a:pt x="176" y="173"/>
                  </a:cubicBezTo>
                  <a:cubicBezTo>
                    <a:pt x="168" y="173"/>
                    <a:pt x="164" y="158"/>
                    <a:pt x="164" y="162"/>
                  </a:cubicBezTo>
                  <a:cubicBezTo>
                    <a:pt x="156" y="170"/>
                    <a:pt x="168" y="170"/>
                    <a:pt x="168" y="181"/>
                  </a:cubicBezTo>
                  <a:moveTo>
                    <a:pt x="164" y="128"/>
                  </a:moveTo>
                  <a:cubicBezTo>
                    <a:pt x="156" y="128"/>
                    <a:pt x="156" y="124"/>
                    <a:pt x="156" y="124"/>
                  </a:cubicBezTo>
                  <a:cubicBezTo>
                    <a:pt x="156" y="117"/>
                    <a:pt x="164" y="128"/>
                    <a:pt x="164" y="128"/>
                  </a:cubicBezTo>
                  <a:moveTo>
                    <a:pt x="28" y="139"/>
                  </a:moveTo>
                  <a:cubicBezTo>
                    <a:pt x="24" y="139"/>
                    <a:pt x="28" y="128"/>
                    <a:pt x="36" y="128"/>
                  </a:cubicBezTo>
                  <a:cubicBezTo>
                    <a:pt x="36" y="136"/>
                    <a:pt x="36" y="139"/>
                    <a:pt x="28" y="139"/>
                  </a:cubicBezTo>
                  <a:moveTo>
                    <a:pt x="200" y="181"/>
                  </a:moveTo>
                  <a:cubicBezTo>
                    <a:pt x="200" y="173"/>
                    <a:pt x="212" y="173"/>
                    <a:pt x="212" y="173"/>
                  </a:cubicBezTo>
                  <a:cubicBezTo>
                    <a:pt x="212" y="173"/>
                    <a:pt x="200" y="188"/>
                    <a:pt x="200" y="181"/>
                  </a:cubicBezTo>
                  <a:moveTo>
                    <a:pt x="152" y="192"/>
                  </a:moveTo>
                  <a:cubicBezTo>
                    <a:pt x="144" y="192"/>
                    <a:pt x="152" y="181"/>
                    <a:pt x="152" y="188"/>
                  </a:cubicBezTo>
                  <a:cubicBezTo>
                    <a:pt x="156" y="188"/>
                    <a:pt x="156" y="192"/>
                    <a:pt x="152" y="192"/>
                  </a:cubicBezTo>
                  <a:moveTo>
                    <a:pt x="152" y="181"/>
                  </a:moveTo>
                  <a:cubicBezTo>
                    <a:pt x="144" y="181"/>
                    <a:pt x="152" y="173"/>
                    <a:pt x="152" y="173"/>
                  </a:cubicBezTo>
                  <a:lnTo>
                    <a:pt x="152" y="181"/>
                  </a:lnTo>
                  <a:close/>
                  <a:moveTo>
                    <a:pt x="152" y="215"/>
                  </a:moveTo>
                  <a:cubicBezTo>
                    <a:pt x="144" y="215"/>
                    <a:pt x="152" y="222"/>
                    <a:pt x="156" y="215"/>
                  </a:cubicBezTo>
                  <a:cubicBezTo>
                    <a:pt x="156" y="211"/>
                    <a:pt x="156" y="211"/>
                    <a:pt x="152" y="215"/>
                  </a:cubicBezTo>
                  <a:moveTo>
                    <a:pt x="176" y="203"/>
                  </a:moveTo>
                  <a:cubicBezTo>
                    <a:pt x="168" y="200"/>
                    <a:pt x="176" y="192"/>
                    <a:pt x="180" y="200"/>
                  </a:cubicBezTo>
                  <a:lnTo>
                    <a:pt x="176" y="203"/>
                  </a:lnTo>
                  <a:close/>
                  <a:moveTo>
                    <a:pt x="192" y="76"/>
                  </a:moveTo>
                  <a:cubicBezTo>
                    <a:pt x="192" y="64"/>
                    <a:pt x="204" y="72"/>
                    <a:pt x="200" y="76"/>
                  </a:cubicBezTo>
                  <a:lnTo>
                    <a:pt x="192" y="76"/>
                  </a:lnTo>
                  <a:close/>
                  <a:moveTo>
                    <a:pt x="176" y="87"/>
                  </a:moveTo>
                  <a:cubicBezTo>
                    <a:pt x="180" y="83"/>
                    <a:pt x="180" y="94"/>
                    <a:pt x="180" y="87"/>
                  </a:cubicBezTo>
                  <a:cubicBezTo>
                    <a:pt x="180" y="83"/>
                    <a:pt x="188" y="76"/>
                    <a:pt x="180" y="83"/>
                  </a:cubicBezTo>
                  <a:cubicBezTo>
                    <a:pt x="180" y="83"/>
                    <a:pt x="168" y="76"/>
                    <a:pt x="168" y="83"/>
                  </a:cubicBezTo>
                  <a:cubicBezTo>
                    <a:pt x="168" y="87"/>
                    <a:pt x="176" y="87"/>
                    <a:pt x="176" y="87"/>
                  </a:cubicBezTo>
                  <a:moveTo>
                    <a:pt x="16" y="106"/>
                  </a:moveTo>
                  <a:cubicBezTo>
                    <a:pt x="4" y="94"/>
                    <a:pt x="4" y="94"/>
                    <a:pt x="4" y="94"/>
                  </a:cubicBezTo>
                  <a:cubicBezTo>
                    <a:pt x="12" y="87"/>
                    <a:pt x="4" y="87"/>
                    <a:pt x="0" y="87"/>
                  </a:cubicBezTo>
                  <a:cubicBezTo>
                    <a:pt x="0" y="94"/>
                    <a:pt x="4" y="106"/>
                    <a:pt x="16" y="106"/>
                  </a:cubicBezTo>
                  <a:moveTo>
                    <a:pt x="240" y="267"/>
                  </a:moveTo>
                  <a:cubicBezTo>
                    <a:pt x="236" y="267"/>
                    <a:pt x="236" y="252"/>
                    <a:pt x="240" y="256"/>
                  </a:cubicBezTo>
                  <a:lnTo>
                    <a:pt x="240" y="267"/>
                  </a:lnTo>
                  <a:close/>
                  <a:moveTo>
                    <a:pt x="188" y="200"/>
                  </a:moveTo>
                  <a:cubicBezTo>
                    <a:pt x="192" y="192"/>
                    <a:pt x="192" y="211"/>
                    <a:pt x="188" y="203"/>
                  </a:cubicBezTo>
                  <a:cubicBezTo>
                    <a:pt x="180" y="203"/>
                    <a:pt x="180" y="200"/>
                    <a:pt x="188" y="200"/>
                  </a:cubicBezTo>
                  <a:moveTo>
                    <a:pt x="120" y="136"/>
                  </a:moveTo>
                  <a:cubicBezTo>
                    <a:pt x="132" y="139"/>
                    <a:pt x="128" y="147"/>
                    <a:pt x="132" y="147"/>
                  </a:cubicBezTo>
                  <a:cubicBezTo>
                    <a:pt x="144" y="147"/>
                    <a:pt x="144" y="162"/>
                    <a:pt x="152" y="162"/>
                  </a:cubicBezTo>
                  <a:cubicBezTo>
                    <a:pt x="156" y="170"/>
                    <a:pt x="156" y="158"/>
                    <a:pt x="152" y="158"/>
                  </a:cubicBezTo>
                  <a:cubicBezTo>
                    <a:pt x="144" y="151"/>
                    <a:pt x="144" y="147"/>
                    <a:pt x="144" y="139"/>
                  </a:cubicBezTo>
                  <a:cubicBezTo>
                    <a:pt x="144" y="128"/>
                    <a:pt x="140" y="139"/>
                    <a:pt x="120" y="124"/>
                  </a:cubicBezTo>
                  <a:cubicBezTo>
                    <a:pt x="116" y="117"/>
                    <a:pt x="100" y="124"/>
                    <a:pt x="100" y="128"/>
                  </a:cubicBezTo>
                  <a:cubicBezTo>
                    <a:pt x="108" y="128"/>
                    <a:pt x="116" y="128"/>
                    <a:pt x="120" y="136"/>
                  </a:cubicBezTo>
                  <a:moveTo>
                    <a:pt x="164" y="45"/>
                  </a:moveTo>
                  <a:cubicBezTo>
                    <a:pt x="164" y="45"/>
                    <a:pt x="164" y="57"/>
                    <a:pt x="156" y="53"/>
                  </a:cubicBezTo>
                  <a:cubicBezTo>
                    <a:pt x="152" y="53"/>
                    <a:pt x="156" y="45"/>
                    <a:pt x="164" y="45"/>
                  </a:cubicBezTo>
                  <a:moveTo>
                    <a:pt x="216" y="117"/>
                  </a:moveTo>
                  <a:cubicBezTo>
                    <a:pt x="212" y="106"/>
                    <a:pt x="216" y="109"/>
                    <a:pt x="212" y="106"/>
                  </a:cubicBezTo>
                  <a:cubicBezTo>
                    <a:pt x="212" y="106"/>
                    <a:pt x="204" y="106"/>
                    <a:pt x="200" y="109"/>
                  </a:cubicBezTo>
                  <a:cubicBezTo>
                    <a:pt x="192" y="109"/>
                    <a:pt x="200" y="117"/>
                    <a:pt x="212" y="124"/>
                  </a:cubicBezTo>
                  <a:cubicBezTo>
                    <a:pt x="216" y="124"/>
                    <a:pt x="224" y="124"/>
                    <a:pt x="216" y="117"/>
                  </a:cubicBezTo>
                  <a:moveTo>
                    <a:pt x="200" y="139"/>
                  </a:moveTo>
                  <a:cubicBezTo>
                    <a:pt x="204" y="136"/>
                    <a:pt x="212" y="151"/>
                    <a:pt x="200" y="158"/>
                  </a:cubicBezTo>
                  <a:cubicBezTo>
                    <a:pt x="192" y="158"/>
                    <a:pt x="204" y="147"/>
                    <a:pt x="200" y="147"/>
                  </a:cubicBezTo>
                  <a:cubicBezTo>
                    <a:pt x="200" y="139"/>
                    <a:pt x="192" y="139"/>
                    <a:pt x="200" y="139"/>
                  </a:cubicBezTo>
                  <a:moveTo>
                    <a:pt x="272" y="226"/>
                  </a:moveTo>
                  <a:cubicBezTo>
                    <a:pt x="272" y="222"/>
                    <a:pt x="252" y="234"/>
                    <a:pt x="252" y="241"/>
                  </a:cubicBezTo>
                  <a:cubicBezTo>
                    <a:pt x="260" y="241"/>
                    <a:pt x="252" y="245"/>
                    <a:pt x="260" y="252"/>
                  </a:cubicBezTo>
                  <a:cubicBezTo>
                    <a:pt x="268" y="252"/>
                    <a:pt x="272" y="226"/>
                    <a:pt x="272" y="226"/>
                  </a:cubicBezTo>
                  <a:moveTo>
                    <a:pt x="164" y="279"/>
                  </a:moveTo>
                  <a:cubicBezTo>
                    <a:pt x="168" y="294"/>
                    <a:pt x="180" y="286"/>
                    <a:pt x="200" y="286"/>
                  </a:cubicBezTo>
                  <a:cubicBezTo>
                    <a:pt x="216" y="286"/>
                    <a:pt x="216" y="267"/>
                    <a:pt x="200" y="275"/>
                  </a:cubicBezTo>
                  <a:cubicBezTo>
                    <a:pt x="188" y="286"/>
                    <a:pt x="200" y="267"/>
                    <a:pt x="188" y="275"/>
                  </a:cubicBezTo>
                  <a:cubicBezTo>
                    <a:pt x="176" y="275"/>
                    <a:pt x="176" y="264"/>
                    <a:pt x="156" y="267"/>
                  </a:cubicBezTo>
                  <a:cubicBezTo>
                    <a:pt x="144" y="275"/>
                    <a:pt x="144" y="256"/>
                    <a:pt x="140" y="264"/>
                  </a:cubicBezTo>
                  <a:cubicBezTo>
                    <a:pt x="132" y="264"/>
                    <a:pt x="132" y="256"/>
                    <a:pt x="132" y="256"/>
                  </a:cubicBezTo>
                  <a:cubicBezTo>
                    <a:pt x="128" y="264"/>
                    <a:pt x="128" y="264"/>
                    <a:pt x="128" y="267"/>
                  </a:cubicBezTo>
                  <a:cubicBezTo>
                    <a:pt x="128" y="279"/>
                    <a:pt x="144" y="267"/>
                    <a:pt x="164" y="279"/>
                  </a:cubicBezTo>
                  <a:moveTo>
                    <a:pt x="108" y="226"/>
                  </a:moveTo>
                  <a:cubicBezTo>
                    <a:pt x="116" y="234"/>
                    <a:pt x="108" y="245"/>
                    <a:pt x="108" y="241"/>
                  </a:cubicBezTo>
                  <a:cubicBezTo>
                    <a:pt x="100" y="234"/>
                    <a:pt x="100" y="226"/>
                    <a:pt x="108" y="226"/>
                  </a:cubicBezTo>
                  <a:moveTo>
                    <a:pt x="36" y="158"/>
                  </a:moveTo>
                  <a:cubicBezTo>
                    <a:pt x="40" y="162"/>
                    <a:pt x="40" y="158"/>
                    <a:pt x="36" y="151"/>
                  </a:cubicBezTo>
                  <a:cubicBezTo>
                    <a:pt x="28" y="151"/>
                    <a:pt x="28" y="139"/>
                    <a:pt x="28" y="147"/>
                  </a:cubicBezTo>
                  <a:cubicBezTo>
                    <a:pt x="28" y="151"/>
                    <a:pt x="24" y="147"/>
                    <a:pt x="24" y="151"/>
                  </a:cubicBezTo>
                  <a:cubicBezTo>
                    <a:pt x="24" y="158"/>
                    <a:pt x="28" y="158"/>
                    <a:pt x="36" y="158"/>
                  </a:cubicBezTo>
                  <a:moveTo>
                    <a:pt x="28" y="162"/>
                  </a:moveTo>
                  <a:cubicBezTo>
                    <a:pt x="36" y="162"/>
                    <a:pt x="48" y="173"/>
                    <a:pt x="40" y="173"/>
                  </a:cubicBezTo>
                  <a:cubicBezTo>
                    <a:pt x="36" y="173"/>
                    <a:pt x="28" y="170"/>
                    <a:pt x="28" y="162"/>
                  </a:cubicBezTo>
                  <a:moveTo>
                    <a:pt x="84" y="30"/>
                  </a:moveTo>
                  <a:cubicBezTo>
                    <a:pt x="100" y="42"/>
                    <a:pt x="96" y="23"/>
                    <a:pt x="108" y="23"/>
                  </a:cubicBezTo>
                  <a:cubicBezTo>
                    <a:pt x="116" y="30"/>
                    <a:pt x="108" y="19"/>
                    <a:pt x="128" y="23"/>
                  </a:cubicBezTo>
                  <a:cubicBezTo>
                    <a:pt x="140" y="23"/>
                    <a:pt x="144" y="12"/>
                    <a:pt x="152" y="19"/>
                  </a:cubicBezTo>
                  <a:cubicBezTo>
                    <a:pt x="156" y="19"/>
                    <a:pt x="152" y="8"/>
                    <a:pt x="164" y="19"/>
                  </a:cubicBezTo>
                  <a:cubicBezTo>
                    <a:pt x="168" y="30"/>
                    <a:pt x="168" y="12"/>
                    <a:pt x="176" y="23"/>
                  </a:cubicBezTo>
                  <a:cubicBezTo>
                    <a:pt x="180" y="34"/>
                    <a:pt x="188" y="23"/>
                    <a:pt x="200" y="23"/>
                  </a:cubicBezTo>
                  <a:cubicBezTo>
                    <a:pt x="216" y="23"/>
                    <a:pt x="192" y="0"/>
                    <a:pt x="212" y="8"/>
                  </a:cubicBezTo>
                  <a:cubicBezTo>
                    <a:pt x="224" y="19"/>
                    <a:pt x="224" y="23"/>
                    <a:pt x="216" y="30"/>
                  </a:cubicBezTo>
                  <a:cubicBezTo>
                    <a:pt x="212" y="30"/>
                    <a:pt x="216" y="42"/>
                    <a:pt x="204" y="45"/>
                  </a:cubicBezTo>
                  <a:cubicBezTo>
                    <a:pt x="204" y="42"/>
                    <a:pt x="192" y="45"/>
                    <a:pt x="180" y="42"/>
                  </a:cubicBezTo>
                  <a:cubicBezTo>
                    <a:pt x="168" y="34"/>
                    <a:pt x="176" y="45"/>
                    <a:pt x="164" y="42"/>
                  </a:cubicBezTo>
                  <a:cubicBezTo>
                    <a:pt x="152" y="34"/>
                    <a:pt x="152" y="45"/>
                    <a:pt x="140" y="53"/>
                  </a:cubicBezTo>
                  <a:cubicBezTo>
                    <a:pt x="128" y="53"/>
                    <a:pt x="140" y="53"/>
                    <a:pt x="132" y="57"/>
                  </a:cubicBezTo>
                  <a:cubicBezTo>
                    <a:pt x="132" y="64"/>
                    <a:pt x="140" y="57"/>
                    <a:pt x="144" y="72"/>
                  </a:cubicBezTo>
                  <a:cubicBezTo>
                    <a:pt x="156" y="76"/>
                    <a:pt x="152" y="76"/>
                    <a:pt x="144" y="72"/>
                  </a:cubicBezTo>
                  <a:cubicBezTo>
                    <a:pt x="132" y="64"/>
                    <a:pt x="128" y="64"/>
                    <a:pt x="140" y="72"/>
                  </a:cubicBezTo>
                  <a:cubicBezTo>
                    <a:pt x="144" y="83"/>
                    <a:pt x="140" y="83"/>
                    <a:pt x="128" y="76"/>
                  </a:cubicBezTo>
                  <a:cubicBezTo>
                    <a:pt x="120" y="64"/>
                    <a:pt x="120" y="72"/>
                    <a:pt x="128" y="76"/>
                  </a:cubicBezTo>
                  <a:cubicBezTo>
                    <a:pt x="132" y="87"/>
                    <a:pt x="120" y="87"/>
                    <a:pt x="116" y="76"/>
                  </a:cubicBezTo>
                  <a:cubicBezTo>
                    <a:pt x="116" y="57"/>
                    <a:pt x="100" y="72"/>
                    <a:pt x="100" y="57"/>
                  </a:cubicBezTo>
                  <a:cubicBezTo>
                    <a:pt x="108" y="45"/>
                    <a:pt x="96" y="57"/>
                    <a:pt x="96" y="64"/>
                  </a:cubicBezTo>
                  <a:cubicBezTo>
                    <a:pt x="84" y="83"/>
                    <a:pt x="128" y="106"/>
                    <a:pt x="116" y="117"/>
                  </a:cubicBezTo>
                  <a:cubicBezTo>
                    <a:pt x="108" y="124"/>
                    <a:pt x="116" y="106"/>
                    <a:pt x="108" y="106"/>
                  </a:cubicBezTo>
                  <a:cubicBezTo>
                    <a:pt x="96" y="106"/>
                    <a:pt x="120" y="124"/>
                    <a:pt x="96" y="124"/>
                  </a:cubicBezTo>
                  <a:cubicBezTo>
                    <a:pt x="84" y="128"/>
                    <a:pt x="116" y="128"/>
                    <a:pt x="116" y="136"/>
                  </a:cubicBezTo>
                  <a:cubicBezTo>
                    <a:pt x="120" y="147"/>
                    <a:pt x="120" y="139"/>
                    <a:pt x="128" y="147"/>
                  </a:cubicBezTo>
                  <a:cubicBezTo>
                    <a:pt x="128" y="151"/>
                    <a:pt x="144" y="151"/>
                    <a:pt x="140" y="158"/>
                  </a:cubicBezTo>
                  <a:cubicBezTo>
                    <a:pt x="140" y="162"/>
                    <a:pt x="144" y="173"/>
                    <a:pt x="140" y="173"/>
                  </a:cubicBezTo>
                  <a:cubicBezTo>
                    <a:pt x="140" y="173"/>
                    <a:pt x="132" y="170"/>
                    <a:pt x="128" y="162"/>
                  </a:cubicBezTo>
                  <a:cubicBezTo>
                    <a:pt x="120" y="158"/>
                    <a:pt x="108" y="162"/>
                    <a:pt x="108" y="170"/>
                  </a:cubicBezTo>
                  <a:cubicBezTo>
                    <a:pt x="116" y="173"/>
                    <a:pt x="108" y="173"/>
                    <a:pt x="116" y="173"/>
                  </a:cubicBezTo>
                  <a:cubicBezTo>
                    <a:pt x="120" y="181"/>
                    <a:pt x="128" y="188"/>
                    <a:pt x="120" y="188"/>
                  </a:cubicBezTo>
                  <a:cubicBezTo>
                    <a:pt x="116" y="188"/>
                    <a:pt x="116" y="192"/>
                    <a:pt x="108" y="188"/>
                  </a:cubicBezTo>
                  <a:cubicBezTo>
                    <a:pt x="108" y="181"/>
                    <a:pt x="108" y="181"/>
                    <a:pt x="100" y="181"/>
                  </a:cubicBezTo>
                  <a:cubicBezTo>
                    <a:pt x="88" y="181"/>
                    <a:pt x="120" y="222"/>
                    <a:pt x="116" y="226"/>
                  </a:cubicBezTo>
                  <a:cubicBezTo>
                    <a:pt x="100" y="226"/>
                    <a:pt x="96" y="200"/>
                    <a:pt x="96" y="215"/>
                  </a:cubicBezTo>
                  <a:cubicBezTo>
                    <a:pt x="88" y="226"/>
                    <a:pt x="84" y="234"/>
                    <a:pt x="84" y="222"/>
                  </a:cubicBezTo>
                  <a:cubicBezTo>
                    <a:pt x="84" y="211"/>
                    <a:pt x="76" y="192"/>
                    <a:pt x="76" y="211"/>
                  </a:cubicBezTo>
                  <a:cubicBezTo>
                    <a:pt x="72" y="222"/>
                    <a:pt x="60" y="200"/>
                    <a:pt x="60" y="192"/>
                  </a:cubicBezTo>
                  <a:cubicBezTo>
                    <a:pt x="64" y="188"/>
                    <a:pt x="64" y="181"/>
                    <a:pt x="60" y="181"/>
                  </a:cubicBezTo>
                  <a:cubicBezTo>
                    <a:pt x="48" y="181"/>
                    <a:pt x="52" y="173"/>
                    <a:pt x="48" y="170"/>
                  </a:cubicBezTo>
                  <a:cubicBezTo>
                    <a:pt x="40" y="162"/>
                    <a:pt x="52" y="170"/>
                    <a:pt x="52" y="158"/>
                  </a:cubicBezTo>
                  <a:cubicBezTo>
                    <a:pt x="52" y="151"/>
                    <a:pt x="60" y="158"/>
                    <a:pt x="64" y="151"/>
                  </a:cubicBezTo>
                  <a:cubicBezTo>
                    <a:pt x="72" y="147"/>
                    <a:pt x="72" y="147"/>
                    <a:pt x="84" y="151"/>
                  </a:cubicBezTo>
                  <a:cubicBezTo>
                    <a:pt x="96" y="158"/>
                    <a:pt x="96" y="162"/>
                    <a:pt x="108" y="158"/>
                  </a:cubicBezTo>
                  <a:cubicBezTo>
                    <a:pt x="120" y="158"/>
                    <a:pt x="116" y="151"/>
                    <a:pt x="108" y="151"/>
                  </a:cubicBezTo>
                  <a:cubicBezTo>
                    <a:pt x="100" y="151"/>
                    <a:pt x="96" y="147"/>
                    <a:pt x="88" y="147"/>
                  </a:cubicBezTo>
                  <a:cubicBezTo>
                    <a:pt x="76" y="151"/>
                    <a:pt x="84" y="147"/>
                    <a:pt x="72" y="147"/>
                  </a:cubicBezTo>
                  <a:cubicBezTo>
                    <a:pt x="52" y="151"/>
                    <a:pt x="60" y="139"/>
                    <a:pt x="52" y="147"/>
                  </a:cubicBezTo>
                  <a:cubicBezTo>
                    <a:pt x="48" y="158"/>
                    <a:pt x="48" y="139"/>
                    <a:pt x="36" y="136"/>
                  </a:cubicBezTo>
                  <a:cubicBezTo>
                    <a:pt x="28" y="124"/>
                    <a:pt x="52" y="128"/>
                    <a:pt x="48" y="124"/>
                  </a:cubicBezTo>
                  <a:cubicBezTo>
                    <a:pt x="36" y="109"/>
                    <a:pt x="40" y="128"/>
                    <a:pt x="36" y="117"/>
                  </a:cubicBezTo>
                  <a:cubicBezTo>
                    <a:pt x="28" y="109"/>
                    <a:pt x="24" y="117"/>
                    <a:pt x="16" y="94"/>
                  </a:cubicBezTo>
                  <a:cubicBezTo>
                    <a:pt x="16" y="94"/>
                    <a:pt x="24" y="94"/>
                    <a:pt x="24" y="87"/>
                  </a:cubicBezTo>
                  <a:cubicBezTo>
                    <a:pt x="24" y="83"/>
                    <a:pt x="24" y="83"/>
                    <a:pt x="24" y="83"/>
                  </a:cubicBezTo>
                  <a:cubicBezTo>
                    <a:pt x="24" y="76"/>
                    <a:pt x="36" y="83"/>
                    <a:pt x="36" y="72"/>
                  </a:cubicBezTo>
                  <a:cubicBezTo>
                    <a:pt x="36" y="53"/>
                    <a:pt x="40" y="64"/>
                    <a:pt x="48" y="57"/>
                  </a:cubicBezTo>
                  <a:cubicBezTo>
                    <a:pt x="48" y="45"/>
                    <a:pt x="40" y="45"/>
                    <a:pt x="40" y="45"/>
                  </a:cubicBezTo>
                  <a:cubicBezTo>
                    <a:pt x="88" y="42"/>
                    <a:pt x="64" y="23"/>
                    <a:pt x="84" y="30"/>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89" name="Freeform 241"/>
            <p:cNvSpPr>
              <a:spLocks noEditPoints="1"/>
            </p:cNvSpPr>
            <p:nvPr/>
          </p:nvSpPr>
          <p:spPr bwMode="auto">
            <a:xfrm>
              <a:off x="3970" y="2963"/>
              <a:ext cx="378" cy="408"/>
            </a:xfrm>
            <a:custGeom>
              <a:avLst/>
              <a:gdLst/>
              <a:ahLst/>
              <a:cxnLst>
                <a:cxn ang="0">
                  <a:pos x="164" y="162"/>
                </a:cxn>
                <a:cxn ang="0">
                  <a:pos x="156" y="124"/>
                </a:cxn>
                <a:cxn ang="0">
                  <a:pos x="36" y="128"/>
                </a:cxn>
                <a:cxn ang="0">
                  <a:pos x="212" y="173"/>
                </a:cxn>
                <a:cxn ang="0">
                  <a:pos x="152" y="188"/>
                </a:cxn>
                <a:cxn ang="0">
                  <a:pos x="152" y="173"/>
                </a:cxn>
                <a:cxn ang="0">
                  <a:pos x="156" y="215"/>
                </a:cxn>
                <a:cxn ang="0">
                  <a:pos x="180" y="200"/>
                </a:cxn>
                <a:cxn ang="0">
                  <a:pos x="200" y="76"/>
                </a:cxn>
                <a:cxn ang="0">
                  <a:pos x="180" y="87"/>
                </a:cxn>
                <a:cxn ang="0">
                  <a:pos x="176" y="87"/>
                </a:cxn>
                <a:cxn ang="0">
                  <a:pos x="0" y="87"/>
                </a:cxn>
                <a:cxn ang="0">
                  <a:pos x="240" y="256"/>
                </a:cxn>
                <a:cxn ang="0">
                  <a:pos x="188" y="203"/>
                </a:cxn>
                <a:cxn ang="0">
                  <a:pos x="132" y="147"/>
                </a:cxn>
                <a:cxn ang="0">
                  <a:pos x="144" y="139"/>
                </a:cxn>
                <a:cxn ang="0">
                  <a:pos x="120" y="136"/>
                </a:cxn>
                <a:cxn ang="0">
                  <a:pos x="164" y="45"/>
                </a:cxn>
                <a:cxn ang="0">
                  <a:pos x="200" y="109"/>
                </a:cxn>
                <a:cxn ang="0">
                  <a:pos x="200" y="139"/>
                </a:cxn>
                <a:cxn ang="0">
                  <a:pos x="200" y="139"/>
                </a:cxn>
                <a:cxn ang="0">
                  <a:pos x="260" y="252"/>
                </a:cxn>
                <a:cxn ang="0">
                  <a:pos x="200" y="286"/>
                </a:cxn>
                <a:cxn ang="0">
                  <a:pos x="156" y="267"/>
                </a:cxn>
                <a:cxn ang="0">
                  <a:pos x="128" y="267"/>
                </a:cxn>
                <a:cxn ang="0">
                  <a:pos x="108" y="241"/>
                </a:cxn>
                <a:cxn ang="0">
                  <a:pos x="36" y="151"/>
                </a:cxn>
                <a:cxn ang="0">
                  <a:pos x="36" y="158"/>
                </a:cxn>
                <a:cxn ang="0">
                  <a:pos x="28" y="162"/>
                </a:cxn>
                <a:cxn ang="0">
                  <a:pos x="128" y="23"/>
                </a:cxn>
                <a:cxn ang="0">
                  <a:pos x="176" y="23"/>
                </a:cxn>
                <a:cxn ang="0">
                  <a:pos x="216" y="30"/>
                </a:cxn>
                <a:cxn ang="0">
                  <a:pos x="164" y="42"/>
                </a:cxn>
                <a:cxn ang="0">
                  <a:pos x="144" y="72"/>
                </a:cxn>
                <a:cxn ang="0">
                  <a:pos x="128" y="76"/>
                </a:cxn>
                <a:cxn ang="0">
                  <a:pos x="100" y="57"/>
                </a:cxn>
                <a:cxn ang="0">
                  <a:pos x="108" y="106"/>
                </a:cxn>
                <a:cxn ang="0">
                  <a:pos x="128" y="147"/>
                </a:cxn>
                <a:cxn ang="0">
                  <a:pos x="128" y="162"/>
                </a:cxn>
                <a:cxn ang="0">
                  <a:pos x="120" y="188"/>
                </a:cxn>
                <a:cxn ang="0">
                  <a:pos x="116" y="226"/>
                </a:cxn>
                <a:cxn ang="0">
                  <a:pos x="76" y="211"/>
                </a:cxn>
                <a:cxn ang="0">
                  <a:pos x="48" y="170"/>
                </a:cxn>
                <a:cxn ang="0">
                  <a:pos x="84" y="151"/>
                </a:cxn>
                <a:cxn ang="0">
                  <a:pos x="88" y="147"/>
                </a:cxn>
                <a:cxn ang="0">
                  <a:pos x="36" y="136"/>
                </a:cxn>
                <a:cxn ang="0">
                  <a:pos x="16" y="94"/>
                </a:cxn>
                <a:cxn ang="0">
                  <a:pos x="36" y="72"/>
                </a:cxn>
                <a:cxn ang="0">
                  <a:pos x="84" y="30"/>
                </a:cxn>
              </a:cxnLst>
              <a:rect l="0" t="0" r="r" b="b"/>
              <a:pathLst>
                <a:path w="272" h="294">
                  <a:moveTo>
                    <a:pt x="168" y="181"/>
                  </a:moveTo>
                  <a:cubicBezTo>
                    <a:pt x="176" y="188"/>
                    <a:pt x="180" y="181"/>
                    <a:pt x="176" y="173"/>
                  </a:cubicBezTo>
                  <a:cubicBezTo>
                    <a:pt x="168" y="173"/>
                    <a:pt x="164" y="158"/>
                    <a:pt x="164" y="162"/>
                  </a:cubicBezTo>
                  <a:cubicBezTo>
                    <a:pt x="156" y="170"/>
                    <a:pt x="168" y="170"/>
                    <a:pt x="168" y="181"/>
                  </a:cubicBezTo>
                  <a:moveTo>
                    <a:pt x="164" y="128"/>
                  </a:moveTo>
                  <a:cubicBezTo>
                    <a:pt x="156" y="128"/>
                    <a:pt x="156" y="124"/>
                    <a:pt x="156" y="124"/>
                  </a:cubicBezTo>
                  <a:cubicBezTo>
                    <a:pt x="156" y="117"/>
                    <a:pt x="164" y="128"/>
                    <a:pt x="164" y="128"/>
                  </a:cubicBezTo>
                  <a:moveTo>
                    <a:pt x="28" y="139"/>
                  </a:moveTo>
                  <a:cubicBezTo>
                    <a:pt x="24" y="139"/>
                    <a:pt x="28" y="128"/>
                    <a:pt x="36" y="128"/>
                  </a:cubicBezTo>
                  <a:cubicBezTo>
                    <a:pt x="36" y="136"/>
                    <a:pt x="36" y="139"/>
                    <a:pt x="28" y="139"/>
                  </a:cubicBezTo>
                  <a:moveTo>
                    <a:pt x="200" y="181"/>
                  </a:moveTo>
                  <a:cubicBezTo>
                    <a:pt x="200" y="173"/>
                    <a:pt x="212" y="173"/>
                    <a:pt x="212" y="173"/>
                  </a:cubicBezTo>
                  <a:cubicBezTo>
                    <a:pt x="212" y="173"/>
                    <a:pt x="200" y="188"/>
                    <a:pt x="200" y="181"/>
                  </a:cubicBezTo>
                  <a:moveTo>
                    <a:pt x="152" y="192"/>
                  </a:moveTo>
                  <a:cubicBezTo>
                    <a:pt x="144" y="192"/>
                    <a:pt x="152" y="181"/>
                    <a:pt x="152" y="188"/>
                  </a:cubicBezTo>
                  <a:cubicBezTo>
                    <a:pt x="156" y="188"/>
                    <a:pt x="156" y="192"/>
                    <a:pt x="152" y="192"/>
                  </a:cubicBezTo>
                  <a:moveTo>
                    <a:pt x="152" y="181"/>
                  </a:moveTo>
                  <a:cubicBezTo>
                    <a:pt x="144" y="181"/>
                    <a:pt x="152" y="173"/>
                    <a:pt x="152" y="173"/>
                  </a:cubicBezTo>
                  <a:lnTo>
                    <a:pt x="152" y="181"/>
                  </a:lnTo>
                  <a:close/>
                  <a:moveTo>
                    <a:pt x="152" y="215"/>
                  </a:moveTo>
                  <a:cubicBezTo>
                    <a:pt x="144" y="215"/>
                    <a:pt x="152" y="222"/>
                    <a:pt x="156" y="215"/>
                  </a:cubicBezTo>
                  <a:cubicBezTo>
                    <a:pt x="156" y="211"/>
                    <a:pt x="156" y="211"/>
                    <a:pt x="152" y="215"/>
                  </a:cubicBezTo>
                  <a:moveTo>
                    <a:pt x="176" y="203"/>
                  </a:moveTo>
                  <a:cubicBezTo>
                    <a:pt x="168" y="200"/>
                    <a:pt x="176" y="192"/>
                    <a:pt x="180" y="200"/>
                  </a:cubicBezTo>
                  <a:lnTo>
                    <a:pt x="176" y="203"/>
                  </a:lnTo>
                  <a:close/>
                  <a:moveTo>
                    <a:pt x="192" y="76"/>
                  </a:moveTo>
                  <a:cubicBezTo>
                    <a:pt x="192" y="64"/>
                    <a:pt x="204" y="72"/>
                    <a:pt x="200" y="76"/>
                  </a:cubicBezTo>
                  <a:lnTo>
                    <a:pt x="192" y="76"/>
                  </a:lnTo>
                  <a:close/>
                  <a:moveTo>
                    <a:pt x="176" y="87"/>
                  </a:moveTo>
                  <a:cubicBezTo>
                    <a:pt x="180" y="83"/>
                    <a:pt x="180" y="94"/>
                    <a:pt x="180" y="87"/>
                  </a:cubicBezTo>
                  <a:cubicBezTo>
                    <a:pt x="180" y="83"/>
                    <a:pt x="188" y="76"/>
                    <a:pt x="180" y="83"/>
                  </a:cubicBezTo>
                  <a:cubicBezTo>
                    <a:pt x="180" y="83"/>
                    <a:pt x="168" y="76"/>
                    <a:pt x="168" y="83"/>
                  </a:cubicBezTo>
                  <a:cubicBezTo>
                    <a:pt x="168" y="87"/>
                    <a:pt x="176" y="87"/>
                    <a:pt x="176" y="87"/>
                  </a:cubicBezTo>
                  <a:moveTo>
                    <a:pt x="16" y="106"/>
                  </a:moveTo>
                  <a:cubicBezTo>
                    <a:pt x="4" y="94"/>
                    <a:pt x="4" y="94"/>
                    <a:pt x="4" y="94"/>
                  </a:cubicBezTo>
                  <a:cubicBezTo>
                    <a:pt x="12" y="87"/>
                    <a:pt x="4" y="87"/>
                    <a:pt x="0" y="87"/>
                  </a:cubicBezTo>
                  <a:cubicBezTo>
                    <a:pt x="0" y="94"/>
                    <a:pt x="4" y="106"/>
                    <a:pt x="16" y="106"/>
                  </a:cubicBezTo>
                  <a:moveTo>
                    <a:pt x="240" y="267"/>
                  </a:moveTo>
                  <a:cubicBezTo>
                    <a:pt x="236" y="267"/>
                    <a:pt x="236" y="252"/>
                    <a:pt x="240" y="256"/>
                  </a:cubicBezTo>
                  <a:lnTo>
                    <a:pt x="240" y="267"/>
                  </a:lnTo>
                  <a:close/>
                  <a:moveTo>
                    <a:pt x="188" y="200"/>
                  </a:moveTo>
                  <a:cubicBezTo>
                    <a:pt x="192" y="192"/>
                    <a:pt x="192" y="211"/>
                    <a:pt x="188" y="203"/>
                  </a:cubicBezTo>
                  <a:cubicBezTo>
                    <a:pt x="180" y="203"/>
                    <a:pt x="180" y="200"/>
                    <a:pt x="188" y="200"/>
                  </a:cubicBezTo>
                  <a:moveTo>
                    <a:pt x="120" y="136"/>
                  </a:moveTo>
                  <a:cubicBezTo>
                    <a:pt x="132" y="139"/>
                    <a:pt x="128" y="147"/>
                    <a:pt x="132" y="147"/>
                  </a:cubicBezTo>
                  <a:cubicBezTo>
                    <a:pt x="144" y="147"/>
                    <a:pt x="144" y="162"/>
                    <a:pt x="152" y="162"/>
                  </a:cubicBezTo>
                  <a:cubicBezTo>
                    <a:pt x="156" y="170"/>
                    <a:pt x="156" y="158"/>
                    <a:pt x="152" y="158"/>
                  </a:cubicBezTo>
                  <a:cubicBezTo>
                    <a:pt x="144" y="151"/>
                    <a:pt x="144" y="147"/>
                    <a:pt x="144" y="139"/>
                  </a:cubicBezTo>
                  <a:cubicBezTo>
                    <a:pt x="144" y="128"/>
                    <a:pt x="140" y="139"/>
                    <a:pt x="120" y="124"/>
                  </a:cubicBezTo>
                  <a:cubicBezTo>
                    <a:pt x="116" y="117"/>
                    <a:pt x="100" y="124"/>
                    <a:pt x="100" y="128"/>
                  </a:cubicBezTo>
                  <a:cubicBezTo>
                    <a:pt x="108" y="128"/>
                    <a:pt x="116" y="128"/>
                    <a:pt x="120" y="136"/>
                  </a:cubicBezTo>
                  <a:moveTo>
                    <a:pt x="164" y="45"/>
                  </a:moveTo>
                  <a:cubicBezTo>
                    <a:pt x="164" y="45"/>
                    <a:pt x="164" y="57"/>
                    <a:pt x="156" y="53"/>
                  </a:cubicBezTo>
                  <a:cubicBezTo>
                    <a:pt x="152" y="53"/>
                    <a:pt x="156" y="45"/>
                    <a:pt x="164" y="45"/>
                  </a:cubicBezTo>
                  <a:moveTo>
                    <a:pt x="216" y="117"/>
                  </a:moveTo>
                  <a:cubicBezTo>
                    <a:pt x="212" y="106"/>
                    <a:pt x="216" y="109"/>
                    <a:pt x="212" y="106"/>
                  </a:cubicBezTo>
                  <a:cubicBezTo>
                    <a:pt x="212" y="106"/>
                    <a:pt x="204" y="106"/>
                    <a:pt x="200" y="109"/>
                  </a:cubicBezTo>
                  <a:cubicBezTo>
                    <a:pt x="192" y="109"/>
                    <a:pt x="200" y="117"/>
                    <a:pt x="212" y="124"/>
                  </a:cubicBezTo>
                  <a:cubicBezTo>
                    <a:pt x="216" y="124"/>
                    <a:pt x="224" y="124"/>
                    <a:pt x="216" y="117"/>
                  </a:cubicBezTo>
                  <a:moveTo>
                    <a:pt x="200" y="139"/>
                  </a:moveTo>
                  <a:cubicBezTo>
                    <a:pt x="204" y="136"/>
                    <a:pt x="212" y="151"/>
                    <a:pt x="200" y="158"/>
                  </a:cubicBezTo>
                  <a:cubicBezTo>
                    <a:pt x="192" y="158"/>
                    <a:pt x="204" y="147"/>
                    <a:pt x="200" y="147"/>
                  </a:cubicBezTo>
                  <a:cubicBezTo>
                    <a:pt x="200" y="139"/>
                    <a:pt x="192" y="139"/>
                    <a:pt x="200" y="139"/>
                  </a:cubicBezTo>
                  <a:moveTo>
                    <a:pt x="272" y="226"/>
                  </a:moveTo>
                  <a:cubicBezTo>
                    <a:pt x="272" y="222"/>
                    <a:pt x="252" y="234"/>
                    <a:pt x="252" y="241"/>
                  </a:cubicBezTo>
                  <a:cubicBezTo>
                    <a:pt x="260" y="241"/>
                    <a:pt x="252" y="245"/>
                    <a:pt x="260" y="252"/>
                  </a:cubicBezTo>
                  <a:cubicBezTo>
                    <a:pt x="268" y="252"/>
                    <a:pt x="272" y="226"/>
                    <a:pt x="272" y="226"/>
                  </a:cubicBezTo>
                  <a:moveTo>
                    <a:pt x="164" y="279"/>
                  </a:moveTo>
                  <a:cubicBezTo>
                    <a:pt x="168" y="294"/>
                    <a:pt x="180" y="286"/>
                    <a:pt x="200" y="286"/>
                  </a:cubicBezTo>
                  <a:cubicBezTo>
                    <a:pt x="216" y="286"/>
                    <a:pt x="216" y="267"/>
                    <a:pt x="200" y="275"/>
                  </a:cubicBezTo>
                  <a:cubicBezTo>
                    <a:pt x="188" y="286"/>
                    <a:pt x="200" y="267"/>
                    <a:pt x="188" y="275"/>
                  </a:cubicBezTo>
                  <a:cubicBezTo>
                    <a:pt x="176" y="275"/>
                    <a:pt x="176" y="264"/>
                    <a:pt x="156" y="267"/>
                  </a:cubicBezTo>
                  <a:cubicBezTo>
                    <a:pt x="144" y="275"/>
                    <a:pt x="144" y="256"/>
                    <a:pt x="140" y="264"/>
                  </a:cubicBezTo>
                  <a:cubicBezTo>
                    <a:pt x="132" y="264"/>
                    <a:pt x="132" y="256"/>
                    <a:pt x="132" y="256"/>
                  </a:cubicBezTo>
                  <a:cubicBezTo>
                    <a:pt x="128" y="264"/>
                    <a:pt x="128" y="264"/>
                    <a:pt x="128" y="267"/>
                  </a:cubicBezTo>
                  <a:cubicBezTo>
                    <a:pt x="128" y="279"/>
                    <a:pt x="144" y="267"/>
                    <a:pt x="164" y="279"/>
                  </a:cubicBezTo>
                  <a:moveTo>
                    <a:pt x="108" y="226"/>
                  </a:moveTo>
                  <a:cubicBezTo>
                    <a:pt x="116" y="234"/>
                    <a:pt x="108" y="245"/>
                    <a:pt x="108" y="241"/>
                  </a:cubicBezTo>
                  <a:cubicBezTo>
                    <a:pt x="100" y="234"/>
                    <a:pt x="100" y="226"/>
                    <a:pt x="108" y="226"/>
                  </a:cubicBezTo>
                  <a:moveTo>
                    <a:pt x="36" y="158"/>
                  </a:moveTo>
                  <a:cubicBezTo>
                    <a:pt x="40" y="162"/>
                    <a:pt x="40" y="158"/>
                    <a:pt x="36" y="151"/>
                  </a:cubicBezTo>
                  <a:cubicBezTo>
                    <a:pt x="28" y="151"/>
                    <a:pt x="28" y="139"/>
                    <a:pt x="28" y="147"/>
                  </a:cubicBezTo>
                  <a:cubicBezTo>
                    <a:pt x="28" y="151"/>
                    <a:pt x="24" y="147"/>
                    <a:pt x="24" y="151"/>
                  </a:cubicBezTo>
                  <a:cubicBezTo>
                    <a:pt x="24" y="158"/>
                    <a:pt x="28" y="158"/>
                    <a:pt x="36" y="158"/>
                  </a:cubicBezTo>
                  <a:moveTo>
                    <a:pt x="28" y="162"/>
                  </a:moveTo>
                  <a:cubicBezTo>
                    <a:pt x="36" y="162"/>
                    <a:pt x="48" y="173"/>
                    <a:pt x="40" y="173"/>
                  </a:cubicBezTo>
                  <a:cubicBezTo>
                    <a:pt x="36" y="173"/>
                    <a:pt x="28" y="170"/>
                    <a:pt x="28" y="162"/>
                  </a:cubicBezTo>
                  <a:moveTo>
                    <a:pt x="84" y="30"/>
                  </a:moveTo>
                  <a:cubicBezTo>
                    <a:pt x="100" y="42"/>
                    <a:pt x="96" y="23"/>
                    <a:pt x="108" y="23"/>
                  </a:cubicBezTo>
                  <a:cubicBezTo>
                    <a:pt x="116" y="30"/>
                    <a:pt x="108" y="19"/>
                    <a:pt x="128" y="23"/>
                  </a:cubicBezTo>
                  <a:cubicBezTo>
                    <a:pt x="140" y="23"/>
                    <a:pt x="144" y="12"/>
                    <a:pt x="152" y="19"/>
                  </a:cubicBezTo>
                  <a:cubicBezTo>
                    <a:pt x="156" y="19"/>
                    <a:pt x="152" y="8"/>
                    <a:pt x="164" y="19"/>
                  </a:cubicBezTo>
                  <a:cubicBezTo>
                    <a:pt x="168" y="30"/>
                    <a:pt x="168" y="12"/>
                    <a:pt x="176" y="23"/>
                  </a:cubicBezTo>
                  <a:cubicBezTo>
                    <a:pt x="180" y="34"/>
                    <a:pt x="188" y="23"/>
                    <a:pt x="200" y="23"/>
                  </a:cubicBezTo>
                  <a:cubicBezTo>
                    <a:pt x="216" y="23"/>
                    <a:pt x="192" y="0"/>
                    <a:pt x="212" y="8"/>
                  </a:cubicBezTo>
                  <a:cubicBezTo>
                    <a:pt x="224" y="19"/>
                    <a:pt x="224" y="23"/>
                    <a:pt x="216" y="30"/>
                  </a:cubicBezTo>
                  <a:cubicBezTo>
                    <a:pt x="212" y="30"/>
                    <a:pt x="216" y="42"/>
                    <a:pt x="204" y="45"/>
                  </a:cubicBezTo>
                  <a:cubicBezTo>
                    <a:pt x="204" y="42"/>
                    <a:pt x="192" y="45"/>
                    <a:pt x="180" y="42"/>
                  </a:cubicBezTo>
                  <a:cubicBezTo>
                    <a:pt x="168" y="34"/>
                    <a:pt x="176" y="45"/>
                    <a:pt x="164" y="42"/>
                  </a:cubicBezTo>
                  <a:cubicBezTo>
                    <a:pt x="152" y="34"/>
                    <a:pt x="152" y="45"/>
                    <a:pt x="140" y="53"/>
                  </a:cubicBezTo>
                  <a:cubicBezTo>
                    <a:pt x="128" y="53"/>
                    <a:pt x="140" y="53"/>
                    <a:pt x="132" y="57"/>
                  </a:cubicBezTo>
                  <a:cubicBezTo>
                    <a:pt x="132" y="64"/>
                    <a:pt x="140" y="57"/>
                    <a:pt x="144" y="72"/>
                  </a:cubicBezTo>
                  <a:cubicBezTo>
                    <a:pt x="156" y="76"/>
                    <a:pt x="152" y="76"/>
                    <a:pt x="144" y="72"/>
                  </a:cubicBezTo>
                  <a:cubicBezTo>
                    <a:pt x="132" y="64"/>
                    <a:pt x="128" y="64"/>
                    <a:pt x="140" y="72"/>
                  </a:cubicBezTo>
                  <a:cubicBezTo>
                    <a:pt x="144" y="83"/>
                    <a:pt x="140" y="83"/>
                    <a:pt x="128" y="76"/>
                  </a:cubicBezTo>
                  <a:cubicBezTo>
                    <a:pt x="120" y="64"/>
                    <a:pt x="120" y="72"/>
                    <a:pt x="128" y="76"/>
                  </a:cubicBezTo>
                  <a:cubicBezTo>
                    <a:pt x="132" y="87"/>
                    <a:pt x="120" y="87"/>
                    <a:pt x="116" y="76"/>
                  </a:cubicBezTo>
                  <a:cubicBezTo>
                    <a:pt x="116" y="57"/>
                    <a:pt x="100" y="72"/>
                    <a:pt x="100" y="57"/>
                  </a:cubicBezTo>
                  <a:cubicBezTo>
                    <a:pt x="108" y="45"/>
                    <a:pt x="96" y="57"/>
                    <a:pt x="96" y="64"/>
                  </a:cubicBezTo>
                  <a:cubicBezTo>
                    <a:pt x="84" y="83"/>
                    <a:pt x="128" y="106"/>
                    <a:pt x="116" y="117"/>
                  </a:cubicBezTo>
                  <a:cubicBezTo>
                    <a:pt x="108" y="124"/>
                    <a:pt x="116" y="106"/>
                    <a:pt x="108" y="106"/>
                  </a:cubicBezTo>
                  <a:cubicBezTo>
                    <a:pt x="96" y="106"/>
                    <a:pt x="120" y="124"/>
                    <a:pt x="96" y="124"/>
                  </a:cubicBezTo>
                  <a:cubicBezTo>
                    <a:pt x="84" y="128"/>
                    <a:pt x="116" y="128"/>
                    <a:pt x="116" y="136"/>
                  </a:cubicBezTo>
                  <a:cubicBezTo>
                    <a:pt x="120" y="147"/>
                    <a:pt x="120" y="139"/>
                    <a:pt x="128" y="147"/>
                  </a:cubicBezTo>
                  <a:cubicBezTo>
                    <a:pt x="128" y="151"/>
                    <a:pt x="144" y="151"/>
                    <a:pt x="140" y="158"/>
                  </a:cubicBezTo>
                  <a:cubicBezTo>
                    <a:pt x="140" y="162"/>
                    <a:pt x="144" y="173"/>
                    <a:pt x="140" y="173"/>
                  </a:cubicBezTo>
                  <a:cubicBezTo>
                    <a:pt x="140" y="173"/>
                    <a:pt x="132" y="170"/>
                    <a:pt x="128" y="162"/>
                  </a:cubicBezTo>
                  <a:cubicBezTo>
                    <a:pt x="120" y="158"/>
                    <a:pt x="108" y="162"/>
                    <a:pt x="108" y="170"/>
                  </a:cubicBezTo>
                  <a:cubicBezTo>
                    <a:pt x="116" y="173"/>
                    <a:pt x="108" y="173"/>
                    <a:pt x="116" y="173"/>
                  </a:cubicBezTo>
                  <a:cubicBezTo>
                    <a:pt x="120" y="181"/>
                    <a:pt x="128" y="188"/>
                    <a:pt x="120" y="188"/>
                  </a:cubicBezTo>
                  <a:cubicBezTo>
                    <a:pt x="116" y="188"/>
                    <a:pt x="116" y="192"/>
                    <a:pt x="108" y="188"/>
                  </a:cubicBezTo>
                  <a:cubicBezTo>
                    <a:pt x="108" y="181"/>
                    <a:pt x="108" y="181"/>
                    <a:pt x="100" y="181"/>
                  </a:cubicBezTo>
                  <a:cubicBezTo>
                    <a:pt x="88" y="181"/>
                    <a:pt x="120" y="222"/>
                    <a:pt x="116" y="226"/>
                  </a:cubicBezTo>
                  <a:cubicBezTo>
                    <a:pt x="100" y="226"/>
                    <a:pt x="96" y="200"/>
                    <a:pt x="96" y="215"/>
                  </a:cubicBezTo>
                  <a:cubicBezTo>
                    <a:pt x="88" y="226"/>
                    <a:pt x="84" y="234"/>
                    <a:pt x="84" y="222"/>
                  </a:cubicBezTo>
                  <a:cubicBezTo>
                    <a:pt x="84" y="211"/>
                    <a:pt x="76" y="192"/>
                    <a:pt x="76" y="211"/>
                  </a:cubicBezTo>
                  <a:cubicBezTo>
                    <a:pt x="72" y="222"/>
                    <a:pt x="60" y="200"/>
                    <a:pt x="60" y="192"/>
                  </a:cubicBezTo>
                  <a:cubicBezTo>
                    <a:pt x="64" y="188"/>
                    <a:pt x="64" y="181"/>
                    <a:pt x="60" y="181"/>
                  </a:cubicBezTo>
                  <a:cubicBezTo>
                    <a:pt x="48" y="181"/>
                    <a:pt x="52" y="173"/>
                    <a:pt x="48" y="170"/>
                  </a:cubicBezTo>
                  <a:cubicBezTo>
                    <a:pt x="40" y="162"/>
                    <a:pt x="52" y="170"/>
                    <a:pt x="52" y="158"/>
                  </a:cubicBezTo>
                  <a:cubicBezTo>
                    <a:pt x="52" y="151"/>
                    <a:pt x="60" y="158"/>
                    <a:pt x="64" y="151"/>
                  </a:cubicBezTo>
                  <a:cubicBezTo>
                    <a:pt x="72" y="147"/>
                    <a:pt x="72" y="147"/>
                    <a:pt x="84" y="151"/>
                  </a:cubicBezTo>
                  <a:cubicBezTo>
                    <a:pt x="96" y="158"/>
                    <a:pt x="96" y="162"/>
                    <a:pt x="108" y="158"/>
                  </a:cubicBezTo>
                  <a:cubicBezTo>
                    <a:pt x="120" y="158"/>
                    <a:pt x="116" y="151"/>
                    <a:pt x="108" y="151"/>
                  </a:cubicBezTo>
                  <a:cubicBezTo>
                    <a:pt x="100" y="151"/>
                    <a:pt x="96" y="147"/>
                    <a:pt x="88" y="147"/>
                  </a:cubicBezTo>
                  <a:cubicBezTo>
                    <a:pt x="76" y="151"/>
                    <a:pt x="84" y="147"/>
                    <a:pt x="72" y="147"/>
                  </a:cubicBezTo>
                  <a:cubicBezTo>
                    <a:pt x="52" y="151"/>
                    <a:pt x="60" y="139"/>
                    <a:pt x="52" y="147"/>
                  </a:cubicBezTo>
                  <a:cubicBezTo>
                    <a:pt x="48" y="158"/>
                    <a:pt x="48" y="139"/>
                    <a:pt x="36" y="136"/>
                  </a:cubicBezTo>
                  <a:cubicBezTo>
                    <a:pt x="28" y="124"/>
                    <a:pt x="52" y="128"/>
                    <a:pt x="48" y="124"/>
                  </a:cubicBezTo>
                  <a:cubicBezTo>
                    <a:pt x="36" y="109"/>
                    <a:pt x="40" y="128"/>
                    <a:pt x="36" y="117"/>
                  </a:cubicBezTo>
                  <a:cubicBezTo>
                    <a:pt x="28" y="109"/>
                    <a:pt x="24" y="117"/>
                    <a:pt x="16" y="94"/>
                  </a:cubicBezTo>
                  <a:cubicBezTo>
                    <a:pt x="16" y="94"/>
                    <a:pt x="24" y="94"/>
                    <a:pt x="24" y="87"/>
                  </a:cubicBezTo>
                  <a:cubicBezTo>
                    <a:pt x="24" y="83"/>
                    <a:pt x="24" y="83"/>
                    <a:pt x="24" y="83"/>
                  </a:cubicBezTo>
                  <a:cubicBezTo>
                    <a:pt x="24" y="76"/>
                    <a:pt x="36" y="83"/>
                    <a:pt x="36" y="72"/>
                  </a:cubicBezTo>
                  <a:cubicBezTo>
                    <a:pt x="36" y="53"/>
                    <a:pt x="40" y="64"/>
                    <a:pt x="48" y="57"/>
                  </a:cubicBezTo>
                  <a:cubicBezTo>
                    <a:pt x="48" y="45"/>
                    <a:pt x="40" y="45"/>
                    <a:pt x="40" y="45"/>
                  </a:cubicBezTo>
                  <a:cubicBezTo>
                    <a:pt x="88" y="42"/>
                    <a:pt x="64" y="23"/>
                    <a:pt x="84" y="3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90" name="Freeform 242"/>
            <p:cNvSpPr>
              <a:spLocks noEditPoints="1"/>
            </p:cNvSpPr>
            <p:nvPr/>
          </p:nvSpPr>
          <p:spPr bwMode="auto">
            <a:xfrm>
              <a:off x="3970" y="2963"/>
              <a:ext cx="378" cy="408"/>
            </a:xfrm>
            <a:custGeom>
              <a:avLst/>
              <a:gdLst/>
              <a:ahLst/>
              <a:cxnLst>
                <a:cxn ang="0">
                  <a:pos x="164" y="162"/>
                </a:cxn>
                <a:cxn ang="0">
                  <a:pos x="156" y="124"/>
                </a:cxn>
                <a:cxn ang="0">
                  <a:pos x="36" y="128"/>
                </a:cxn>
                <a:cxn ang="0">
                  <a:pos x="212" y="173"/>
                </a:cxn>
                <a:cxn ang="0">
                  <a:pos x="152" y="188"/>
                </a:cxn>
                <a:cxn ang="0">
                  <a:pos x="152" y="173"/>
                </a:cxn>
                <a:cxn ang="0">
                  <a:pos x="156" y="215"/>
                </a:cxn>
                <a:cxn ang="0">
                  <a:pos x="180" y="200"/>
                </a:cxn>
                <a:cxn ang="0">
                  <a:pos x="200" y="76"/>
                </a:cxn>
                <a:cxn ang="0">
                  <a:pos x="180" y="87"/>
                </a:cxn>
                <a:cxn ang="0">
                  <a:pos x="176" y="87"/>
                </a:cxn>
                <a:cxn ang="0">
                  <a:pos x="0" y="87"/>
                </a:cxn>
                <a:cxn ang="0">
                  <a:pos x="240" y="256"/>
                </a:cxn>
                <a:cxn ang="0">
                  <a:pos x="188" y="203"/>
                </a:cxn>
                <a:cxn ang="0">
                  <a:pos x="132" y="147"/>
                </a:cxn>
                <a:cxn ang="0">
                  <a:pos x="144" y="139"/>
                </a:cxn>
                <a:cxn ang="0">
                  <a:pos x="120" y="136"/>
                </a:cxn>
                <a:cxn ang="0">
                  <a:pos x="164" y="45"/>
                </a:cxn>
                <a:cxn ang="0">
                  <a:pos x="200" y="109"/>
                </a:cxn>
                <a:cxn ang="0">
                  <a:pos x="200" y="139"/>
                </a:cxn>
                <a:cxn ang="0">
                  <a:pos x="200" y="139"/>
                </a:cxn>
                <a:cxn ang="0">
                  <a:pos x="260" y="252"/>
                </a:cxn>
                <a:cxn ang="0">
                  <a:pos x="200" y="286"/>
                </a:cxn>
                <a:cxn ang="0">
                  <a:pos x="156" y="267"/>
                </a:cxn>
                <a:cxn ang="0">
                  <a:pos x="128" y="267"/>
                </a:cxn>
                <a:cxn ang="0">
                  <a:pos x="108" y="241"/>
                </a:cxn>
                <a:cxn ang="0">
                  <a:pos x="36" y="151"/>
                </a:cxn>
                <a:cxn ang="0">
                  <a:pos x="36" y="158"/>
                </a:cxn>
                <a:cxn ang="0">
                  <a:pos x="28" y="162"/>
                </a:cxn>
                <a:cxn ang="0">
                  <a:pos x="128" y="23"/>
                </a:cxn>
                <a:cxn ang="0">
                  <a:pos x="176" y="23"/>
                </a:cxn>
                <a:cxn ang="0">
                  <a:pos x="216" y="30"/>
                </a:cxn>
                <a:cxn ang="0">
                  <a:pos x="164" y="42"/>
                </a:cxn>
                <a:cxn ang="0">
                  <a:pos x="144" y="72"/>
                </a:cxn>
                <a:cxn ang="0">
                  <a:pos x="128" y="76"/>
                </a:cxn>
                <a:cxn ang="0">
                  <a:pos x="100" y="57"/>
                </a:cxn>
                <a:cxn ang="0">
                  <a:pos x="108" y="106"/>
                </a:cxn>
                <a:cxn ang="0">
                  <a:pos x="128" y="147"/>
                </a:cxn>
                <a:cxn ang="0">
                  <a:pos x="128" y="162"/>
                </a:cxn>
                <a:cxn ang="0">
                  <a:pos x="120" y="188"/>
                </a:cxn>
                <a:cxn ang="0">
                  <a:pos x="116" y="226"/>
                </a:cxn>
                <a:cxn ang="0">
                  <a:pos x="76" y="211"/>
                </a:cxn>
                <a:cxn ang="0">
                  <a:pos x="48" y="170"/>
                </a:cxn>
                <a:cxn ang="0">
                  <a:pos x="84" y="151"/>
                </a:cxn>
                <a:cxn ang="0">
                  <a:pos x="88" y="147"/>
                </a:cxn>
                <a:cxn ang="0">
                  <a:pos x="36" y="136"/>
                </a:cxn>
                <a:cxn ang="0">
                  <a:pos x="16" y="94"/>
                </a:cxn>
                <a:cxn ang="0">
                  <a:pos x="36" y="72"/>
                </a:cxn>
                <a:cxn ang="0">
                  <a:pos x="84" y="30"/>
                </a:cxn>
              </a:cxnLst>
              <a:rect l="0" t="0" r="r" b="b"/>
              <a:pathLst>
                <a:path w="272" h="294">
                  <a:moveTo>
                    <a:pt x="168" y="181"/>
                  </a:moveTo>
                  <a:cubicBezTo>
                    <a:pt x="176" y="188"/>
                    <a:pt x="180" y="181"/>
                    <a:pt x="176" y="173"/>
                  </a:cubicBezTo>
                  <a:cubicBezTo>
                    <a:pt x="168" y="173"/>
                    <a:pt x="164" y="158"/>
                    <a:pt x="164" y="162"/>
                  </a:cubicBezTo>
                  <a:cubicBezTo>
                    <a:pt x="156" y="170"/>
                    <a:pt x="168" y="170"/>
                    <a:pt x="168" y="181"/>
                  </a:cubicBezTo>
                  <a:close/>
                  <a:moveTo>
                    <a:pt x="164" y="128"/>
                  </a:moveTo>
                  <a:cubicBezTo>
                    <a:pt x="156" y="128"/>
                    <a:pt x="156" y="124"/>
                    <a:pt x="156" y="124"/>
                  </a:cubicBezTo>
                  <a:cubicBezTo>
                    <a:pt x="156" y="117"/>
                    <a:pt x="164" y="128"/>
                    <a:pt x="164" y="128"/>
                  </a:cubicBezTo>
                  <a:close/>
                  <a:moveTo>
                    <a:pt x="28" y="139"/>
                  </a:moveTo>
                  <a:cubicBezTo>
                    <a:pt x="24" y="139"/>
                    <a:pt x="28" y="128"/>
                    <a:pt x="36" y="128"/>
                  </a:cubicBezTo>
                  <a:cubicBezTo>
                    <a:pt x="36" y="136"/>
                    <a:pt x="36" y="139"/>
                    <a:pt x="28" y="139"/>
                  </a:cubicBezTo>
                  <a:close/>
                  <a:moveTo>
                    <a:pt x="200" y="181"/>
                  </a:moveTo>
                  <a:cubicBezTo>
                    <a:pt x="200" y="173"/>
                    <a:pt x="212" y="173"/>
                    <a:pt x="212" y="173"/>
                  </a:cubicBezTo>
                  <a:cubicBezTo>
                    <a:pt x="212" y="173"/>
                    <a:pt x="200" y="188"/>
                    <a:pt x="200" y="181"/>
                  </a:cubicBezTo>
                  <a:close/>
                  <a:moveTo>
                    <a:pt x="152" y="192"/>
                  </a:moveTo>
                  <a:cubicBezTo>
                    <a:pt x="144" y="192"/>
                    <a:pt x="152" y="181"/>
                    <a:pt x="152" y="188"/>
                  </a:cubicBezTo>
                  <a:cubicBezTo>
                    <a:pt x="156" y="188"/>
                    <a:pt x="156" y="192"/>
                    <a:pt x="152" y="192"/>
                  </a:cubicBezTo>
                  <a:close/>
                  <a:moveTo>
                    <a:pt x="152" y="181"/>
                  </a:moveTo>
                  <a:cubicBezTo>
                    <a:pt x="144" y="181"/>
                    <a:pt x="152" y="173"/>
                    <a:pt x="152" y="173"/>
                  </a:cubicBezTo>
                  <a:lnTo>
                    <a:pt x="152" y="181"/>
                  </a:lnTo>
                  <a:close/>
                  <a:moveTo>
                    <a:pt x="152" y="215"/>
                  </a:moveTo>
                  <a:cubicBezTo>
                    <a:pt x="144" y="215"/>
                    <a:pt x="152" y="222"/>
                    <a:pt x="156" y="215"/>
                  </a:cubicBezTo>
                  <a:cubicBezTo>
                    <a:pt x="156" y="211"/>
                    <a:pt x="156" y="211"/>
                    <a:pt x="152" y="215"/>
                  </a:cubicBezTo>
                  <a:close/>
                  <a:moveTo>
                    <a:pt x="176" y="203"/>
                  </a:moveTo>
                  <a:cubicBezTo>
                    <a:pt x="168" y="200"/>
                    <a:pt x="176" y="192"/>
                    <a:pt x="180" y="200"/>
                  </a:cubicBezTo>
                  <a:lnTo>
                    <a:pt x="176" y="203"/>
                  </a:lnTo>
                  <a:close/>
                  <a:moveTo>
                    <a:pt x="192" y="76"/>
                  </a:moveTo>
                  <a:cubicBezTo>
                    <a:pt x="192" y="64"/>
                    <a:pt x="204" y="72"/>
                    <a:pt x="200" y="76"/>
                  </a:cubicBezTo>
                  <a:lnTo>
                    <a:pt x="192" y="76"/>
                  </a:lnTo>
                  <a:close/>
                  <a:moveTo>
                    <a:pt x="176" y="87"/>
                  </a:moveTo>
                  <a:cubicBezTo>
                    <a:pt x="180" y="83"/>
                    <a:pt x="180" y="94"/>
                    <a:pt x="180" y="87"/>
                  </a:cubicBezTo>
                  <a:cubicBezTo>
                    <a:pt x="180" y="83"/>
                    <a:pt x="188" y="76"/>
                    <a:pt x="180" y="83"/>
                  </a:cubicBezTo>
                  <a:cubicBezTo>
                    <a:pt x="180" y="83"/>
                    <a:pt x="168" y="76"/>
                    <a:pt x="168" y="83"/>
                  </a:cubicBezTo>
                  <a:cubicBezTo>
                    <a:pt x="168" y="87"/>
                    <a:pt x="176" y="87"/>
                    <a:pt x="176" y="87"/>
                  </a:cubicBezTo>
                  <a:close/>
                  <a:moveTo>
                    <a:pt x="16" y="106"/>
                  </a:moveTo>
                  <a:cubicBezTo>
                    <a:pt x="4" y="94"/>
                    <a:pt x="4" y="94"/>
                    <a:pt x="4" y="94"/>
                  </a:cubicBezTo>
                  <a:cubicBezTo>
                    <a:pt x="12" y="87"/>
                    <a:pt x="4" y="87"/>
                    <a:pt x="0" y="87"/>
                  </a:cubicBezTo>
                  <a:cubicBezTo>
                    <a:pt x="0" y="94"/>
                    <a:pt x="4" y="106"/>
                    <a:pt x="16" y="106"/>
                  </a:cubicBezTo>
                  <a:close/>
                  <a:moveTo>
                    <a:pt x="240" y="267"/>
                  </a:moveTo>
                  <a:cubicBezTo>
                    <a:pt x="236" y="267"/>
                    <a:pt x="236" y="252"/>
                    <a:pt x="240" y="256"/>
                  </a:cubicBezTo>
                  <a:lnTo>
                    <a:pt x="240" y="267"/>
                  </a:lnTo>
                  <a:close/>
                  <a:moveTo>
                    <a:pt x="188" y="200"/>
                  </a:moveTo>
                  <a:cubicBezTo>
                    <a:pt x="192" y="192"/>
                    <a:pt x="192" y="211"/>
                    <a:pt x="188" y="203"/>
                  </a:cubicBezTo>
                  <a:cubicBezTo>
                    <a:pt x="180" y="203"/>
                    <a:pt x="180" y="200"/>
                    <a:pt x="188" y="200"/>
                  </a:cubicBezTo>
                  <a:close/>
                  <a:moveTo>
                    <a:pt x="120" y="136"/>
                  </a:moveTo>
                  <a:cubicBezTo>
                    <a:pt x="132" y="139"/>
                    <a:pt x="128" y="147"/>
                    <a:pt x="132" y="147"/>
                  </a:cubicBezTo>
                  <a:cubicBezTo>
                    <a:pt x="144" y="147"/>
                    <a:pt x="144" y="162"/>
                    <a:pt x="152" y="162"/>
                  </a:cubicBezTo>
                  <a:cubicBezTo>
                    <a:pt x="156" y="170"/>
                    <a:pt x="156" y="158"/>
                    <a:pt x="152" y="158"/>
                  </a:cubicBezTo>
                  <a:cubicBezTo>
                    <a:pt x="144" y="151"/>
                    <a:pt x="144" y="147"/>
                    <a:pt x="144" y="139"/>
                  </a:cubicBezTo>
                  <a:cubicBezTo>
                    <a:pt x="144" y="128"/>
                    <a:pt x="140" y="139"/>
                    <a:pt x="120" y="124"/>
                  </a:cubicBezTo>
                  <a:cubicBezTo>
                    <a:pt x="116" y="117"/>
                    <a:pt x="100" y="124"/>
                    <a:pt x="100" y="128"/>
                  </a:cubicBezTo>
                  <a:cubicBezTo>
                    <a:pt x="108" y="128"/>
                    <a:pt x="116" y="128"/>
                    <a:pt x="120" y="136"/>
                  </a:cubicBezTo>
                  <a:close/>
                  <a:moveTo>
                    <a:pt x="164" y="45"/>
                  </a:moveTo>
                  <a:cubicBezTo>
                    <a:pt x="164" y="45"/>
                    <a:pt x="164" y="57"/>
                    <a:pt x="156" y="53"/>
                  </a:cubicBezTo>
                  <a:cubicBezTo>
                    <a:pt x="152" y="53"/>
                    <a:pt x="156" y="45"/>
                    <a:pt x="164" y="45"/>
                  </a:cubicBezTo>
                  <a:close/>
                  <a:moveTo>
                    <a:pt x="216" y="117"/>
                  </a:moveTo>
                  <a:cubicBezTo>
                    <a:pt x="212" y="106"/>
                    <a:pt x="216" y="109"/>
                    <a:pt x="212" y="106"/>
                  </a:cubicBezTo>
                  <a:cubicBezTo>
                    <a:pt x="212" y="106"/>
                    <a:pt x="204" y="106"/>
                    <a:pt x="200" y="109"/>
                  </a:cubicBezTo>
                  <a:cubicBezTo>
                    <a:pt x="192" y="109"/>
                    <a:pt x="200" y="117"/>
                    <a:pt x="212" y="124"/>
                  </a:cubicBezTo>
                  <a:cubicBezTo>
                    <a:pt x="216" y="124"/>
                    <a:pt x="224" y="124"/>
                    <a:pt x="216" y="117"/>
                  </a:cubicBezTo>
                  <a:close/>
                  <a:moveTo>
                    <a:pt x="200" y="139"/>
                  </a:moveTo>
                  <a:cubicBezTo>
                    <a:pt x="204" y="136"/>
                    <a:pt x="212" y="151"/>
                    <a:pt x="200" y="158"/>
                  </a:cubicBezTo>
                  <a:cubicBezTo>
                    <a:pt x="192" y="158"/>
                    <a:pt x="204" y="147"/>
                    <a:pt x="200" y="147"/>
                  </a:cubicBezTo>
                  <a:cubicBezTo>
                    <a:pt x="200" y="139"/>
                    <a:pt x="192" y="139"/>
                    <a:pt x="200" y="139"/>
                  </a:cubicBezTo>
                  <a:close/>
                  <a:moveTo>
                    <a:pt x="272" y="226"/>
                  </a:moveTo>
                  <a:cubicBezTo>
                    <a:pt x="272" y="222"/>
                    <a:pt x="252" y="234"/>
                    <a:pt x="252" y="241"/>
                  </a:cubicBezTo>
                  <a:cubicBezTo>
                    <a:pt x="260" y="241"/>
                    <a:pt x="252" y="245"/>
                    <a:pt x="260" y="252"/>
                  </a:cubicBezTo>
                  <a:cubicBezTo>
                    <a:pt x="268" y="252"/>
                    <a:pt x="272" y="226"/>
                    <a:pt x="272" y="226"/>
                  </a:cubicBezTo>
                  <a:close/>
                  <a:moveTo>
                    <a:pt x="164" y="279"/>
                  </a:moveTo>
                  <a:cubicBezTo>
                    <a:pt x="168" y="294"/>
                    <a:pt x="180" y="286"/>
                    <a:pt x="200" y="286"/>
                  </a:cubicBezTo>
                  <a:cubicBezTo>
                    <a:pt x="216" y="286"/>
                    <a:pt x="216" y="267"/>
                    <a:pt x="200" y="275"/>
                  </a:cubicBezTo>
                  <a:cubicBezTo>
                    <a:pt x="188" y="286"/>
                    <a:pt x="200" y="267"/>
                    <a:pt x="188" y="275"/>
                  </a:cubicBezTo>
                  <a:cubicBezTo>
                    <a:pt x="176" y="275"/>
                    <a:pt x="176" y="264"/>
                    <a:pt x="156" y="267"/>
                  </a:cubicBezTo>
                  <a:cubicBezTo>
                    <a:pt x="144" y="275"/>
                    <a:pt x="144" y="256"/>
                    <a:pt x="140" y="264"/>
                  </a:cubicBezTo>
                  <a:cubicBezTo>
                    <a:pt x="132" y="264"/>
                    <a:pt x="132" y="256"/>
                    <a:pt x="132" y="256"/>
                  </a:cubicBezTo>
                  <a:cubicBezTo>
                    <a:pt x="128" y="264"/>
                    <a:pt x="128" y="264"/>
                    <a:pt x="128" y="267"/>
                  </a:cubicBezTo>
                  <a:cubicBezTo>
                    <a:pt x="128" y="279"/>
                    <a:pt x="144" y="267"/>
                    <a:pt x="164" y="279"/>
                  </a:cubicBezTo>
                  <a:close/>
                  <a:moveTo>
                    <a:pt x="108" y="226"/>
                  </a:moveTo>
                  <a:cubicBezTo>
                    <a:pt x="116" y="234"/>
                    <a:pt x="108" y="245"/>
                    <a:pt x="108" y="241"/>
                  </a:cubicBezTo>
                  <a:cubicBezTo>
                    <a:pt x="100" y="234"/>
                    <a:pt x="100" y="226"/>
                    <a:pt x="108" y="226"/>
                  </a:cubicBezTo>
                  <a:close/>
                  <a:moveTo>
                    <a:pt x="36" y="158"/>
                  </a:moveTo>
                  <a:cubicBezTo>
                    <a:pt x="40" y="162"/>
                    <a:pt x="40" y="158"/>
                    <a:pt x="36" y="151"/>
                  </a:cubicBezTo>
                  <a:cubicBezTo>
                    <a:pt x="28" y="151"/>
                    <a:pt x="28" y="139"/>
                    <a:pt x="28" y="147"/>
                  </a:cubicBezTo>
                  <a:cubicBezTo>
                    <a:pt x="28" y="151"/>
                    <a:pt x="24" y="147"/>
                    <a:pt x="24" y="151"/>
                  </a:cubicBezTo>
                  <a:cubicBezTo>
                    <a:pt x="24" y="158"/>
                    <a:pt x="28" y="158"/>
                    <a:pt x="36" y="158"/>
                  </a:cubicBezTo>
                  <a:close/>
                  <a:moveTo>
                    <a:pt x="28" y="162"/>
                  </a:moveTo>
                  <a:cubicBezTo>
                    <a:pt x="36" y="162"/>
                    <a:pt x="48" y="173"/>
                    <a:pt x="40" y="173"/>
                  </a:cubicBezTo>
                  <a:cubicBezTo>
                    <a:pt x="36" y="173"/>
                    <a:pt x="28" y="170"/>
                    <a:pt x="28" y="162"/>
                  </a:cubicBezTo>
                  <a:close/>
                  <a:moveTo>
                    <a:pt x="84" y="30"/>
                  </a:moveTo>
                  <a:cubicBezTo>
                    <a:pt x="100" y="42"/>
                    <a:pt x="96" y="23"/>
                    <a:pt x="108" y="23"/>
                  </a:cubicBezTo>
                  <a:cubicBezTo>
                    <a:pt x="116" y="30"/>
                    <a:pt x="108" y="19"/>
                    <a:pt x="128" y="23"/>
                  </a:cubicBezTo>
                  <a:cubicBezTo>
                    <a:pt x="140" y="23"/>
                    <a:pt x="144" y="12"/>
                    <a:pt x="152" y="19"/>
                  </a:cubicBezTo>
                  <a:cubicBezTo>
                    <a:pt x="156" y="19"/>
                    <a:pt x="152" y="8"/>
                    <a:pt x="164" y="19"/>
                  </a:cubicBezTo>
                  <a:cubicBezTo>
                    <a:pt x="168" y="30"/>
                    <a:pt x="168" y="12"/>
                    <a:pt x="176" y="23"/>
                  </a:cubicBezTo>
                  <a:cubicBezTo>
                    <a:pt x="180" y="34"/>
                    <a:pt x="188" y="23"/>
                    <a:pt x="200" y="23"/>
                  </a:cubicBezTo>
                  <a:cubicBezTo>
                    <a:pt x="216" y="23"/>
                    <a:pt x="192" y="0"/>
                    <a:pt x="212" y="8"/>
                  </a:cubicBezTo>
                  <a:cubicBezTo>
                    <a:pt x="224" y="19"/>
                    <a:pt x="224" y="23"/>
                    <a:pt x="216" y="30"/>
                  </a:cubicBezTo>
                  <a:cubicBezTo>
                    <a:pt x="212" y="30"/>
                    <a:pt x="216" y="42"/>
                    <a:pt x="204" y="45"/>
                  </a:cubicBezTo>
                  <a:cubicBezTo>
                    <a:pt x="204" y="42"/>
                    <a:pt x="192" y="45"/>
                    <a:pt x="180" y="42"/>
                  </a:cubicBezTo>
                  <a:cubicBezTo>
                    <a:pt x="168" y="34"/>
                    <a:pt x="176" y="45"/>
                    <a:pt x="164" y="42"/>
                  </a:cubicBezTo>
                  <a:cubicBezTo>
                    <a:pt x="152" y="34"/>
                    <a:pt x="152" y="45"/>
                    <a:pt x="140" y="53"/>
                  </a:cubicBezTo>
                  <a:cubicBezTo>
                    <a:pt x="128" y="53"/>
                    <a:pt x="140" y="53"/>
                    <a:pt x="132" y="57"/>
                  </a:cubicBezTo>
                  <a:cubicBezTo>
                    <a:pt x="132" y="64"/>
                    <a:pt x="140" y="57"/>
                    <a:pt x="144" y="72"/>
                  </a:cubicBezTo>
                  <a:cubicBezTo>
                    <a:pt x="156" y="76"/>
                    <a:pt x="152" y="76"/>
                    <a:pt x="144" y="72"/>
                  </a:cubicBezTo>
                  <a:cubicBezTo>
                    <a:pt x="132" y="64"/>
                    <a:pt x="128" y="64"/>
                    <a:pt x="140" y="72"/>
                  </a:cubicBezTo>
                  <a:cubicBezTo>
                    <a:pt x="144" y="83"/>
                    <a:pt x="140" y="83"/>
                    <a:pt x="128" y="76"/>
                  </a:cubicBezTo>
                  <a:cubicBezTo>
                    <a:pt x="120" y="64"/>
                    <a:pt x="120" y="72"/>
                    <a:pt x="128" y="76"/>
                  </a:cubicBezTo>
                  <a:cubicBezTo>
                    <a:pt x="132" y="87"/>
                    <a:pt x="120" y="87"/>
                    <a:pt x="116" y="76"/>
                  </a:cubicBezTo>
                  <a:cubicBezTo>
                    <a:pt x="116" y="57"/>
                    <a:pt x="100" y="72"/>
                    <a:pt x="100" y="57"/>
                  </a:cubicBezTo>
                  <a:cubicBezTo>
                    <a:pt x="108" y="45"/>
                    <a:pt x="96" y="57"/>
                    <a:pt x="96" y="64"/>
                  </a:cubicBezTo>
                  <a:cubicBezTo>
                    <a:pt x="84" y="83"/>
                    <a:pt x="128" y="106"/>
                    <a:pt x="116" y="117"/>
                  </a:cubicBezTo>
                  <a:cubicBezTo>
                    <a:pt x="108" y="124"/>
                    <a:pt x="116" y="106"/>
                    <a:pt x="108" y="106"/>
                  </a:cubicBezTo>
                  <a:cubicBezTo>
                    <a:pt x="96" y="106"/>
                    <a:pt x="120" y="124"/>
                    <a:pt x="96" y="124"/>
                  </a:cubicBezTo>
                  <a:cubicBezTo>
                    <a:pt x="84" y="128"/>
                    <a:pt x="116" y="128"/>
                    <a:pt x="116" y="136"/>
                  </a:cubicBezTo>
                  <a:cubicBezTo>
                    <a:pt x="120" y="147"/>
                    <a:pt x="120" y="139"/>
                    <a:pt x="128" y="147"/>
                  </a:cubicBezTo>
                  <a:cubicBezTo>
                    <a:pt x="128" y="151"/>
                    <a:pt x="144" y="151"/>
                    <a:pt x="140" y="158"/>
                  </a:cubicBezTo>
                  <a:cubicBezTo>
                    <a:pt x="140" y="162"/>
                    <a:pt x="144" y="173"/>
                    <a:pt x="140" y="173"/>
                  </a:cubicBezTo>
                  <a:cubicBezTo>
                    <a:pt x="140" y="173"/>
                    <a:pt x="132" y="170"/>
                    <a:pt x="128" y="162"/>
                  </a:cubicBezTo>
                  <a:cubicBezTo>
                    <a:pt x="120" y="158"/>
                    <a:pt x="108" y="162"/>
                    <a:pt x="108" y="170"/>
                  </a:cubicBezTo>
                  <a:cubicBezTo>
                    <a:pt x="116" y="173"/>
                    <a:pt x="108" y="173"/>
                    <a:pt x="116" y="173"/>
                  </a:cubicBezTo>
                  <a:cubicBezTo>
                    <a:pt x="120" y="181"/>
                    <a:pt x="128" y="188"/>
                    <a:pt x="120" y="188"/>
                  </a:cubicBezTo>
                  <a:cubicBezTo>
                    <a:pt x="116" y="188"/>
                    <a:pt x="116" y="192"/>
                    <a:pt x="108" y="188"/>
                  </a:cubicBezTo>
                  <a:cubicBezTo>
                    <a:pt x="108" y="181"/>
                    <a:pt x="108" y="181"/>
                    <a:pt x="100" y="181"/>
                  </a:cubicBezTo>
                  <a:cubicBezTo>
                    <a:pt x="88" y="181"/>
                    <a:pt x="120" y="222"/>
                    <a:pt x="116" y="226"/>
                  </a:cubicBezTo>
                  <a:cubicBezTo>
                    <a:pt x="100" y="226"/>
                    <a:pt x="96" y="200"/>
                    <a:pt x="96" y="215"/>
                  </a:cubicBezTo>
                  <a:cubicBezTo>
                    <a:pt x="88" y="226"/>
                    <a:pt x="84" y="234"/>
                    <a:pt x="84" y="222"/>
                  </a:cubicBezTo>
                  <a:cubicBezTo>
                    <a:pt x="84" y="211"/>
                    <a:pt x="76" y="192"/>
                    <a:pt x="76" y="211"/>
                  </a:cubicBezTo>
                  <a:cubicBezTo>
                    <a:pt x="72" y="222"/>
                    <a:pt x="60" y="200"/>
                    <a:pt x="60" y="192"/>
                  </a:cubicBezTo>
                  <a:cubicBezTo>
                    <a:pt x="64" y="188"/>
                    <a:pt x="64" y="181"/>
                    <a:pt x="60" y="181"/>
                  </a:cubicBezTo>
                  <a:cubicBezTo>
                    <a:pt x="48" y="181"/>
                    <a:pt x="52" y="173"/>
                    <a:pt x="48" y="170"/>
                  </a:cubicBezTo>
                  <a:cubicBezTo>
                    <a:pt x="40" y="162"/>
                    <a:pt x="52" y="170"/>
                    <a:pt x="52" y="158"/>
                  </a:cubicBezTo>
                  <a:cubicBezTo>
                    <a:pt x="52" y="151"/>
                    <a:pt x="60" y="158"/>
                    <a:pt x="64" y="151"/>
                  </a:cubicBezTo>
                  <a:cubicBezTo>
                    <a:pt x="72" y="147"/>
                    <a:pt x="72" y="147"/>
                    <a:pt x="84" y="151"/>
                  </a:cubicBezTo>
                  <a:cubicBezTo>
                    <a:pt x="96" y="158"/>
                    <a:pt x="96" y="162"/>
                    <a:pt x="108" y="158"/>
                  </a:cubicBezTo>
                  <a:cubicBezTo>
                    <a:pt x="120" y="158"/>
                    <a:pt x="116" y="151"/>
                    <a:pt x="108" y="151"/>
                  </a:cubicBezTo>
                  <a:cubicBezTo>
                    <a:pt x="100" y="151"/>
                    <a:pt x="96" y="147"/>
                    <a:pt x="88" y="147"/>
                  </a:cubicBezTo>
                  <a:cubicBezTo>
                    <a:pt x="76" y="151"/>
                    <a:pt x="84" y="147"/>
                    <a:pt x="72" y="147"/>
                  </a:cubicBezTo>
                  <a:cubicBezTo>
                    <a:pt x="52" y="151"/>
                    <a:pt x="60" y="139"/>
                    <a:pt x="52" y="147"/>
                  </a:cubicBezTo>
                  <a:cubicBezTo>
                    <a:pt x="48" y="158"/>
                    <a:pt x="48" y="139"/>
                    <a:pt x="36" y="136"/>
                  </a:cubicBezTo>
                  <a:cubicBezTo>
                    <a:pt x="28" y="124"/>
                    <a:pt x="52" y="128"/>
                    <a:pt x="48" y="124"/>
                  </a:cubicBezTo>
                  <a:cubicBezTo>
                    <a:pt x="36" y="109"/>
                    <a:pt x="40" y="128"/>
                    <a:pt x="36" y="117"/>
                  </a:cubicBezTo>
                  <a:cubicBezTo>
                    <a:pt x="28" y="109"/>
                    <a:pt x="24" y="117"/>
                    <a:pt x="16" y="94"/>
                  </a:cubicBezTo>
                  <a:cubicBezTo>
                    <a:pt x="16" y="94"/>
                    <a:pt x="24" y="94"/>
                    <a:pt x="24" y="87"/>
                  </a:cubicBezTo>
                  <a:cubicBezTo>
                    <a:pt x="24" y="83"/>
                    <a:pt x="24" y="83"/>
                    <a:pt x="24" y="83"/>
                  </a:cubicBezTo>
                  <a:cubicBezTo>
                    <a:pt x="24" y="76"/>
                    <a:pt x="36" y="83"/>
                    <a:pt x="36" y="72"/>
                  </a:cubicBezTo>
                  <a:cubicBezTo>
                    <a:pt x="36" y="53"/>
                    <a:pt x="40" y="64"/>
                    <a:pt x="48" y="57"/>
                  </a:cubicBezTo>
                  <a:cubicBezTo>
                    <a:pt x="48" y="45"/>
                    <a:pt x="40" y="45"/>
                    <a:pt x="40" y="45"/>
                  </a:cubicBezTo>
                  <a:cubicBezTo>
                    <a:pt x="88" y="42"/>
                    <a:pt x="64" y="23"/>
                    <a:pt x="84" y="30"/>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1" name="Freeform 243"/>
            <p:cNvSpPr>
              <a:spLocks/>
            </p:cNvSpPr>
            <p:nvPr/>
          </p:nvSpPr>
          <p:spPr bwMode="auto">
            <a:xfrm>
              <a:off x="3833" y="2879"/>
              <a:ext cx="26" cy="11"/>
            </a:xfrm>
            <a:custGeom>
              <a:avLst/>
              <a:gdLst/>
              <a:ahLst/>
              <a:cxnLst>
                <a:cxn ang="0">
                  <a:pos x="19" y="8"/>
                </a:cxn>
                <a:cxn ang="0">
                  <a:pos x="8" y="8"/>
                </a:cxn>
                <a:cxn ang="0">
                  <a:pos x="0" y="8"/>
                </a:cxn>
                <a:cxn ang="0">
                  <a:pos x="19" y="8"/>
                </a:cxn>
              </a:cxnLst>
              <a:rect l="0" t="0" r="r" b="b"/>
              <a:pathLst>
                <a:path w="19" h="8">
                  <a:moveTo>
                    <a:pt x="19" y="8"/>
                  </a:moveTo>
                  <a:cubicBezTo>
                    <a:pt x="8" y="8"/>
                    <a:pt x="8" y="8"/>
                    <a:pt x="8" y="8"/>
                  </a:cubicBezTo>
                  <a:cubicBezTo>
                    <a:pt x="0" y="8"/>
                    <a:pt x="0" y="8"/>
                    <a:pt x="0" y="8"/>
                  </a:cubicBezTo>
                  <a:cubicBezTo>
                    <a:pt x="8" y="0"/>
                    <a:pt x="12" y="8"/>
                    <a:pt x="19" y="8"/>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92" name="Freeform 244"/>
            <p:cNvSpPr>
              <a:spLocks/>
            </p:cNvSpPr>
            <p:nvPr/>
          </p:nvSpPr>
          <p:spPr bwMode="auto">
            <a:xfrm>
              <a:off x="3833" y="2879"/>
              <a:ext cx="26" cy="11"/>
            </a:xfrm>
            <a:custGeom>
              <a:avLst/>
              <a:gdLst/>
              <a:ahLst/>
              <a:cxnLst>
                <a:cxn ang="0">
                  <a:pos x="19" y="8"/>
                </a:cxn>
                <a:cxn ang="0">
                  <a:pos x="8" y="8"/>
                </a:cxn>
                <a:cxn ang="0">
                  <a:pos x="0" y="8"/>
                </a:cxn>
                <a:cxn ang="0">
                  <a:pos x="19" y="8"/>
                </a:cxn>
              </a:cxnLst>
              <a:rect l="0" t="0" r="r" b="b"/>
              <a:pathLst>
                <a:path w="19" h="8">
                  <a:moveTo>
                    <a:pt x="19" y="8"/>
                  </a:moveTo>
                  <a:cubicBezTo>
                    <a:pt x="8" y="8"/>
                    <a:pt x="8" y="8"/>
                    <a:pt x="8" y="8"/>
                  </a:cubicBezTo>
                  <a:cubicBezTo>
                    <a:pt x="0" y="8"/>
                    <a:pt x="0" y="8"/>
                    <a:pt x="0" y="8"/>
                  </a:cubicBezTo>
                  <a:cubicBezTo>
                    <a:pt x="8" y="0"/>
                    <a:pt x="12" y="8"/>
                    <a:pt x="19" y="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93" name="Freeform 245"/>
            <p:cNvSpPr>
              <a:spLocks/>
            </p:cNvSpPr>
            <p:nvPr/>
          </p:nvSpPr>
          <p:spPr bwMode="auto">
            <a:xfrm>
              <a:off x="3833" y="2879"/>
              <a:ext cx="26" cy="11"/>
            </a:xfrm>
            <a:custGeom>
              <a:avLst/>
              <a:gdLst/>
              <a:ahLst/>
              <a:cxnLst>
                <a:cxn ang="0">
                  <a:pos x="19" y="8"/>
                </a:cxn>
                <a:cxn ang="0">
                  <a:pos x="8" y="8"/>
                </a:cxn>
                <a:cxn ang="0">
                  <a:pos x="0" y="8"/>
                </a:cxn>
                <a:cxn ang="0">
                  <a:pos x="19" y="8"/>
                </a:cxn>
              </a:cxnLst>
              <a:rect l="0" t="0" r="r" b="b"/>
              <a:pathLst>
                <a:path w="19" h="8">
                  <a:moveTo>
                    <a:pt x="19" y="8"/>
                  </a:moveTo>
                  <a:cubicBezTo>
                    <a:pt x="8" y="8"/>
                    <a:pt x="8" y="8"/>
                    <a:pt x="8" y="8"/>
                  </a:cubicBezTo>
                  <a:cubicBezTo>
                    <a:pt x="0" y="8"/>
                    <a:pt x="0" y="8"/>
                    <a:pt x="0" y="8"/>
                  </a:cubicBezTo>
                  <a:cubicBezTo>
                    <a:pt x="8" y="0"/>
                    <a:pt x="12" y="8"/>
                    <a:pt x="19" y="8"/>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4" name="Freeform 246"/>
            <p:cNvSpPr>
              <a:spLocks/>
            </p:cNvSpPr>
            <p:nvPr/>
          </p:nvSpPr>
          <p:spPr bwMode="auto">
            <a:xfrm>
              <a:off x="3833" y="2879"/>
              <a:ext cx="26" cy="11"/>
            </a:xfrm>
            <a:custGeom>
              <a:avLst/>
              <a:gdLst/>
              <a:ahLst/>
              <a:cxnLst>
                <a:cxn ang="0">
                  <a:pos x="19" y="8"/>
                </a:cxn>
                <a:cxn ang="0">
                  <a:pos x="8" y="8"/>
                </a:cxn>
                <a:cxn ang="0">
                  <a:pos x="0" y="8"/>
                </a:cxn>
                <a:cxn ang="0">
                  <a:pos x="19" y="8"/>
                </a:cxn>
              </a:cxnLst>
              <a:rect l="0" t="0" r="r" b="b"/>
              <a:pathLst>
                <a:path w="19" h="8">
                  <a:moveTo>
                    <a:pt x="19" y="8"/>
                  </a:moveTo>
                  <a:cubicBezTo>
                    <a:pt x="8" y="8"/>
                    <a:pt x="8" y="8"/>
                    <a:pt x="8" y="8"/>
                  </a:cubicBezTo>
                  <a:cubicBezTo>
                    <a:pt x="0" y="8"/>
                    <a:pt x="0" y="8"/>
                    <a:pt x="0" y="8"/>
                  </a:cubicBezTo>
                  <a:cubicBezTo>
                    <a:pt x="8" y="0"/>
                    <a:pt x="12" y="8"/>
                    <a:pt x="19" y="8"/>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5" name="Freeform 247"/>
            <p:cNvSpPr>
              <a:spLocks/>
            </p:cNvSpPr>
            <p:nvPr/>
          </p:nvSpPr>
          <p:spPr bwMode="auto">
            <a:xfrm>
              <a:off x="3827" y="2875"/>
              <a:ext cx="32" cy="4"/>
            </a:xfrm>
            <a:custGeom>
              <a:avLst/>
              <a:gdLst/>
              <a:ahLst/>
              <a:cxnLst>
                <a:cxn ang="0">
                  <a:pos x="4" y="3"/>
                </a:cxn>
                <a:cxn ang="0">
                  <a:pos x="15" y="3"/>
                </a:cxn>
                <a:cxn ang="0">
                  <a:pos x="4" y="3"/>
                </a:cxn>
              </a:cxnLst>
              <a:rect l="0" t="0" r="r" b="b"/>
              <a:pathLst>
                <a:path w="23" h="3">
                  <a:moveTo>
                    <a:pt x="4" y="3"/>
                  </a:moveTo>
                  <a:cubicBezTo>
                    <a:pt x="0" y="0"/>
                    <a:pt x="23" y="3"/>
                    <a:pt x="15" y="3"/>
                  </a:cubicBezTo>
                  <a:cubicBezTo>
                    <a:pt x="4" y="3"/>
                    <a:pt x="4" y="3"/>
                    <a:pt x="4" y="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96" name="Freeform 248"/>
            <p:cNvSpPr>
              <a:spLocks/>
            </p:cNvSpPr>
            <p:nvPr/>
          </p:nvSpPr>
          <p:spPr bwMode="auto">
            <a:xfrm>
              <a:off x="3827" y="2875"/>
              <a:ext cx="32" cy="4"/>
            </a:xfrm>
            <a:custGeom>
              <a:avLst/>
              <a:gdLst/>
              <a:ahLst/>
              <a:cxnLst>
                <a:cxn ang="0">
                  <a:pos x="4" y="3"/>
                </a:cxn>
                <a:cxn ang="0">
                  <a:pos x="15" y="3"/>
                </a:cxn>
                <a:cxn ang="0">
                  <a:pos x="4" y="3"/>
                </a:cxn>
              </a:cxnLst>
              <a:rect l="0" t="0" r="r" b="b"/>
              <a:pathLst>
                <a:path w="23" h="3">
                  <a:moveTo>
                    <a:pt x="4" y="3"/>
                  </a:moveTo>
                  <a:cubicBezTo>
                    <a:pt x="0" y="0"/>
                    <a:pt x="23" y="3"/>
                    <a:pt x="15" y="3"/>
                  </a:cubicBezTo>
                  <a:cubicBezTo>
                    <a:pt x="4" y="3"/>
                    <a:pt x="4" y="3"/>
                    <a:pt x="4" y="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97" name="Freeform 249"/>
            <p:cNvSpPr>
              <a:spLocks/>
            </p:cNvSpPr>
            <p:nvPr/>
          </p:nvSpPr>
          <p:spPr bwMode="auto">
            <a:xfrm>
              <a:off x="3827" y="2875"/>
              <a:ext cx="32" cy="4"/>
            </a:xfrm>
            <a:custGeom>
              <a:avLst/>
              <a:gdLst/>
              <a:ahLst/>
              <a:cxnLst>
                <a:cxn ang="0">
                  <a:pos x="4" y="3"/>
                </a:cxn>
                <a:cxn ang="0">
                  <a:pos x="15" y="3"/>
                </a:cxn>
                <a:cxn ang="0">
                  <a:pos x="4" y="3"/>
                </a:cxn>
              </a:cxnLst>
              <a:rect l="0" t="0" r="r" b="b"/>
              <a:pathLst>
                <a:path w="23" h="3">
                  <a:moveTo>
                    <a:pt x="4" y="3"/>
                  </a:moveTo>
                  <a:cubicBezTo>
                    <a:pt x="0" y="0"/>
                    <a:pt x="23" y="3"/>
                    <a:pt x="15" y="3"/>
                  </a:cubicBezTo>
                  <a:cubicBezTo>
                    <a:pt x="4" y="3"/>
                    <a:pt x="4" y="3"/>
                    <a:pt x="4" y="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8" name="Freeform 250"/>
            <p:cNvSpPr>
              <a:spLocks/>
            </p:cNvSpPr>
            <p:nvPr/>
          </p:nvSpPr>
          <p:spPr bwMode="auto">
            <a:xfrm>
              <a:off x="3827" y="2875"/>
              <a:ext cx="32" cy="4"/>
            </a:xfrm>
            <a:custGeom>
              <a:avLst/>
              <a:gdLst/>
              <a:ahLst/>
              <a:cxnLst>
                <a:cxn ang="0">
                  <a:pos x="4" y="3"/>
                </a:cxn>
                <a:cxn ang="0">
                  <a:pos x="15" y="3"/>
                </a:cxn>
                <a:cxn ang="0">
                  <a:pos x="4" y="3"/>
                </a:cxn>
              </a:cxnLst>
              <a:rect l="0" t="0" r="r" b="b"/>
              <a:pathLst>
                <a:path w="23" h="3">
                  <a:moveTo>
                    <a:pt x="4" y="3"/>
                  </a:moveTo>
                  <a:cubicBezTo>
                    <a:pt x="0" y="0"/>
                    <a:pt x="23" y="3"/>
                    <a:pt x="15" y="3"/>
                  </a:cubicBezTo>
                  <a:cubicBezTo>
                    <a:pt x="4" y="3"/>
                    <a:pt x="4" y="3"/>
                    <a:pt x="4" y="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9" name="Freeform 251"/>
            <p:cNvSpPr>
              <a:spLocks/>
            </p:cNvSpPr>
            <p:nvPr/>
          </p:nvSpPr>
          <p:spPr bwMode="auto">
            <a:xfrm>
              <a:off x="3833" y="2901"/>
              <a:ext cx="26" cy="6"/>
            </a:xfrm>
            <a:custGeom>
              <a:avLst/>
              <a:gdLst/>
              <a:ahLst/>
              <a:cxnLst>
                <a:cxn ang="0">
                  <a:pos x="8" y="4"/>
                </a:cxn>
                <a:cxn ang="0">
                  <a:pos x="19" y="4"/>
                </a:cxn>
                <a:cxn ang="0">
                  <a:pos x="11" y="4"/>
                </a:cxn>
                <a:cxn ang="0">
                  <a:pos x="8" y="4"/>
                </a:cxn>
              </a:cxnLst>
              <a:rect l="0" t="0" r="r" b="b"/>
              <a:pathLst>
                <a:path w="19" h="4">
                  <a:moveTo>
                    <a:pt x="8" y="4"/>
                  </a:moveTo>
                  <a:cubicBezTo>
                    <a:pt x="0" y="0"/>
                    <a:pt x="19" y="0"/>
                    <a:pt x="19" y="4"/>
                  </a:cubicBezTo>
                  <a:cubicBezTo>
                    <a:pt x="11" y="4"/>
                    <a:pt x="11" y="4"/>
                    <a:pt x="11" y="4"/>
                  </a:cubicBezTo>
                  <a:cubicBezTo>
                    <a:pt x="8" y="4"/>
                    <a:pt x="8" y="4"/>
                    <a:pt x="8"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0" name="Freeform 252"/>
            <p:cNvSpPr>
              <a:spLocks/>
            </p:cNvSpPr>
            <p:nvPr/>
          </p:nvSpPr>
          <p:spPr bwMode="auto">
            <a:xfrm>
              <a:off x="3833" y="2901"/>
              <a:ext cx="26" cy="6"/>
            </a:xfrm>
            <a:custGeom>
              <a:avLst/>
              <a:gdLst/>
              <a:ahLst/>
              <a:cxnLst>
                <a:cxn ang="0">
                  <a:pos x="8" y="4"/>
                </a:cxn>
                <a:cxn ang="0">
                  <a:pos x="19" y="4"/>
                </a:cxn>
                <a:cxn ang="0">
                  <a:pos x="11" y="4"/>
                </a:cxn>
                <a:cxn ang="0">
                  <a:pos x="8" y="4"/>
                </a:cxn>
              </a:cxnLst>
              <a:rect l="0" t="0" r="r" b="b"/>
              <a:pathLst>
                <a:path w="19" h="4">
                  <a:moveTo>
                    <a:pt x="8" y="4"/>
                  </a:moveTo>
                  <a:cubicBezTo>
                    <a:pt x="0" y="0"/>
                    <a:pt x="19" y="0"/>
                    <a:pt x="19" y="4"/>
                  </a:cubicBezTo>
                  <a:cubicBezTo>
                    <a:pt x="11" y="4"/>
                    <a:pt x="11" y="4"/>
                    <a:pt x="11" y="4"/>
                  </a:cubicBezTo>
                  <a:cubicBezTo>
                    <a:pt x="8" y="4"/>
                    <a:pt x="8" y="4"/>
                    <a:pt x="8"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1" name="Freeform 253"/>
            <p:cNvSpPr>
              <a:spLocks/>
            </p:cNvSpPr>
            <p:nvPr/>
          </p:nvSpPr>
          <p:spPr bwMode="auto">
            <a:xfrm>
              <a:off x="3833" y="2901"/>
              <a:ext cx="26" cy="6"/>
            </a:xfrm>
            <a:custGeom>
              <a:avLst/>
              <a:gdLst/>
              <a:ahLst/>
              <a:cxnLst>
                <a:cxn ang="0">
                  <a:pos x="8" y="4"/>
                </a:cxn>
                <a:cxn ang="0">
                  <a:pos x="19" y="4"/>
                </a:cxn>
                <a:cxn ang="0">
                  <a:pos x="11" y="4"/>
                </a:cxn>
                <a:cxn ang="0">
                  <a:pos x="8" y="4"/>
                </a:cxn>
              </a:cxnLst>
              <a:rect l="0" t="0" r="r" b="b"/>
              <a:pathLst>
                <a:path w="19" h="4">
                  <a:moveTo>
                    <a:pt x="8" y="4"/>
                  </a:moveTo>
                  <a:cubicBezTo>
                    <a:pt x="0" y="0"/>
                    <a:pt x="19" y="0"/>
                    <a:pt x="19" y="4"/>
                  </a:cubicBezTo>
                  <a:cubicBezTo>
                    <a:pt x="11" y="4"/>
                    <a:pt x="11" y="4"/>
                    <a:pt x="11" y="4"/>
                  </a:cubicBezTo>
                  <a:cubicBezTo>
                    <a:pt x="8" y="4"/>
                    <a:pt x="8" y="4"/>
                    <a:pt x="8" y="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2" name="Freeform 254"/>
            <p:cNvSpPr>
              <a:spLocks/>
            </p:cNvSpPr>
            <p:nvPr/>
          </p:nvSpPr>
          <p:spPr bwMode="auto">
            <a:xfrm>
              <a:off x="3833" y="2901"/>
              <a:ext cx="26" cy="6"/>
            </a:xfrm>
            <a:custGeom>
              <a:avLst/>
              <a:gdLst/>
              <a:ahLst/>
              <a:cxnLst>
                <a:cxn ang="0">
                  <a:pos x="8" y="4"/>
                </a:cxn>
                <a:cxn ang="0">
                  <a:pos x="19" y="4"/>
                </a:cxn>
                <a:cxn ang="0">
                  <a:pos x="11" y="4"/>
                </a:cxn>
                <a:cxn ang="0">
                  <a:pos x="8" y="4"/>
                </a:cxn>
              </a:cxnLst>
              <a:rect l="0" t="0" r="r" b="b"/>
              <a:pathLst>
                <a:path w="19" h="4">
                  <a:moveTo>
                    <a:pt x="8" y="4"/>
                  </a:moveTo>
                  <a:cubicBezTo>
                    <a:pt x="0" y="0"/>
                    <a:pt x="19" y="0"/>
                    <a:pt x="19" y="4"/>
                  </a:cubicBezTo>
                  <a:cubicBezTo>
                    <a:pt x="11" y="4"/>
                    <a:pt x="11" y="4"/>
                    <a:pt x="11" y="4"/>
                  </a:cubicBezTo>
                  <a:cubicBezTo>
                    <a:pt x="8" y="4"/>
                    <a:pt x="8" y="4"/>
                    <a:pt x="8" y="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3" name="Freeform 255"/>
            <p:cNvSpPr>
              <a:spLocks/>
            </p:cNvSpPr>
            <p:nvPr/>
          </p:nvSpPr>
          <p:spPr bwMode="auto">
            <a:xfrm>
              <a:off x="3738" y="2769"/>
              <a:ext cx="15" cy="17"/>
            </a:xfrm>
            <a:custGeom>
              <a:avLst/>
              <a:gdLst/>
              <a:ahLst/>
              <a:cxnLst>
                <a:cxn ang="0">
                  <a:pos x="11" y="12"/>
                </a:cxn>
                <a:cxn ang="0">
                  <a:pos x="0" y="4"/>
                </a:cxn>
                <a:cxn ang="0">
                  <a:pos x="7" y="0"/>
                </a:cxn>
                <a:cxn ang="0">
                  <a:pos x="11" y="4"/>
                </a:cxn>
                <a:cxn ang="0">
                  <a:pos x="11" y="12"/>
                </a:cxn>
              </a:cxnLst>
              <a:rect l="0" t="0" r="r" b="b"/>
              <a:pathLst>
                <a:path w="11" h="12">
                  <a:moveTo>
                    <a:pt x="11" y="12"/>
                  </a:moveTo>
                  <a:cubicBezTo>
                    <a:pt x="7" y="12"/>
                    <a:pt x="0" y="4"/>
                    <a:pt x="0" y="4"/>
                  </a:cubicBezTo>
                  <a:cubicBezTo>
                    <a:pt x="7" y="0"/>
                    <a:pt x="0" y="0"/>
                    <a:pt x="7" y="0"/>
                  </a:cubicBezTo>
                  <a:cubicBezTo>
                    <a:pt x="11" y="4"/>
                    <a:pt x="11" y="4"/>
                    <a:pt x="11" y="4"/>
                  </a:cubicBezTo>
                  <a:cubicBezTo>
                    <a:pt x="11" y="12"/>
                    <a:pt x="11" y="12"/>
                    <a:pt x="11" y="12"/>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4" name="Freeform 256"/>
            <p:cNvSpPr>
              <a:spLocks/>
            </p:cNvSpPr>
            <p:nvPr/>
          </p:nvSpPr>
          <p:spPr bwMode="auto">
            <a:xfrm>
              <a:off x="3738" y="2769"/>
              <a:ext cx="15" cy="17"/>
            </a:xfrm>
            <a:custGeom>
              <a:avLst/>
              <a:gdLst/>
              <a:ahLst/>
              <a:cxnLst>
                <a:cxn ang="0">
                  <a:pos x="11" y="12"/>
                </a:cxn>
                <a:cxn ang="0">
                  <a:pos x="0" y="4"/>
                </a:cxn>
                <a:cxn ang="0">
                  <a:pos x="7" y="0"/>
                </a:cxn>
                <a:cxn ang="0">
                  <a:pos x="11" y="4"/>
                </a:cxn>
                <a:cxn ang="0">
                  <a:pos x="11" y="12"/>
                </a:cxn>
              </a:cxnLst>
              <a:rect l="0" t="0" r="r" b="b"/>
              <a:pathLst>
                <a:path w="11" h="12">
                  <a:moveTo>
                    <a:pt x="11" y="12"/>
                  </a:moveTo>
                  <a:cubicBezTo>
                    <a:pt x="7" y="12"/>
                    <a:pt x="0" y="4"/>
                    <a:pt x="0" y="4"/>
                  </a:cubicBezTo>
                  <a:cubicBezTo>
                    <a:pt x="7" y="0"/>
                    <a:pt x="0" y="0"/>
                    <a:pt x="7" y="0"/>
                  </a:cubicBezTo>
                  <a:cubicBezTo>
                    <a:pt x="11" y="4"/>
                    <a:pt x="11" y="4"/>
                    <a:pt x="11" y="4"/>
                  </a:cubicBezTo>
                  <a:cubicBezTo>
                    <a:pt x="11" y="12"/>
                    <a:pt x="11" y="12"/>
                    <a:pt x="11" y="12"/>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5" name="Freeform 257"/>
            <p:cNvSpPr>
              <a:spLocks/>
            </p:cNvSpPr>
            <p:nvPr/>
          </p:nvSpPr>
          <p:spPr bwMode="auto">
            <a:xfrm>
              <a:off x="3738" y="2769"/>
              <a:ext cx="15" cy="17"/>
            </a:xfrm>
            <a:custGeom>
              <a:avLst/>
              <a:gdLst/>
              <a:ahLst/>
              <a:cxnLst>
                <a:cxn ang="0">
                  <a:pos x="11" y="12"/>
                </a:cxn>
                <a:cxn ang="0">
                  <a:pos x="0" y="4"/>
                </a:cxn>
                <a:cxn ang="0">
                  <a:pos x="7" y="0"/>
                </a:cxn>
                <a:cxn ang="0">
                  <a:pos x="11" y="4"/>
                </a:cxn>
                <a:cxn ang="0">
                  <a:pos x="11" y="12"/>
                </a:cxn>
              </a:cxnLst>
              <a:rect l="0" t="0" r="r" b="b"/>
              <a:pathLst>
                <a:path w="11" h="12">
                  <a:moveTo>
                    <a:pt x="11" y="12"/>
                  </a:moveTo>
                  <a:cubicBezTo>
                    <a:pt x="7" y="12"/>
                    <a:pt x="0" y="4"/>
                    <a:pt x="0" y="4"/>
                  </a:cubicBezTo>
                  <a:cubicBezTo>
                    <a:pt x="7" y="0"/>
                    <a:pt x="0" y="0"/>
                    <a:pt x="7" y="0"/>
                  </a:cubicBezTo>
                  <a:cubicBezTo>
                    <a:pt x="11" y="4"/>
                    <a:pt x="11" y="4"/>
                    <a:pt x="11" y="4"/>
                  </a:cubicBezTo>
                  <a:cubicBezTo>
                    <a:pt x="11" y="12"/>
                    <a:pt x="11" y="12"/>
                    <a:pt x="11" y="12"/>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6" name="Freeform 258"/>
            <p:cNvSpPr>
              <a:spLocks/>
            </p:cNvSpPr>
            <p:nvPr/>
          </p:nvSpPr>
          <p:spPr bwMode="auto">
            <a:xfrm>
              <a:off x="3738" y="2769"/>
              <a:ext cx="15" cy="17"/>
            </a:xfrm>
            <a:custGeom>
              <a:avLst/>
              <a:gdLst/>
              <a:ahLst/>
              <a:cxnLst>
                <a:cxn ang="0">
                  <a:pos x="11" y="12"/>
                </a:cxn>
                <a:cxn ang="0">
                  <a:pos x="0" y="4"/>
                </a:cxn>
                <a:cxn ang="0">
                  <a:pos x="7" y="0"/>
                </a:cxn>
                <a:cxn ang="0">
                  <a:pos x="11" y="4"/>
                </a:cxn>
                <a:cxn ang="0">
                  <a:pos x="11" y="12"/>
                </a:cxn>
              </a:cxnLst>
              <a:rect l="0" t="0" r="r" b="b"/>
              <a:pathLst>
                <a:path w="11" h="12">
                  <a:moveTo>
                    <a:pt x="11" y="12"/>
                  </a:moveTo>
                  <a:cubicBezTo>
                    <a:pt x="7" y="12"/>
                    <a:pt x="0" y="4"/>
                    <a:pt x="0" y="4"/>
                  </a:cubicBezTo>
                  <a:cubicBezTo>
                    <a:pt x="7" y="0"/>
                    <a:pt x="0" y="0"/>
                    <a:pt x="7" y="0"/>
                  </a:cubicBezTo>
                  <a:cubicBezTo>
                    <a:pt x="11" y="4"/>
                    <a:pt x="11" y="4"/>
                    <a:pt x="11" y="4"/>
                  </a:cubicBezTo>
                  <a:cubicBezTo>
                    <a:pt x="11" y="12"/>
                    <a:pt x="11" y="12"/>
                    <a:pt x="11" y="12"/>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7" name="Freeform 259"/>
            <p:cNvSpPr>
              <a:spLocks/>
            </p:cNvSpPr>
            <p:nvPr/>
          </p:nvSpPr>
          <p:spPr bwMode="auto">
            <a:xfrm>
              <a:off x="3733" y="2769"/>
              <a:ext cx="15" cy="38"/>
            </a:xfrm>
            <a:custGeom>
              <a:avLst/>
              <a:gdLst/>
              <a:ahLst/>
              <a:cxnLst>
                <a:cxn ang="0">
                  <a:pos x="11" y="23"/>
                </a:cxn>
                <a:cxn ang="0">
                  <a:pos x="4" y="12"/>
                </a:cxn>
                <a:cxn ang="0">
                  <a:pos x="4" y="4"/>
                </a:cxn>
                <a:cxn ang="0">
                  <a:pos x="4" y="0"/>
                </a:cxn>
                <a:cxn ang="0">
                  <a:pos x="11" y="23"/>
                </a:cxn>
              </a:cxnLst>
              <a:rect l="0" t="0" r="r" b="b"/>
              <a:pathLst>
                <a:path w="11" h="27">
                  <a:moveTo>
                    <a:pt x="11" y="23"/>
                  </a:moveTo>
                  <a:cubicBezTo>
                    <a:pt x="4" y="16"/>
                    <a:pt x="0" y="12"/>
                    <a:pt x="4" y="12"/>
                  </a:cubicBezTo>
                  <a:cubicBezTo>
                    <a:pt x="4" y="4"/>
                    <a:pt x="4" y="4"/>
                    <a:pt x="4" y="4"/>
                  </a:cubicBezTo>
                  <a:cubicBezTo>
                    <a:pt x="0" y="0"/>
                    <a:pt x="4" y="0"/>
                    <a:pt x="4" y="0"/>
                  </a:cubicBezTo>
                  <a:cubicBezTo>
                    <a:pt x="4" y="4"/>
                    <a:pt x="11" y="27"/>
                    <a:pt x="11" y="23"/>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8" name="Freeform 260"/>
            <p:cNvSpPr>
              <a:spLocks/>
            </p:cNvSpPr>
            <p:nvPr/>
          </p:nvSpPr>
          <p:spPr bwMode="auto">
            <a:xfrm>
              <a:off x="3733" y="2769"/>
              <a:ext cx="15" cy="38"/>
            </a:xfrm>
            <a:custGeom>
              <a:avLst/>
              <a:gdLst/>
              <a:ahLst/>
              <a:cxnLst>
                <a:cxn ang="0">
                  <a:pos x="11" y="23"/>
                </a:cxn>
                <a:cxn ang="0">
                  <a:pos x="4" y="12"/>
                </a:cxn>
                <a:cxn ang="0">
                  <a:pos x="4" y="4"/>
                </a:cxn>
                <a:cxn ang="0">
                  <a:pos x="4" y="0"/>
                </a:cxn>
                <a:cxn ang="0">
                  <a:pos x="11" y="23"/>
                </a:cxn>
              </a:cxnLst>
              <a:rect l="0" t="0" r="r" b="b"/>
              <a:pathLst>
                <a:path w="11" h="27">
                  <a:moveTo>
                    <a:pt x="11" y="23"/>
                  </a:moveTo>
                  <a:cubicBezTo>
                    <a:pt x="4" y="16"/>
                    <a:pt x="0" y="12"/>
                    <a:pt x="4" y="12"/>
                  </a:cubicBezTo>
                  <a:cubicBezTo>
                    <a:pt x="4" y="4"/>
                    <a:pt x="4" y="4"/>
                    <a:pt x="4" y="4"/>
                  </a:cubicBezTo>
                  <a:cubicBezTo>
                    <a:pt x="0" y="0"/>
                    <a:pt x="4" y="0"/>
                    <a:pt x="4" y="0"/>
                  </a:cubicBezTo>
                  <a:cubicBezTo>
                    <a:pt x="4" y="4"/>
                    <a:pt x="11" y="27"/>
                    <a:pt x="11" y="23"/>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09" name="Freeform 261"/>
            <p:cNvSpPr>
              <a:spLocks/>
            </p:cNvSpPr>
            <p:nvPr/>
          </p:nvSpPr>
          <p:spPr bwMode="auto">
            <a:xfrm>
              <a:off x="3733" y="2769"/>
              <a:ext cx="15" cy="38"/>
            </a:xfrm>
            <a:custGeom>
              <a:avLst/>
              <a:gdLst/>
              <a:ahLst/>
              <a:cxnLst>
                <a:cxn ang="0">
                  <a:pos x="11" y="23"/>
                </a:cxn>
                <a:cxn ang="0">
                  <a:pos x="4" y="12"/>
                </a:cxn>
                <a:cxn ang="0">
                  <a:pos x="4" y="4"/>
                </a:cxn>
                <a:cxn ang="0">
                  <a:pos x="4" y="0"/>
                </a:cxn>
                <a:cxn ang="0">
                  <a:pos x="11" y="23"/>
                </a:cxn>
              </a:cxnLst>
              <a:rect l="0" t="0" r="r" b="b"/>
              <a:pathLst>
                <a:path w="11" h="27">
                  <a:moveTo>
                    <a:pt x="11" y="23"/>
                  </a:moveTo>
                  <a:cubicBezTo>
                    <a:pt x="4" y="16"/>
                    <a:pt x="0" y="12"/>
                    <a:pt x="4" y="12"/>
                  </a:cubicBezTo>
                  <a:cubicBezTo>
                    <a:pt x="4" y="4"/>
                    <a:pt x="4" y="4"/>
                    <a:pt x="4" y="4"/>
                  </a:cubicBezTo>
                  <a:cubicBezTo>
                    <a:pt x="0" y="0"/>
                    <a:pt x="4" y="0"/>
                    <a:pt x="4" y="0"/>
                  </a:cubicBezTo>
                  <a:cubicBezTo>
                    <a:pt x="4" y="4"/>
                    <a:pt x="11" y="27"/>
                    <a:pt x="11" y="23"/>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0" name="Freeform 262"/>
            <p:cNvSpPr>
              <a:spLocks/>
            </p:cNvSpPr>
            <p:nvPr/>
          </p:nvSpPr>
          <p:spPr bwMode="auto">
            <a:xfrm>
              <a:off x="3733" y="2769"/>
              <a:ext cx="15" cy="38"/>
            </a:xfrm>
            <a:custGeom>
              <a:avLst/>
              <a:gdLst/>
              <a:ahLst/>
              <a:cxnLst>
                <a:cxn ang="0">
                  <a:pos x="11" y="23"/>
                </a:cxn>
                <a:cxn ang="0">
                  <a:pos x="4" y="12"/>
                </a:cxn>
                <a:cxn ang="0">
                  <a:pos x="4" y="4"/>
                </a:cxn>
                <a:cxn ang="0">
                  <a:pos x="4" y="0"/>
                </a:cxn>
                <a:cxn ang="0">
                  <a:pos x="11" y="23"/>
                </a:cxn>
              </a:cxnLst>
              <a:rect l="0" t="0" r="r" b="b"/>
              <a:pathLst>
                <a:path w="11" h="27">
                  <a:moveTo>
                    <a:pt x="11" y="23"/>
                  </a:moveTo>
                  <a:cubicBezTo>
                    <a:pt x="4" y="16"/>
                    <a:pt x="0" y="12"/>
                    <a:pt x="4" y="12"/>
                  </a:cubicBezTo>
                  <a:cubicBezTo>
                    <a:pt x="4" y="4"/>
                    <a:pt x="4" y="4"/>
                    <a:pt x="4" y="4"/>
                  </a:cubicBezTo>
                  <a:cubicBezTo>
                    <a:pt x="0" y="0"/>
                    <a:pt x="4" y="0"/>
                    <a:pt x="4" y="0"/>
                  </a:cubicBezTo>
                  <a:cubicBezTo>
                    <a:pt x="4" y="4"/>
                    <a:pt x="11" y="27"/>
                    <a:pt x="11" y="23"/>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1" name="Freeform 263"/>
            <p:cNvSpPr>
              <a:spLocks/>
            </p:cNvSpPr>
            <p:nvPr/>
          </p:nvSpPr>
          <p:spPr bwMode="auto">
            <a:xfrm>
              <a:off x="3748" y="2792"/>
              <a:ext cx="22" cy="32"/>
            </a:xfrm>
            <a:custGeom>
              <a:avLst/>
              <a:gdLst/>
              <a:ahLst/>
              <a:cxnLst>
                <a:cxn ang="0">
                  <a:pos x="16" y="19"/>
                </a:cxn>
                <a:cxn ang="0">
                  <a:pos x="4" y="7"/>
                </a:cxn>
                <a:cxn ang="0">
                  <a:pos x="4" y="11"/>
                </a:cxn>
                <a:cxn ang="0">
                  <a:pos x="16" y="19"/>
                </a:cxn>
              </a:cxnLst>
              <a:rect l="0" t="0" r="r" b="b"/>
              <a:pathLst>
                <a:path w="16" h="23">
                  <a:moveTo>
                    <a:pt x="16" y="19"/>
                  </a:moveTo>
                  <a:cubicBezTo>
                    <a:pt x="4" y="11"/>
                    <a:pt x="4" y="11"/>
                    <a:pt x="4" y="7"/>
                  </a:cubicBezTo>
                  <a:cubicBezTo>
                    <a:pt x="0" y="0"/>
                    <a:pt x="4" y="7"/>
                    <a:pt x="4" y="11"/>
                  </a:cubicBezTo>
                  <a:cubicBezTo>
                    <a:pt x="12" y="11"/>
                    <a:pt x="16" y="23"/>
                    <a:pt x="16" y="19"/>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2" name="Freeform 264"/>
            <p:cNvSpPr>
              <a:spLocks/>
            </p:cNvSpPr>
            <p:nvPr/>
          </p:nvSpPr>
          <p:spPr bwMode="auto">
            <a:xfrm>
              <a:off x="3748" y="2792"/>
              <a:ext cx="22" cy="32"/>
            </a:xfrm>
            <a:custGeom>
              <a:avLst/>
              <a:gdLst/>
              <a:ahLst/>
              <a:cxnLst>
                <a:cxn ang="0">
                  <a:pos x="16" y="19"/>
                </a:cxn>
                <a:cxn ang="0">
                  <a:pos x="4" y="7"/>
                </a:cxn>
                <a:cxn ang="0">
                  <a:pos x="4" y="11"/>
                </a:cxn>
                <a:cxn ang="0">
                  <a:pos x="16" y="19"/>
                </a:cxn>
              </a:cxnLst>
              <a:rect l="0" t="0" r="r" b="b"/>
              <a:pathLst>
                <a:path w="16" h="23">
                  <a:moveTo>
                    <a:pt x="16" y="19"/>
                  </a:moveTo>
                  <a:cubicBezTo>
                    <a:pt x="4" y="11"/>
                    <a:pt x="4" y="11"/>
                    <a:pt x="4" y="7"/>
                  </a:cubicBezTo>
                  <a:cubicBezTo>
                    <a:pt x="0" y="0"/>
                    <a:pt x="4" y="7"/>
                    <a:pt x="4" y="11"/>
                  </a:cubicBezTo>
                  <a:cubicBezTo>
                    <a:pt x="12" y="11"/>
                    <a:pt x="16" y="23"/>
                    <a:pt x="16" y="19"/>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3" name="Freeform 265"/>
            <p:cNvSpPr>
              <a:spLocks/>
            </p:cNvSpPr>
            <p:nvPr/>
          </p:nvSpPr>
          <p:spPr bwMode="auto">
            <a:xfrm>
              <a:off x="3748" y="2792"/>
              <a:ext cx="22" cy="32"/>
            </a:xfrm>
            <a:custGeom>
              <a:avLst/>
              <a:gdLst/>
              <a:ahLst/>
              <a:cxnLst>
                <a:cxn ang="0">
                  <a:pos x="16" y="19"/>
                </a:cxn>
                <a:cxn ang="0">
                  <a:pos x="4" y="7"/>
                </a:cxn>
                <a:cxn ang="0">
                  <a:pos x="4" y="11"/>
                </a:cxn>
                <a:cxn ang="0">
                  <a:pos x="16" y="19"/>
                </a:cxn>
              </a:cxnLst>
              <a:rect l="0" t="0" r="r" b="b"/>
              <a:pathLst>
                <a:path w="16" h="23">
                  <a:moveTo>
                    <a:pt x="16" y="19"/>
                  </a:moveTo>
                  <a:cubicBezTo>
                    <a:pt x="4" y="11"/>
                    <a:pt x="4" y="11"/>
                    <a:pt x="4" y="7"/>
                  </a:cubicBezTo>
                  <a:cubicBezTo>
                    <a:pt x="0" y="0"/>
                    <a:pt x="4" y="7"/>
                    <a:pt x="4" y="11"/>
                  </a:cubicBezTo>
                  <a:cubicBezTo>
                    <a:pt x="12" y="11"/>
                    <a:pt x="16" y="23"/>
                    <a:pt x="16" y="19"/>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4" name="Freeform 266"/>
            <p:cNvSpPr>
              <a:spLocks/>
            </p:cNvSpPr>
            <p:nvPr/>
          </p:nvSpPr>
          <p:spPr bwMode="auto">
            <a:xfrm>
              <a:off x="3748" y="2792"/>
              <a:ext cx="22" cy="32"/>
            </a:xfrm>
            <a:custGeom>
              <a:avLst/>
              <a:gdLst/>
              <a:ahLst/>
              <a:cxnLst>
                <a:cxn ang="0">
                  <a:pos x="16" y="19"/>
                </a:cxn>
                <a:cxn ang="0">
                  <a:pos x="4" y="7"/>
                </a:cxn>
                <a:cxn ang="0">
                  <a:pos x="4" y="11"/>
                </a:cxn>
                <a:cxn ang="0">
                  <a:pos x="16" y="19"/>
                </a:cxn>
              </a:cxnLst>
              <a:rect l="0" t="0" r="r" b="b"/>
              <a:pathLst>
                <a:path w="16" h="23">
                  <a:moveTo>
                    <a:pt x="16" y="19"/>
                  </a:moveTo>
                  <a:cubicBezTo>
                    <a:pt x="4" y="11"/>
                    <a:pt x="4" y="11"/>
                    <a:pt x="4" y="7"/>
                  </a:cubicBezTo>
                  <a:cubicBezTo>
                    <a:pt x="0" y="0"/>
                    <a:pt x="4" y="7"/>
                    <a:pt x="4" y="11"/>
                  </a:cubicBezTo>
                  <a:cubicBezTo>
                    <a:pt x="12" y="11"/>
                    <a:pt x="16" y="23"/>
                    <a:pt x="16" y="19"/>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5" name="Freeform 267"/>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6" name="Freeform 268"/>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7" name="Freeform 269"/>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solidFill>
              <a:schemeClr val="tx2"/>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8" name="Freeform 270"/>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19" name="Freeform 271"/>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0" name="Freeform 272"/>
            <p:cNvSpPr>
              <a:spLocks/>
            </p:cNvSpPr>
            <p:nvPr/>
          </p:nvSpPr>
          <p:spPr bwMode="auto">
            <a:xfrm>
              <a:off x="3173" y="2917"/>
              <a:ext cx="11" cy="16"/>
            </a:xfrm>
            <a:custGeom>
              <a:avLst/>
              <a:gdLst/>
              <a:ahLst/>
              <a:cxnLst>
                <a:cxn ang="0">
                  <a:pos x="0" y="4"/>
                </a:cxn>
                <a:cxn ang="0">
                  <a:pos x="8" y="12"/>
                </a:cxn>
                <a:cxn ang="0">
                  <a:pos x="0" y="4"/>
                </a:cxn>
              </a:cxnLst>
              <a:rect l="0" t="0" r="r" b="b"/>
              <a:pathLst>
                <a:path w="8" h="12">
                  <a:moveTo>
                    <a:pt x="0" y="4"/>
                  </a:moveTo>
                  <a:cubicBezTo>
                    <a:pt x="0" y="12"/>
                    <a:pt x="8" y="12"/>
                    <a:pt x="8" y="12"/>
                  </a:cubicBezTo>
                  <a:cubicBezTo>
                    <a:pt x="8" y="4"/>
                    <a:pt x="8" y="0"/>
                    <a:pt x="0" y="4"/>
                  </a:cubicBezTo>
                </a:path>
              </a:pathLst>
            </a:custGeom>
            <a:no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1" name="Freeform 273"/>
            <p:cNvSpPr>
              <a:spLocks/>
            </p:cNvSpPr>
            <p:nvPr/>
          </p:nvSpPr>
          <p:spPr bwMode="auto">
            <a:xfrm>
              <a:off x="4303" y="1101"/>
              <a:ext cx="1043" cy="1910"/>
            </a:xfrm>
            <a:custGeom>
              <a:avLst/>
              <a:gdLst/>
              <a:ahLst/>
              <a:cxnLst>
                <a:cxn ang="0">
                  <a:pos x="571" y="157"/>
                </a:cxn>
                <a:cxn ang="0">
                  <a:pos x="523" y="94"/>
                </a:cxn>
                <a:cxn ang="0">
                  <a:pos x="459" y="206"/>
                </a:cxn>
                <a:cxn ang="0">
                  <a:pos x="299" y="292"/>
                </a:cxn>
                <a:cxn ang="0">
                  <a:pos x="240" y="262"/>
                </a:cxn>
                <a:cxn ang="0">
                  <a:pos x="228" y="191"/>
                </a:cxn>
                <a:cxn ang="0">
                  <a:pos x="303" y="64"/>
                </a:cxn>
                <a:cxn ang="0">
                  <a:pos x="116" y="19"/>
                </a:cxn>
                <a:cxn ang="0">
                  <a:pos x="92" y="38"/>
                </a:cxn>
                <a:cxn ang="0">
                  <a:pos x="52" y="71"/>
                </a:cxn>
                <a:cxn ang="0">
                  <a:pos x="88" y="142"/>
                </a:cxn>
                <a:cxn ang="0">
                  <a:pos x="80" y="247"/>
                </a:cxn>
                <a:cxn ang="0">
                  <a:pos x="76" y="274"/>
                </a:cxn>
                <a:cxn ang="0">
                  <a:pos x="112" y="322"/>
                </a:cxn>
                <a:cxn ang="0">
                  <a:pos x="136" y="386"/>
                </a:cxn>
                <a:cxn ang="0">
                  <a:pos x="52" y="491"/>
                </a:cxn>
                <a:cxn ang="0">
                  <a:pos x="56" y="513"/>
                </a:cxn>
                <a:cxn ang="0">
                  <a:pos x="76" y="525"/>
                </a:cxn>
                <a:cxn ang="0">
                  <a:pos x="24" y="547"/>
                </a:cxn>
                <a:cxn ang="0">
                  <a:pos x="12" y="618"/>
                </a:cxn>
                <a:cxn ang="0">
                  <a:pos x="20" y="674"/>
                </a:cxn>
                <a:cxn ang="0">
                  <a:pos x="56" y="716"/>
                </a:cxn>
                <a:cxn ang="0">
                  <a:pos x="116" y="742"/>
                </a:cxn>
                <a:cxn ang="0">
                  <a:pos x="148" y="809"/>
                </a:cxn>
                <a:cxn ang="0">
                  <a:pos x="140" y="847"/>
                </a:cxn>
                <a:cxn ang="0">
                  <a:pos x="164" y="892"/>
                </a:cxn>
                <a:cxn ang="0">
                  <a:pos x="228" y="903"/>
                </a:cxn>
                <a:cxn ang="0">
                  <a:pos x="256" y="944"/>
                </a:cxn>
                <a:cxn ang="0">
                  <a:pos x="335" y="985"/>
                </a:cxn>
                <a:cxn ang="0">
                  <a:pos x="407" y="1008"/>
                </a:cxn>
                <a:cxn ang="0">
                  <a:pos x="403" y="1042"/>
                </a:cxn>
                <a:cxn ang="0">
                  <a:pos x="367" y="1090"/>
                </a:cxn>
                <a:cxn ang="0">
                  <a:pos x="371" y="1124"/>
                </a:cxn>
                <a:cxn ang="0">
                  <a:pos x="355" y="1165"/>
                </a:cxn>
                <a:cxn ang="0">
                  <a:pos x="315" y="1195"/>
                </a:cxn>
                <a:cxn ang="0">
                  <a:pos x="335" y="1225"/>
                </a:cxn>
                <a:cxn ang="0">
                  <a:pos x="427" y="1270"/>
                </a:cxn>
                <a:cxn ang="0">
                  <a:pos x="495" y="1289"/>
                </a:cxn>
                <a:cxn ang="0">
                  <a:pos x="547" y="1304"/>
                </a:cxn>
                <a:cxn ang="0">
                  <a:pos x="583" y="1330"/>
                </a:cxn>
                <a:cxn ang="0">
                  <a:pos x="635" y="1356"/>
                </a:cxn>
                <a:cxn ang="0">
                  <a:pos x="647" y="1278"/>
                </a:cxn>
                <a:cxn ang="0">
                  <a:pos x="659" y="1176"/>
                </a:cxn>
                <a:cxn ang="0">
                  <a:pos x="675" y="1113"/>
                </a:cxn>
                <a:cxn ang="0">
                  <a:pos x="623" y="1015"/>
                </a:cxn>
                <a:cxn ang="0">
                  <a:pos x="743" y="922"/>
                </a:cxn>
                <a:cxn ang="0">
                  <a:pos x="651" y="154"/>
                </a:cxn>
              </a:cxnLst>
              <a:rect l="0" t="0" r="r" b="b"/>
              <a:pathLst>
                <a:path w="751" h="1375">
                  <a:moveTo>
                    <a:pt x="651" y="154"/>
                  </a:moveTo>
                  <a:cubicBezTo>
                    <a:pt x="639" y="199"/>
                    <a:pt x="635" y="165"/>
                    <a:pt x="611" y="176"/>
                  </a:cubicBezTo>
                  <a:cubicBezTo>
                    <a:pt x="579" y="191"/>
                    <a:pt x="599" y="169"/>
                    <a:pt x="571" y="157"/>
                  </a:cubicBezTo>
                  <a:cubicBezTo>
                    <a:pt x="543" y="146"/>
                    <a:pt x="579" y="127"/>
                    <a:pt x="603" y="127"/>
                  </a:cubicBezTo>
                  <a:cubicBezTo>
                    <a:pt x="627" y="127"/>
                    <a:pt x="603" y="83"/>
                    <a:pt x="567" y="86"/>
                  </a:cubicBezTo>
                  <a:cubicBezTo>
                    <a:pt x="531" y="86"/>
                    <a:pt x="495" y="64"/>
                    <a:pt x="523" y="94"/>
                  </a:cubicBezTo>
                  <a:cubicBezTo>
                    <a:pt x="555" y="116"/>
                    <a:pt x="499" y="142"/>
                    <a:pt x="535" y="165"/>
                  </a:cubicBezTo>
                  <a:cubicBezTo>
                    <a:pt x="567" y="180"/>
                    <a:pt x="531" y="187"/>
                    <a:pt x="535" y="221"/>
                  </a:cubicBezTo>
                  <a:cubicBezTo>
                    <a:pt x="543" y="251"/>
                    <a:pt x="511" y="169"/>
                    <a:pt x="459" y="206"/>
                  </a:cubicBezTo>
                  <a:cubicBezTo>
                    <a:pt x="403" y="240"/>
                    <a:pt x="379" y="232"/>
                    <a:pt x="407" y="270"/>
                  </a:cubicBezTo>
                  <a:cubicBezTo>
                    <a:pt x="443" y="304"/>
                    <a:pt x="403" y="311"/>
                    <a:pt x="347" y="281"/>
                  </a:cubicBezTo>
                  <a:cubicBezTo>
                    <a:pt x="287" y="259"/>
                    <a:pt x="275" y="274"/>
                    <a:pt x="299" y="292"/>
                  </a:cubicBezTo>
                  <a:cubicBezTo>
                    <a:pt x="323" y="315"/>
                    <a:pt x="367" y="311"/>
                    <a:pt x="331" y="334"/>
                  </a:cubicBezTo>
                  <a:cubicBezTo>
                    <a:pt x="299" y="349"/>
                    <a:pt x="303" y="311"/>
                    <a:pt x="268" y="304"/>
                  </a:cubicBezTo>
                  <a:cubicBezTo>
                    <a:pt x="228" y="296"/>
                    <a:pt x="256" y="281"/>
                    <a:pt x="240" y="262"/>
                  </a:cubicBezTo>
                  <a:cubicBezTo>
                    <a:pt x="216" y="247"/>
                    <a:pt x="263" y="240"/>
                    <a:pt x="231" y="217"/>
                  </a:cubicBezTo>
                  <a:cubicBezTo>
                    <a:pt x="203" y="191"/>
                    <a:pt x="172" y="187"/>
                    <a:pt x="164" y="165"/>
                  </a:cubicBezTo>
                  <a:cubicBezTo>
                    <a:pt x="160" y="142"/>
                    <a:pt x="164" y="180"/>
                    <a:pt x="228" y="191"/>
                  </a:cubicBezTo>
                  <a:cubicBezTo>
                    <a:pt x="287" y="199"/>
                    <a:pt x="347" y="240"/>
                    <a:pt x="403" y="210"/>
                  </a:cubicBezTo>
                  <a:cubicBezTo>
                    <a:pt x="459" y="180"/>
                    <a:pt x="475" y="157"/>
                    <a:pt x="415" y="124"/>
                  </a:cubicBezTo>
                  <a:cubicBezTo>
                    <a:pt x="359" y="86"/>
                    <a:pt x="367" y="105"/>
                    <a:pt x="303" y="64"/>
                  </a:cubicBezTo>
                  <a:cubicBezTo>
                    <a:pt x="244" y="30"/>
                    <a:pt x="263" y="60"/>
                    <a:pt x="208" y="49"/>
                  </a:cubicBezTo>
                  <a:cubicBezTo>
                    <a:pt x="160" y="30"/>
                    <a:pt x="208" y="30"/>
                    <a:pt x="172" y="19"/>
                  </a:cubicBezTo>
                  <a:cubicBezTo>
                    <a:pt x="136" y="0"/>
                    <a:pt x="164" y="38"/>
                    <a:pt x="116" y="19"/>
                  </a:cubicBezTo>
                  <a:cubicBezTo>
                    <a:pt x="116" y="23"/>
                    <a:pt x="116" y="23"/>
                    <a:pt x="116" y="23"/>
                  </a:cubicBezTo>
                  <a:cubicBezTo>
                    <a:pt x="124" y="38"/>
                    <a:pt x="112" y="38"/>
                    <a:pt x="104" y="30"/>
                  </a:cubicBezTo>
                  <a:cubicBezTo>
                    <a:pt x="92" y="30"/>
                    <a:pt x="100" y="30"/>
                    <a:pt x="92" y="38"/>
                  </a:cubicBezTo>
                  <a:cubicBezTo>
                    <a:pt x="88" y="41"/>
                    <a:pt x="68" y="41"/>
                    <a:pt x="68" y="49"/>
                  </a:cubicBezTo>
                  <a:cubicBezTo>
                    <a:pt x="64" y="60"/>
                    <a:pt x="64" y="64"/>
                    <a:pt x="56" y="60"/>
                  </a:cubicBezTo>
                  <a:cubicBezTo>
                    <a:pt x="24" y="75"/>
                    <a:pt x="52" y="64"/>
                    <a:pt x="52" y="71"/>
                  </a:cubicBezTo>
                  <a:cubicBezTo>
                    <a:pt x="56" y="83"/>
                    <a:pt x="36" y="75"/>
                    <a:pt x="44" y="94"/>
                  </a:cubicBezTo>
                  <a:cubicBezTo>
                    <a:pt x="52" y="124"/>
                    <a:pt x="64" y="101"/>
                    <a:pt x="76" y="116"/>
                  </a:cubicBezTo>
                  <a:cubicBezTo>
                    <a:pt x="88" y="135"/>
                    <a:pt x="100" y="127"/>
                    <a:pt x="88" y="142"/>
                  </a:cubicBezTo>
                  <a:cubicBezTo>
                    <a:pt x="76" y="154"/>
                    <a:pt x="52" y="169"/>
                    <a:pt x="64" y="180"/>
                  </a:cubicBezTo>
                  <a:cubicBezTo>
                    <a:pt x="76" y="187"/>
                    <a:pt x="100" y="240"/>
                    <a:pt x="92" y="240"/>
                  </a:cubicBezTo>
                  <a:cubicBezTo>
                    <a:pt x="80" y="240"/>
                    <a:pt x="80" y="240"/>
                    <a:pt x="80" y="247"/>
                  </a:cubicBezTo>
                  <a:cubicBezTo>
                    <a:pt x="88" y="247"/>
                    <a:pt x="80" y="247"/>
                    <a:pt x="80" y="251"/>
                  </a:cubicBezTo>
                  <a:cubicBezTo>
                    <a:pt x="80" y="262"/>
                    <a:pt x="76" y="259"/>
                    <a:pt x="80" y="262"/>
                  </a:cubicBezTo>
                  <a:cubicBezTo>
                    <a:pt x="92" y="270"/>
                    <a:pt x="76" y="270"/>
                    <a:pt x="76" y="274"/>
                  </a:cubicBezTo>
                  <a:cubicBezTo>
                    <a:pt x="80" y="285"/>
                    <a:pt x="104" y="285"/>
                    <a:pt x="92" y="292"/>
                  </a:cubicBezTo>
                  <a:cubicBezTo>
                    <a:pt x="88" y="296"/>
                    <a:pt x="92" y="296"/>
                    <a:pt x="92" y="304"/>
                  </a:cubicBezTo>
                  <a:cubicBezTo>
                    <a:pt x="88" y="311"/>
                    <a:pt x="112" y="311"/>
                    <a:pt x="112" y="322"/>
                  </a:cubicBezTo>
                  <a:cubicBezTo>
                    <a:pt x="104" y="334"/>
                    <a:pt x="80" y="334"/>
                    <a:pt x="92" y="345"/>
                  </a:cubicBezTo>
                  <a:cubicBezTo>
                    <a:pt x="104" y="349"/>
                    <a:pt x="124" y="356"/>
                    <a:pt x="128" y="367"/>
                  </a:cubicBezTo>
                  <a:cubicBezTo>
                    <a:pt x="136" y="378"/>
                    <a:pt x="140" y="375"/>
                    <a:pt x="136" y="386"/>
                  </a:cubicBezTo>
                  <a:cubicBezTo>
                    <a:pt x="128" y="397"/>
                    <a:pt x="112" y="420"/>
                    <a:pt x="76" y="450"/>
                  </a:cubicBezTo>
                  <a:cubicBezTo>
                    <a:pt x="44" y="480"/>
                    <a:pt x="32" y="483"/>
                    <a:pt x="20" y="495"/>
                  </a:cubicBezTo>
                  <a:cubicBezTo>
                    <a:pt x="32" y="502"/>
                    <a:pt x="44" y="483"/>
                    <a:pt x="52" y="491"/>
                  </a:cubicBezTo>
                  <a:cubicBezTo>
                    <a:pt x="52" y="491"/>
                    <a:pt x="44" y="491"/>
                    <a:pt x="44" y="495"/>
                  </a:cubicBezTo>
                  <a:cubicBezTo>
                    <a:pt x="52" y="506"/>
                    <a:pt x="32" y="491"/>
                    <a:pt x="44" y="502"/>
                  </a:cubicBezTo>
                  <a:cubicBezTo>
                    <a:pt x="52" y="513"/>
                    <a:pt x="52" y="502"/>
                    <a:pt x="56" y="513"/>
                  </a:cubicBezTo>
                  <a:cubicBezTo>
                    <a:pt x="64" y="521"/>
                    <a:pt x="80" y="506"/>
                    <a:pt x="88" y="521"/>
                  </a:cubicBezTo>
                  <a:cubicBezTo>
                    <a:pt x="88" y="525"/>
                    <a:pt x="100" y="521"/>
                    <a:pt x="100" y="525"/>
                  </a:cubicBezTo>
                  <a:cubicBezTo>
                    <a:pt x="92" y="532"/>
                    <a:pt x="92" y="532"/>
                    <a:pt x="76" y="525"/>
                  </a:cubicBezTo>
                  <a:cubicBezTo>
                    <a:pt x="52" y="521"/>
                    <a:pt x="64" y="543"/>
                    <a:pt x="52" y="532"/>
                  </a:cubicBezTo>
                  <a:cubicBezTo>
                    <a:pt x="32" y="525"/>
                    <a:pt x="44" y="547"/>
                    <a:pt x="32" y="536"/>
                  </a:cubicBezTo>
                  <a:cubicBezTo>
                    <a:pt x="20" y="532"/>
                    <a:pt x="32" y="543"/>
                    <a:pt x="24" y="547"/>
                  </a:cubicBezTo>
                  <a:cubicBezTo>
                    <a:pt x="36" y="558"/>
                    <a:pt x="20" y="555"/>
                    <a:pt x="20" y="566"/>
                  </a:cubicBezTo>
                  <a:cubicBezTo>
                    <a:pt x="20" y="585"/>
                    <a:pt x="0" y="570"/>
                    <a:pt x="8" y="596"/>
                  </a:cubicBezTo>
                  <a:cubicBezTo>
                    <a:pt x="20" y="611"/>
                    <a:pt x="0" y="600"/>
                    <a:pt x="12" y="618"/>
                  </a:cubicBezTo>
                  <a:cubicBezTo>
                    <a:pt x="24" y="637"/>
                    <a:pt x="12" y="622"/>
                    <a:pt x="8" y="641"/>
                  </a:cubicBezTo>
                  <a:cubicBezTo>
                    <a:pt x="12" y="652"/>
                    <a:pt x="24" y="652"/>
                    <a:pt x="20" y="659"/>
                  </a:cubicBezTo>
                  <a:cubicBezTo>
                    <a:pt x="20" y="663"/>
                    <a:pt x="12" y="674"/>
                    <a:pt x="20" y="674"/>
                  </a:cubicBezTo>
                  <a:cubicBezTo>
                    <a:pt x="24" y="674"/>
                    <a:pt x="20" y="674"/>
                    <a:pt x="24" y="689"/>
                  </a:cubicBezTo>
                  <a:cubicBezTo>
                    <a:pt x="36" y="701"/>
                    <a:pt x="32" y="712"/>
                    <a:pt x="32" y="712"/>
                  </a:cubicBezTo>
                  <a:cubicBezTo>
                    <a:pt x="52" y="704"/>
                    <a:pt x="36" y="716"/>
                    <a:pt x="56" y="716"/>
                  </a:cubicBezTo>
                  <a:cubicBezTo>
                    <a:pt x="80" y="712"/>
                    <a:pt x="64" y="734"/>
                    <a:pt x="80" y="727"/>
                  </a:cubicBezTo>
                  <a:cubicBezTo>
                    <a:pt x="92" y="716"/>
                    <a:pt x="104" y="723"/>
                    <a:pt x="104" y="727"/>
                  </a:cubicBezTo>
                  <a:cubicBezTo>
                    <a:pt x="112" y="734"/>
                    <a:pt x="124" y="727"/>
                    <a:pt x="116" y="742"/>
                  </a:cubicBezTo>
                  <a:cubicBezTo>
                    <a:pt x="112" y="757"/>
                    <a:pt x="128" y="757"/>
                    <a:pt x="116" y="764"/>
                  </a:cubicBezTo>
                  <a:cubicBezTo>
                    <a:pt x="104" y="776"/>
                    <a:pt x="124" y="768"/>
                    <a:pt x="124" y="787"/>
                  </a:cubicBezTo>
                  <a:cubicBezTo>
                    <a:pt x="128" y="809"/>
                    <a:pt x="152" y="805"/>
                    <a:pt x="148" y="809"/>
                  </a:cubicBezTo>
                  <a:cubicBezTo>
                    <a:pt x="136" y="828"/>
                    <a:pt x="164" y="809"/>
                    <a:pt x="164" y="828"/>
                  </a:cubicBezTo>
                  <a:cubicBezTo>
                    <a:pt x="164" y="832"/>
                    <a:pt x="184" y="832"/>
                    <a:pt x="172" y="839"/>
                  </a:cubicBezTo>
                  <a:cubicBezTo>
                    <a:pt x="160" y="847"/>
                    <a:pt x="160" y="858"/>
                    <a:pt x="140" y="847"/>
                  </a:cubicBezTo>
                  <a:cubicBezTo>
                    <a:pt x="136" y="839"/>
                    <a:pt x="128" y="851"/>
                    <a:pt x="136" y="858"/>
                  </a:cubicBezTo>
                  <a:cubicBezTo>
                    <a:pt x="148" y="873"/>
                    <a:pt x="128" y="873"/>
                    <a:pt x="140" y="892"/>
                  </a:cubicBezTo>
                  <a:cubicBezTo>
                    <a:pt x="148" y="896"/>
                    <a:pt x="160" y="903"/>
                    <a:pt x="164" y="892"/>
                  </a:cubicBezTo>
                  <a:cubicBezTo>
                    <a:pt x="164" y="881"/>
                    <a:pt x="176" y="892"/>
                    <a:pt x="192" y="884"/>
                  </a:cubicBezTo>
                  <a:cubicBezTo>
                    <a:pt x="203" y="873"/>
                    <a:pt x="196" y="892"/>
                    <a:pt x="208" y="884"/>
                  </a:cubicBezTo>
                  <a:cubicBezTo>
                    <a:pt x="219" y="873"/>
                    <a:pt x="208" y="896"/>
                    <a:pt x="228" y="903"/>
                  </a:cubicBezTo>
                  <a:cubicBezTo>
                    <a:pt x="240" y="910"/>
                    <a:pt x="216" y="914"/>
                    <a:pt x="219" y="922"/>
                  </a:cubicBezTo>
                  <a:cubicBezTo>
                    <a:pt x="231" y="933"/>
                    <a:pt x="219" y="933"/>
                    <a:pt x="231" y="933"/>
                  </a:cubicBezTo>
                  <a:cubicBezTo>
                    <a:pt x="244" y="937"/>
                    <a:pt x="244" y="925"/>
                    <a:pt x="256" y="944"/>
                  </a:cubicBezTo>
                  <a:cubicBezTo>
                    <a:pt x="268" y="955"/>
                    <a:pt x="256" y="978"/>
                    <a:pt x="268" y="974"/>
                  </a:cubicBezTo>
                  <a:cubicBezTo>
                    <a:pt x="287" y="967"/>
                    <a:pt x="287" y="985"/>
                    <a:pt x="311" y="974"/>
                  </a:cubicBezTo>
                  <a:cubicBezTo>
                    <a:pt x="331" y="963"/>
                    <a:pt x="323" y="978"/>
                    <a:pt x="335" y="985"/>
                  </a:cubicBezTo>
                  <a:cubicBezTo>
                    <a:pt x="347" y="997"/>
                    <a:pt x="355" y="978"/>
                    <a:pt x="367" y="997"/>
                  </a:cubicBezTo>
                  <a:cubicBezTo>
                    <a:pt x="371" y="1000"/>
                    <a:pt x="383" y="989"/>
                    <a:pt x="391" y="1000"/>
                  </a:cubicBezTo>
                  <a:cubicBezTo>
                    <a:pt x="395" y="1015"/>
                    <a:pt x="407" y="1000"/>
                    <a:pt x="407" y="1008"/>
                  </a:cubicBezTo>
                  <a:cubicBezTo>
                    <a:pt x="407" y="1019"/>
                    <a:pt x="415" y="1019"/>
                    <a:pt x="407" y="1027"/>
                  </a:cubicBezTo>
                  <a:cubicBezTo>
                    <a:pt x="395" y="1030"/>
                    <a:pt x="395" y="1038"/>
                    <a:pt x="403" y="1038"/>
                  </a:cubicBezTo>
                  <a:cubicBezTo>
                    <a:pt x="407" y="1038"/>
                    <a:pt x="415" y="1042"/>
                    <a:pt x="403" y="1042"/>
                  </a:cubicBezTo>
                  <a:cubicBezTo>
                    <a:pt x="395" y="1042"/>
                    <a:pt x="391" y="1049"/>
                    <a:pt x="395" y="1057"/>
                  </a:cubicBezTo>
                  <a:cubicBezTo>
                    <a:pt x="403" y="1060"/>
                    <a:pt x="407" y="1071"/>
                    <a:pt x="403" y="1079"/>
                  </a:cubicBezTo>
                  <a:cubicBezTo>
                    <a:pt x="395" y="1090"/>
                    <a:pt x="371" y="1079"/>
                    <a:pt x="367" y="1090"/>
                  </a:cubicBezTo>
                  <a:cubicBezTo>
                    <a:pt x="367" y="1102"/>
                    <a:pt x="343" y="1083"/>
                    <a:pt x="347" y="1120"/>
                  </a:cubicBezTo>
                  <a:cubicBezTo>
                    <a:pt x="367" y="1105"/>
                    <a:pt x="355" y="1124"/>
                    <a:pt x="371" y="1113"/>
                  </a:cubicBezTo>
                  <a:cubicBezTo>
                    <a:pt x="383" y="1105"/>
                    <a:pt x="383" y="1120"/>
                    <a:pt x="371" y="1124"/>
                  </a:cubicBezTo>
                  <a:cubicBezTo>
                    <a:pt x="347" y="1132"/>
                    <a:pt x="359" y="1135"/>
                    <a:pt x="335" y="1135"/>
                  </a:cubicBezTo>
                  <a:cubicBezTo>
                    <a:pt x="331" y="1135"/>
                    <a:pt x="335" y="1154"/>
                    <a:pt x="347" y="1147"/>
                  </a:cubicBezTo>
                  <a:cubicBezTo>
                    <a:pt x="355" y="1147"/>
                    <a:pt x="367" y="1165"/>
                    <a:pt x="355" y="1165"/>
                  </a:cubicBezTo>
                  <a:cubicBezTo>
                    <a:pt x="347" y="1161"/>
                    <a:pt x="343" y="1161"/>
                    <a:pt x="335" y="1173"/>
                  </a:cubicBezTo>
                  <a:cubicBezTo>
                    <a:pt x="335" y="1184"/>
                    <a:pt x="331" y="1184"/>
                    <a:pt x="331" y="1188"/>
                  </a:cubicBezTo>
                  <a:cubicBezTo>
                    <a:pt x="335" y="1206"/>
                    <a:pt x="331" y="1195"/>
                    <a:pt x="315" y="1195"/>
                  </a:cubicBezTo>
                  <a:cubicBezTo>
                    <a:pt x="311" y="1195"/>
                    <a:pt x="299" y="1184"/>
                    <a:pt x="303" y="1195"/>
                  </a:cubicBezTo>
                  <a:cubicBezTo>
                    <a:pt x="303" y="1199"/>
                    <a:pt x="287" y="1199"/>
                    <a:pt x="311" y="1206"/>
                  </a:cubicBezTo>
                  <a:cubicBezTo>
                    <a:pt x="331" y="1218"/>
                    <a:pt x="315" y="1225"/>
                    <a:pt x="335" y="1225"/>
                  </a:cubicBezTo>
                  <a:cubicBezTo>
                    <a:pt x="355" y="1229"/>
                    <a:pt x="335" y="1229"/>
                    <a:pt x="359" y="1240"/>
                  </a:cubicBezTo>
                  <a:cubicBezTo>
                    <a:pt x="383" y="1248"/>
                    <a:pt x="359" y="1236"/>
                    <a:pt x="403" y="1278"/>
                  </a:cubicBezTo>
                  <a:cubicBezTo>
                    <a:pt x="407" y="1270"/>
                    <a:pt x="419" y="1270"/>
                    <a:pt x="427" y="1270"/>
                  </a:cubicBezTo>
                  <a:cubicBezTo>
                    <a:pt x="431" y="1270"/>
                    <a:pt x="431" y="1281"/>
                    <a:pt x="443" y="1281"/>
                  </a:cubicBezTo>
                  <a:cubicBezTo>
                    <a:pt x="459" y="1281"/>
                    <a:pt x="451" y="1293"/>
                    <a:pt x="471" y="1281"/>
                  </a:cubicBezTo>
                  <a:cubicBezTo>
                    <a:pt x="483" y="1278"/>
                    <a:pt x="487" y="1289"/>
                    <a:pt x="495" y="1289"/>
                  </a:cubicBezTo>
                  <a:cubicBezTo>
                    <a:pt x="499" y="1289"/>
                    <a:pt x="499" y="1293"/>
                    <a:pt x="519" y="1300"/>
                  </a:cubicBezTo>
                  <a:cubicBezTo>
                    <a:pt x="535" y="1304"/>
                    <a:pt x="519" y="1304"/>
                    <a:pt x="523" y="1311"/>
                  </a:cubicBezTo>
                  <a:cubicBezTo>
                    <a:pt x="535" y="1315"/>
                    <a:pt x="543" y="1300"/>
                    <a:pt x="547" y="1304"/>
                  </a:cubicBezTo>
                  <a:cubicBezTo>
                    <a:pt x="559" y="1311"/>
                    <a:pt x="559" y="1300"/>
                    <a:pt x="567" y="1304"/>
                  </a:cubicBezTo>
                  <a:cubicBezTo>
                    <a:pt x="571" y="1304"/>
                    <a:pt x="571" y="1311"/>
                    <a:pt x="583" y="1311"/>
                  </a:cubicBezTo>
                  <a:cubicBezTo>
                    <a:pt x="599" y="1311"/>
                    <a:pt x="579" y="1323"/>
                    <a:pt x="583" y="1330"/>
                  </a:cubicBezTo>
                  <a:cubicBezTo>
                    <a:pt x="591" y="1334"/>
                    <a:pt x="591" y="1334"/>
                    <a:pt x="611" y="1341"/>
                  </a:cubicBezTo>
                  <a:cubicBezTo>
                    <a:pt x="615" y="1352"/>
                    <a:pt x="623" y="1334"/>
                    <a:pt x="623" y="1345"/>
                  </a:cubicBezTo>
                  <a:cubicBezTo>
                    <a:pt x="627" y="1356"/>
                    <a:pt x="635" y="1345"/>
                    <a:pt x="635" y="1356"/>
                  </a:cubicBezTo>
                  <a:cubicBezTo>
                    <a:pt x="639" y="1375"/>
                    <a:pt x="659" y="1368"/>
                    <a:pt x="659" y="1364"/>
                  </a:cubicBezTo>
                  <a:cubicBezTo>
                    <a:pt x="663" y="1356"/>
                    <a:pt x="671" y="1352"/>
                    <a:pt x="675" y="1345"/>
                  </a:cubicBezTo>
                  <a:cubicBezTo>
                    <a:pt x="659" y="1304"/>
                    <a:pt x="639" y="1311"/>
                    <a:pt x="647" y="1278"/>
                  </a:cubicBezTo>
                  <a:cubicBezTo>
                    <a:pt x="651" y="1236"/>
                    <a:pt x="639" y="1278"/>
                    <a:pt x="639" y="1251"/>
                  </a:cubicBezTo>
                  <a:cubicBezTo>
                    <a:pt x="639" y="1229"/>
                    <a:pt x="603" y="1236"/>
                    <a:pt x="623" y="1225"/>
                  </a:cubicBezTo>
                  <a:cubicBezTo>
                    <a:pt x="635" y="1210"/>
                    <a:pt x="639" y="1195"/>
                    <a:pt x="659" y="1176"/>
                  </a:cubicBezTo>
                  <a:cubicBezTo>
                    <a:pt x="675" y="1161"/>
                    <a:pt x="683" y="1176"/>
                    <a:pt x="683" y="1165"/>
                  </a:cubicBezTo>
                  <a:cubicBezTo>
                    <a:pt x="683" y="1161"/>
                    <a:pt x="683" y="1165"/>
                    <a:pt x="687" y="1147"/>
                  </a:cubicBezTo>
                  <a:cubicBezTo>
                    <a:pt x="659" y="1132"/>
                    <a:pt x="707" y="1143"/>
                    <a:pt x="675" y="1113"/>
                  </a:cubicBezTo>
                  <a:cubicBezTo>
                    <a:pt x="651" y="1083"/>
                    <a:pt x="651" y="1083"/>
                    <a:pt x="639" y="1090"/>
                  </a:cubicBezTo>
                  <a:cubicBezTo>
                    <a:pt x="627" y="1090"/>
                    <a:pt x="639" y="1071"/>
                    <a:pt x="623" y="1060"/>
                  </a:cubicBezTo>
                  <a:cubicBezTo>
                    <a:pt x="599" y="1057"/>
                    <a:pt x="635" y="1030"/>
                    <a:pt x="623" y="1015"/>
                  </a:cubicBezTo>
                  <a:cubicBezTo>
                    <a:pt x="611" y="1000"/>
                    <a:pt x="639" y="963"/>
                    <a:pt x="651" y="974"/>
                  </a:cubicBezTo>
                  <a:cubicBezTo>
                    <a:pt x="675" y="1008"/>
                    <a:pt x="683" y="997"/>
                    <a:pt x="683" y="974"/>
                  </a:cubicBezTo>
                  <a:cubicBezTo>
                    <a:pt x="683" y="952"/>
                    <a:pt x="723" y="937"/>
                    <a:pt x="743" y="922"/>
                  </a:cubicBezTo>
                  <a:cubicBezTo>
                    <a:pt x="746" y="915"/>
                    <a:pt x="748" y="913"/>
                    <a:pt x="751" y="912"/>
                  </a:cubicBezTo>
                  <a:cubicBezTo>
                    <a:pt x="751" y="103"/>
                    <a:pt x="751" y="103"/>
                    <a:pt x="751" y="103"/>
                  </a:cubicBezTo>
                  <a:cubicBezTo>
                    <a:pt x="675" y="134"/>
                    <a:pt x="663" y="106"/>
                    <a:pt x="651" y="154"/>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2" name="Freeform 274"/>
            <p:cNvSpPr>
              <a:spLocks/>
            </p:cNvSpPr>
            <p:nvPr/>
          </p:nvSpPr>
          <p:spPr bwMode="auto">
            <a:xfrm>
              <a:off x="3964" y="2137"/>
              <a:ext cx="156" cy="73"/>
            </a:xfrm>
            <a:custGeom>
              <a:avLst/>
              <a:gdLst/>
              <a:ahLst/>
              <a:cxnLst>
                <a:cxn ang="0">
                  <a:pos x="100" y="18"/>
                </a:cxn>
                <a:cxn ang="0">
                  <a:pos x="56" y="7"/>
                </a:cxn>
                <a:cxn ang="0">
                  <a:pos x="56" y="11"/>
                </a:cxn>
                <a:cxn ang="0">
                  <a:pos x="40" y="22"/>
                </a:cxn>
                <a:cxn ang="0">
                  <a:pos x="44" y="7"/>
                </a:cxn>
                <a:cxn ang="0">
                  <a:pos x="40" y="11"/>
                </a:cxn>
                <a:cxn ang="0">
                  <a:pos x="20" y="18"/>
                </a:cxn>
                <a:cxn ang="0">
                  <a:pos x="0" y="41"/>
                </a:cxn>
                <a:cxn ang="0">
                  <a:pos x="104" y="48"/>
                </a:cxn>
                <a:cxn ang="0">
                  <a:pos x="100" y="18"/>
                </a:cxn>
              </a:cxnLst>
              <a:rect l="0" t="0" r="r" b="b"/>
              <a:pathLst>
                <a:path w="112" h="52">
                  <a:moveTo>
                    <a:pt x="100" y="18"/>
                  </a:moveTo>
                  <a:cubicBezTo>
                    <a:pt x="88" y="7"/>
                    <a:pt x="100" y="22"/>
                    <a:pt x="56" y="7"/>
                  </a:cubicBezTo>
                  <a:cubicBezTo>
                    <a:pt x="56" y="11"/>
                    <a:pt x="52" y="7"/>
                    <a:pt x="56" y="11"/>
                  </a:cubicBezTo>
                  <a:cubicBezTo>
                    <a:pt x="56" y="22"/>
                    <a:pt x="44" y="22"/>
                    <a:pt x="40" y="22"/>
                  </a:cubicBezTo>
                  <a:cubicBezTo>
                    <a:pt x="32" y="18"/>
                    <a:pt x="44" y="11"/>
                    <a:pt x="44" y="7"/>
                  </a:cubicBezTo>
                  <a:cubicBezTo>
                    <a:pt x="52" y="0"/>
                    <a:pt x="44" y="0"/>
                    <a:pt x="40" y="11"/>
                  </a:cubicBezTo>
                  <a:cubicBezTo>
                    <a:pt x="28" y="22"/>
                    <a:pt x="32" y="18"/>
                    <a:pt x="20" y="18"/>
                  </a:cubicBezTo>
                  <a:cubicBezTo>
                    <a:pt x="8" y="18"/>
                    <a:pt x="20" y="30"/>
                    <a:pt x="0" y="41"/>
                  </a:cubicBezTo>
                  <a:cubicBezTo>
                    <a:pt x="44" y="48"/>
                    <a:pt x="80" y="52"/>
                    <a:pt x="104" y="48"/>
                  </a:cubicBezTo>
                  <a:cubicBezTo>
                    <a:pt x="100" y="30"/>
                    <a:pt x="112" y="22"/>
                    <a:pt x="100" y="18"/>
                  </a:cubicBezTo>
                  <a:close/>
                </a:path>
              </a:pathLst>
            </a:custGeom>
            <a:solidFill>
              <a:schemeClr val="tx2"/>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 name="Slide Number Placeholder 4"/>
          <p:cNvSpPr>
            <a:spLocks noGrp="1"/>
          </p:cNvSpPr>
          <p:nvPr>
            <p:ph type="sldNum" sz="quarter" idx="18"/>
          </p:nvPr>
        </p:nvSpPr>
        <p:spPr/>
        <p:txBody>
          <a:bodyPr/>
          <a:lstStyle/>
          <a:p>
            <a:fld id="{EC44885D-EB39-4F4B-9A73-F38FBEC3E0F0}" type="slidenum">
              <a:rPr lang="en-US" smtClean="0"/>
              <a:pPr/>
              <a:t>2</a:t>
            </a:fld>
            <a:endParaRPr lang="en-US" dirty="0"/>
          </a:p>
        </p:txBody>
      </p:sp>
      <p:sp>
        <p:nvSpPr>
          <p:cNvPr id="6" name="Date Placeholder 5"/>
          <p:cNvSpPr>
            <a:spLocks noGrp="1"/>
          </p:cNvSpPr>
          <p:nvPr>
            <p:ph type="dt" sz="half" idx="16"/>
          </p:nvPr>
        </p:nvSpPr>
        <p:spPr/>
        <p:txBody>
          <a:bodyPr/>
          <a:lstStyle/>
          <a:p>
            <a:r>
              <a:rPr lang="en-US" smtClean="0"/>
              <a:t>12 May 2016</a:t>
            </a:r>
            <a:endParaRPr lang="en-US" dirty="0"/>
          </a:p>
        </p:txBody>
      </p:sp>
      <p:sp>
        <p:nvSpPr>
          <p:cNvPr id="7" name="Footer Placeholder 6"/>
          <p:cNvSpPr>
            <a:spLocks noGrp="1"/>
          </p:cNvSpPr>
          <p:nvPr>
            <p:ph type="ftr" sz="quarter" idx="17"/>
          </p:nvPr>
        </p:nvSpPr>
        <p:spPr/>
        <p:txBody>
          <a:bodyPr/>
          <a:lstStyle/>
          <a:p>
            <a:r>
              <a:rPr lang="en-US" smtClean="0"/>
              <a:t>Lessons learned - The Netherlands</a:t>
            </a:r>
            <a:endParaRPr lang="en-US" dirty="0"/>
          </a:p>
        </p:txBody>
      </p:sp>
      <p:sp>
        <p:nvSpPr>
          <p:cNvPr id="9" name="TextBox 8"/>
          <p:cNvSpPr txBox="1"/>
          <p:nvPr/>
        </p:nvSpPr>
        <p:spPr>
          <a:xfrm>
            <a:off x="467544" y="3171523"/>
            <a:ext cx="914400" cy="914400"/>
          </a:xfrm>
          <a:prstGeom prst="rect">
            <a:avLst/>
          </a:prstGeom>
          <a:solidFill>
            <a:schemeClr val="bg2"/>
          </a:solidFill>
        </p:spPr>
        <p:txBody>
          <a:bodyPr vert="horz" wrap="none" lIns="0" tIns="0" rIns="0" bIns="0" rtlCol="0">
            <a:noAutofit/>
          </a:bodyPr>
          <a:lstStyle/>
          <a:p>
            <a:pPr marL="68580" indent="-342900">
              <a:spcAft>
                <a:spcPts val="900"/>
              </a:spcAft>
              <a:buFont typeface="Arial" panose="020B0604020202020204" pitchFamily="34" charset="0"/>
              <a:buChar char="•"/>
            </a:pPr>
            <a:r>
              <a:rPr lang="en-US" sz="2000" dirty="0" smtClean="0">
                <a:latin typeface="Georgia" pitchFamily="18" charset="0"/>
              </a:rPr>
              <a:t>Profession under scrutiny</a:t>
            </a:r>
          </a:p>
          <a:p>
            <a:pPr marL="68580" indent="-342900">
              <a:spcAft>
                <a:spcPts val="900"/>
              </a:spcAft>
              <a:buFont typeface="Arial" panose="020B0604020202020204" pitchFamily="34" charset="0"/>
              <a:buChar char="•"/>
            </a:pPr>
            <a:r>
              <a:rPr lang="en-US" sz="2000" dirty="0" smtClean="0">
                <a:latin typeface="Georgia" pitchFamily="18" charset="0"/>
              </a:rPr>
              <a:t>IAASB audit reporting drafts</a:t>
            </a:r>
          </a:p>
          <a:p>
            <a:pPr marL="68580" indent="-342900">
              <a:spcAft>
                <a:spcPts val="900"/>
              </a:spcAft>
              <a:buFont typeface="Arial" panose="020B0604020202020204" pitchFamily="34" charset="0"/>
              <a:buChar char="•"/>
            </a:pPr>
            <a:r>
              <a:rPr lang="en-US" sz="2000" dirty="0" smtClean="0">
                <a:latin typeface="Georgia" pitchFamily="18" charset="0"/>
              </a:rPr>
              <a:t>Upcoming EU regulation</a:t>
            </a:r>
          </a:p>
          <a:p>
            <a:pPr marL="68580" indent="-342900">
              <a:spcAft>
                <a:spcPts val="900"/>
              </a:spcAft>
              <a:buFont typeface="Arial" panose="020B0604020202020204" pitchFamily="34" charset="0"/>
              <a:buChar char="•"/>
            </a:pPr>
            <a:r>
              <a:rPr lang="en-US" sz="2000" dirty="0" smtClean="0">
                <a:latin typeface="Georgia" pitchFamily="18" charset="0"/>
              </a:rPr>
              <a:t>UK initiative 2013</a:t>
            </a:r>
            <a:endParaRPr lang="en-US" sz="2000" dirty="0" smtClean="0">
              <a:latin typeface="Georgia" pitchFamily="18" charset="0"/>
            </a:endParaRPr>
          </a:p>
        </p:txBody>
      </p:sp>
    </p:spTree>
    <p:extLst>
      <p:ext uri="{BB962C8B-B14F-4D97-AF65-F5344CB8AC3E}">
        <p14:creationId xmlns:p14="http://schemas.microsoft.com/office/powerpoint/2010/main" val="2090025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Dutch Auditor’s </a:t>
            </a:r>
            <a:r>
              <a:rPr lang="en-GB" dirty="0" smtClean="0"/>
              <a:t>report – connecting the dots</a:t>
            </a:r>
            <a:endParaRPr lang="en-GB" dirty="0"/>
          </a:p>
        </p:txBody>
      </p:sp>
      <p:grpSp>
        <p:nvGrpSpPr>
          <p:cNvPr id="7" name="Group 6"/>
          <p:cNvGrpSpPr/>
          <p:nvPr/>
        </p:nvGrpSpPr>
        <p:grpSpPr>
          <a:xfrm>
            <a:off x="2937135" y="1700808"/>
            <a:ext cx="3269730" cy="1037646"/>
            <a:chOff x="0" y="1307"/>
            <a:chExt cx="3269730" cy="1037646"/>
          </a:xfrm>
        </p:grpSpPr>
        <p:sp>
          <p:nvSpPr>
            <p:cNvPr id="8" name="Rectangle 7"/>
            <p:cNvSpPr/>
            <p:nvPr/>
          </p:nvSpPr>
          <p:spPr>
            <a:xfrm>
              <a:off x="0" y="1307"/>
              <a:ext cx="3269730" cy="1037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ounded Rectangle 4"/>
            <p:cNvSpPr/>
            <p:nvPr/>
          </p:nvSpPr>
          <p:spPr>
            <a:xfrm>
              <a:off x="50654" y="51961"/>
              <a:ext cx="3168422" cy="936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2000" b="1" kern="1200" dirty="0" smtClean="0"/>
                <a:t>IAASB</a:t>
              </a:r>
            </a:p>
            <a:p>
              <a:pPr lvl="0" algn="ctr" defTabSz="1600200">
                <a:lnSpc>
                  <a:spcPct val="90000"/>
                </a:lnSpc>
                <a:spcBef>
                  <a:spcPct val="0"/>
                </a:spcBef>
                <a:spcAft>
                  <a:spcPct val="35000"/>
                </a:spcAft>
              </a:pPr>
              <a:r>
                <a:rPr lang="en-GB" sz="1400" kern="1200" dirty="0" smtClean="0"/>
                <a:t>KAM + new lay out + </a:t>
              </a:r>
              <a:r>
                <a:rPr lang="en-GB" sz="1400" dirty="0" smtClean="0"/>
                <a:t>statement of independence</a:t>
              </a:r>
              <a:endParaRPr lang="en-GB" sz="1400" kern="1200" dirty="0"/>
            </a:p>
          </p:txBody>
        </p:sp>
      </p:grpSp>
      <p:grpSp>
        <p:nvGrpSpPr>
          <p:cNvPr id="10" name="Group 9"/>
          <p:cNvGrpSpPr/>
          <p:nvPr/>
        </p:nvGrpSpPr>
        <p:grpSpPr>
          <a:xfrm>
            <a:off x="2937135" y="3255450"/>
            <a:ext cx="3269730" cy="1037646"/>
            <a:chOff x="0" y="3425541"/>
            <a:chExt cx="3269730" cy="1037646"/>
          </a:xfrm>
        </p:grpSpPr>
        <p:sp>
          <p:nvSpPr>
            <p:cNvPr id="11" name="Rectangle 10"/>
            <p:cNvSpPr/>
            <p:nvPr/>
          </p:nvSpPr>
          <p:spPr>
            <a:xfrm>
              <a:off x="0" y="3425541"/>
              <a:ext cx="3269730" cy="1037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p:cNvSpPr/>
            <p:nvPr/>
          </p:nvSpPr>
          <p:spPr>
            <a:xfrm>
              <a:off x="50654" y="3476195"/>
              <a:ext cx="3168422" cy="936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2000" b="1" dirty="0" smtClean="0"/>
                <a:t>UK</a:t>
              </a:r>
            </a:p>
            <a:p>
              <a:pPr lvl="0" algn="ctr" defTabSz="1600200">
                <a:lnSpc>
                  <a:spcPct val="90000"/>
                </a:lnSpc>
                <a:spcBef>
                  <a:spcPct val="0"/>
                </a:spcBef>
                <a:spcAft>
                  <a:spcPct val="35000"/>
                </a:spcAft>
              </a:pPr>
              <a:r>
                <a:rPr lang="en-GB" sz="1400" kern="1200" dirty="0" smtClean="0"/>
                <a:t>Materiality + group scoping</a:t>
              </a:r>
              <a:endParaRPr lang="en-GB" sz="1400" kern="1200" dirty="0"/>
            </a:p>
          </p:txBody>
        </p:sp>
      </p:grpSp>
      <p:grpSp>
        <p:nvGrpSpPr>
          <p:cNvPr id="13" name="Group 12"/>
          <p:cNvGrpSpPr/>
          <p:nvPr/>
        </p:nvGrpSpPr>
        <p:grpSpPr>
          <a:xfrm>
            <a:off x="2937135" y="4767618"/>
            <a:ext cx="3269730" cy="1253670"/>
            <a:chOff x="0" y="2284130"/>
            <a:chExt cx="3269730" cy="1037646"/>
          </a:xfrm>
        </p:grpSpPr>
        <p:sp>
          <p:nvSpPr>
            <p:cNvPr id="14" name="Rectangle 13"/>
            <p:cNvSpPr/>
            <p:nvPr/>
          </p:nvSpPr>
          <p:spPr>
            <a:xfrm>
              <a:off x="0" y="2284130"/>
              <a:ext cx="3269730" cy="1037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ounded Rectangle 4"/>
            <p:cNvSpPr/>
            <p:nvPr/>
          </p:nvSpPr>
          <p:spPr>
            <a:xfrm>
              <a:off x="50654" y="2334784"/>
              <a:ext cx="3168422" cy="936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2000" b="1" kern="1200" dirty="0" smtClean="0"/>
                <a:t>EU</a:t>
              </a:r>
            </a:p>
            <a:p>
              <a:pPr lvl="0" algn="ctr" defTabSz="1600200">
                <a:lnSpc>
                  <a:spcPct val="90000"/>
                </a:lnSpc>
                <a:spcBef>
                  <a:spcPct val="0"/>
                </a:spcBef>
                <a:spcAft>
                  <a:spcPct val="35000"/>
                </a:spcAft>
              </a:pPr>
              <a:r>
                <a:rPr lang="en-GB" sz="1400" dirty="0" smtClean="0"/>
                <a:t>Period serving as auditor, addressing risk, consistency with report to audit committee, addressing fraud</a:t>
              </a:r>
              <a:endParaRPr lang="en-GB" sz="1400" kern="1200" dirty="0"/>
            </a:p>
          </p:txBody>
        </p:sp>
      </p:grpSp>
      <p:sp>
        <p:nvSpPr>
          <p:cNvPr id="17" name="TextBox 16"/>
          <p:cNvSpPr txBox="1"/>
          <p:nvPr/>
        </p:nvSpPr>
        <p:spPr>
          <a:xfrm>
            <a:off x="4089648" y="2852936"/>
            <a:ext cx="914400" cy="457200"/>
          </a:xfrm>
          <a:prstGeom prst="rect">
            <a:avLst/>
          </a:prstGeom>
          <a:noFill/>
        </p:spPr>
        <p:txBody>
          <a:bodyPr wrap="none" lIns="0" tIns="0" rIns="0" bIns="0" rtlCol="0">
            <a:noAutofit/>
          </a:bodyPr>
          <a:lstStyle/>
          <a:p>
            <a:pPr indent="-274320" algn="ctr">
              <a:spcAft>
                <a:spcPts val="900"/>
              </a:spcAft>
            </a:pPr>
            <a:r>
              <a:rPr lang="nl-NL" sz="2000" b="1" dirty="0" smtClean="0">
                <a:latin typeface="Georgia" pitchFamily="18" charset="0"/>
              </a:rPr>
              <a:t>+</a:t>
            </a:r>
          </a:p>
        </p:txBody>
      </p:sp>
      <p:sp>
        <p:nvSpPr>
          <p:cNvPr id="18" name="TextBox 17"/>
          <p:cNvSpPr txBox="1"/>
          <p:nvPr/>
        </p:nvSpPr>
        <p:spPr>
          <a:xfrm>
            <a:off x="4067944" y="4411960"/>
            <a:ext cx="914400" cy="457200"/>
          </a:xfrm>
          <a:prstGeom prst="rect">
            <a:avLst/>
          </a:prstGeom>
          <a:noFill/>
        </p:spPr>
        <p:txBody>
          <a:bodyPr wrap="none" lIns="0" tIns="0" rIns="0" bIns="0" rtlCol="0">
            <a:noAutofit/>
          </a:bodyPr>
          <a:lstStyle/>
          <a:p>
            <a:pPr indent="-274320" algn="ctr">
              <a:spcAft>
                <a:spcPts val="900"/>
              </a:spcAft>
            </a:pPr>
            <a:r>
              <a:rPr lang="nl-NL" sz="2000" b="1" dirty="0" smtClean="0">
                <a:latin typeface="Georgia" pitchFamily="18" charset="0"/>
              </a:rPr>
              <a:t>+</a:t>
            </a:r>
          </a:p>
        </p:txBody>
      </p:sp>
      <p:sp>
        <p:nvSpPr>
          <p:cNvPr id="3" name="Date Placeholder 2"/>
          <p:cNvSpPr>
            <a:spLocks noGrp="1"/>
          </p:cNvSpPr>
          <p:nvPr>
            <p:ph type="dt" sz="half" idx="16"/>
          </p:nvPr>
        </p:nvSpPr>
        <p:spPr/>
        <p:txBody>
          <a:bodyPr/>
          <a:lstStyle/>
          <a:p>
            <a:r>
              <a:rPr lang="en-US" smtClean="0"/>
              <a:t>12 May 2016</a:t>
            </a:r>
            <a:endParaRPr lang="en-GB"/>
          </a:p>
        </p:txBody>
      </p:sp>
      <p:sp>
        <p:nvSpPr>
          <p:cNvPr id="16" name="Footer Placeholder 15"/>
          <p:cNvSpPr>
            <a:spLocks noGrp="1"/>
          </p:cNvSpPr>
          <p:nvPr>
            <p:ph type="ftr" sz="quarter" idx="17"/>
          </p:nvPr>
        </p:nvSpPr>
        <p:spPr/>
        <p:txBody>
          <a:bodyPr/>
          <a:lstStyle/>
          <a:p>
            <a:r>
              <a:rPr lang="en-GB" smtClean="0"/>
              <a:t>Lessons learned - The Netherlands</a:t>
            </a:r>
            <a:endParaRPr lang="en-GB"/>
          </a:p>
        </p:txBody>
      </p:sp>
      <p:sp>
        <p:nvSpPr>
          <p:cNvPr id="19" name="Slide Number Placeholder 18"/>
          <p:cNvSpPr>
            <a:spLocks noGrp="1"/>
          </p:cNvSpPr>
          <p:nvPr>
            <p:ph type="sldNum" sz="quarter" idx="18"/>
          </p:nvPr>
        </p:nvSpPr>
        <p:spPr/>
        <p:txBody>
          <a:bodyPr/>
          <a:lstStyle/>
          <a:p>
            <a:fld id="{EAE9DA31-2849-4E68-8B82-4CF250CDCD7F}" type="slidenum">
              <a:rPr lang="en-GB" smtClean="0"/>
              <a:pPr/>
              <a:t>3</a:t>
            </a:fld>
            <a:endParaRPr lang="en-GB"/>
          </a:p>
        </p:txBody>
      </p:sp>
    </p:spTree>
    <p:extLst>
      <p:ext uri="{BB962C8B-B14F-4D97-AF65-F5344CB8AC3E}">
        <p14:creationId xmlns:p14="http://schemas.microsoft.com/office/powerpoint/2010/main" val="3555540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Lessons learned</a:t>
            </a:r>
            <a:endParaRPr lang="en-US" dirty="0"/>
          </a:p>
        </p:txBody>
      </p:sp>
      <p:pic>
        <p:nvPicPr>
          <p:cNvPr id="12" name="Picture 11" descr="PwC_Swiz_Zurich_C_MB_48.bmp"/>
          <p:cNvPicPr>
            <a:picLocks noChangeAspect="1"/>
          </p:cNvPicPr>
          <p:nvPr/>
        </p:nvPicPr>
        <p:blipFill rotWithShape="1">
          <a:blip r:embed="rId3">
            <a:extLst>
              <a:ext uri="{28A0092B-C50C-407E-A947-70E740481C1C}">
                <a14:useLocalDpi xmlns:a14="http://schemas.microsoft.com/office/drawing/2010/main" val="0"/>
              </a:ext>
            </a:extLst>
          </a:blip>
          <a:srcRect t="33721" b="8283"/>
          <a:stretch/>
        </p:blipFill>
        <p:spPr>
          <a:xfrm>
            <a:off x="0" y="1"/>
            <a:ext cx="9144000" cy="3526662"/>
          </a:xfrm>
          <a:prstGeom prst="rect">
            <a:avLst/>
          </a:prstGeom>
        </p:spPr>
      </p:pic>
      <p:sp>
        <p:nvSpPr>
          <p:cNvPr id="2" name="Slide Number Placeholder 1"/>
          <p:cNvSpPr>
            <a:spLocks noGrp="1"/>
          </p:cNvSpPr>
          <p:nvPr>
            <p:ph type="sldNum" sz="quarter" idx="12"/>
          </p:nvPr>
        </p:nvSpPr>
        <p:spPr/>
        <p:txBody>
          <a:bodyPr/>
          <a:lstStyle/>
          <a:p>
            <a:fld id="{74B8B138-9738-447A-B407-578F5B54909D}" type="slidenum">
              <a:rPr lang="en-GB" smtClean="0"/>
              <a:pPr/>
              <a:t>4</a:t>
            </a:fld>
            <a:endParaRPr lang="en-GB"/>
          </a:p>
        </p:txBody>
      </p:sp>
      <p:sp>
        <p:nvSpPr>
          <p:cNvPr id="4" name="Date Placeholder 3"/>
          <p:cNvSpPr>
            <a:spLocks noGrp="1"/>
          </p:cNvSpPr>
          <p:nvPr>
            <p:ph type="dt" sz="half" idx="10"/>
          </p:nvPr>
        </p:nvSpPr>
        <p:spPr/>
        <p:txBody>
          <a:bodyPr/>
          <a:lstStyle/>
          <a:p>
            <a:r>
              <a:rPr lang="en-US" smtClean="0"/>
              <a:t>12 May 2016</a:t>
            </a:r>
            <a:endParaRPr lang="en-GB"/>
          </a:p>
        </p:txBody>
      </p:sp>
      <p:sp>
        <p:nvSpPr>
          <p:cNvPr id="5" name="Footer Placeholder 4"/>
          <p:cNvSpPr>
            <a:spLocks noGrp="1"/>
          </p:cNvSpPr>
          <p:nvPr>
            <p:ph type="ftr" sz="quarter" idx="11"/>
          </p:nvPr>
        </p:nvSpPr>
        <p:spPr/>
        <p:txBody>
          <a:bodyPr/>
          <a:lstStyle/>
          <a:p>
            <a:r>
              <a:rPr lang="en-GB" smtClean="0"/>
              <a:t>Lessons learned - The Netherlands</a:t>
            </a:r>
            <a:endParaRPr lang="en-GB"/>
          </a:p>
        </p:txBody>
      </p:sp>
    </p:spTree>
    <p:extLst>
      <p:ext uri="{BB962C8B-B14F-4D97-AF65-F5344CB8AC3E}">
        <p14:creationId xmlns:p14="http://schemas.microsoft.com/office/powerpoint/2010/main" val="134266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investors and other stakeholders</a:t>
            </a:r>
            <a:r>
              <a:rPr lang="en-US" dirty="0" smtClean="0"/>
              <a:t/>
            </a:r>
            <a:br>
              <a:rPr lang="en-US" dirty="0" smtClean="0"/>
            </a:br>
            <a:r>
              <a:rPr lang="en-US" b="0" dirty="0" smtClean="0">
                <a:solidFill>
                  <a:srgbClr val="EB8C00"/>
                </a:solidFill>
              </a:rPr>
              <a:t>After two years</a:t>
            </a:r>
            <a:endParaRPr lang="en-US" b="0" dirty="0">
              <a:solidFill>
                <a:srgbClr val="EB8C00"/>
              </a:solidFill>
            </a:endParaRPr>
          </a:p>
        </p:txBody>
      </p:sp>
      <p:sp>
        <p:nvSpPr>
          <p:cNvPr id="463" name="TextBox 462"/>
          <p:cNvSpPr txBox="1"/>
          <p:nvPr/>
        </p:nvSpPr>
        <p:spPr>
          <a:xfrm>
            <a:off x="466705" y="1512319"/>
            <a:ext cx="4012707" cy="1579860"/>
          </a:xfrm>
          <a:prstGeom prst="rect">
            <a:avLst/>
          </a:prstGeom>
          <a:solidFill>
            <a:schemeClr val="bg1"/>
          </a:solidFill>
          <a:ln>
            <a:noFill/>
          </a:ln>
        </p:spPr>
        <p:txBody>
          <a:bodyPr wrap="square" lIns="90000" tIns="108000" rIns="90000" bIns="108000" rtlCol="0" anchor="ctr">
            <a:noAutofit/>
          </a:bodyPr>
          <a:lstStyle/>
          <a:p>
            <a:r>
              <a:rPr lang="en-GB" sz="1600" dirty="0" smtClean="0">
                <a:solidFill>
                  <a:schemeClr val="accent5"/>
                </a:solidFill>
                <a:latin typeface="+mj-lt"/>
              </a:rPr>
              <a:t>After the first year, the investors applauded </a:t>
            </a:r>
            <a:r>
              <a:rPr lang="en-GB" sz="1600" dirty="0">
                <a:solidFill>
                  <a:schemeClr val="accent5"/>
                </a:solidFill>
                <a:latin typeface="+mj-lt"/>
              </a:rPr>
              <a:t>audit firms for their innovation.  </a:t>
            </a:r>
            <a:r>
              <a:rPr lang="en-GB" sz="1600" dirty="0" smtClean="0">
                <a:solidFill>
                  <a:schemeClr val="accent5"/>
                </a:solidFill>
                <a:latin typeface="+mj-lt"/>
              </a:rPr>
              <a:t>The </a:t>
            </a:r>
            <a:r>
              <a:rPr lang="en-GB" sz="1600" dirty="0">
                <a:solidFill>
                  <a:schemeClr val="accent5"/>
                </a:solidFill>
                <a:latin typeface="+mj-lt"/>
              </a:rPr>
              <a:t>second year is seen as a period of consolidation and improvement</a:t>
            </a:r>
            <a:r>
              <a:rPr lang="en-GB" sz="1600" dirty="0" smtClean="0">
                <a:solidFill>
                  <a:schemeClr val="accent5"/>
                </a:solidFill>
                <a:latin typeface="+mj-lt"/>
              </a:rPr>
              <a:t>. </a:t>
            </a:r>
            <a:endParaRPr lang="en-GB" sz="1600" dirty="0">
              <a:solidFill>
                <a:schemeClr val="accent5"/>
              </a:solidFill>
              <a:latin typeface="+mj-lt"/>
            </a:endParaRPr>
          </a:p>
        </p:txBody>
      </p:sp>
      <p:sp>
        <p:nvSpPr>
          <p:cNvPr id="465" name="Rectangle 464"/>
          <p:cNvSpPr/>
          <p:nvPr/>
        </p:nvSpPr>
        <p:spPr bwMode="ltGray">
          <a:xfrm>
            <a:off x="4716016" y="3515787"/>
            <a:ext cx="3960000" cy="758146"/>
          </a:xfrm>
          <a:prstGeom prst="rect">
            <a:avLst/>
          </a:prstGeom>
          <a:solidFill>
            <a:schemeClr val="accent1"/>
          </a:solidFill>
          <a:ln w="3175" cap="flat" cmpd="sng" algn="ctr">
            <a:noFill/>
            <a:prstDash val="solid"/>
          </a:ln>
          <a:effectLst/>
        </p:spPr>
        <p:txBody>
          <a:bodyPr lIns="540000" tIns="72000" rIns="144000" bIns="72000" rtlCol="0" anchor="ctr"/>
          <a:lstStyle/>
          <a:p>
            <a:pPr lvl="0">
              <a:defRPr/>
            </a:pPr>
            <a:r>
              <a:rPr lang="en-US" sz="1300" b="1" kern="0" dirty="0" smtClean="0">
                <a:solidFill>
                  <a:srgbClr val="FFFFFF"/>
                </a:solidFill>
                <a:latin typeface="Georgia" pitchFamily="18" charset="0"/>
              </a:rPr>
              <a:t>Comfort over the directors report and related Key Audit </a:t>
            </a:r>
            <a:r>
              <a:rPr lang="en-US" sz="1300" b="1" kern="0" dirty="0">
                <a:solidFill>
                  <a:srgbClr val="FFFFFF"/>
                </a:solidFill>
                <a:latin typeface="Georgia" pitchFamily="18" charset="0"/>
              </a:rPr>
              <a:t>M</a:t>
            </a:r>
            <a:r>
              <a:rPr lang="en-US" sz="1300" b="1" kern="0" dirty="0" smtClean="0">
                <a:solidFill>
                  <a:srgbClr val="FFFFFF"/>
                </a:solidFill>
                <a:latin typeface="Georgia" pitchFamily="18" charset="0"/>
              </a:rPr>
              <a:t>atters</a:t>
            </a:r>
            <a:endParaRPr lang="en-US" sz="1300" b="1" kern="0" dirty="0">
              <a:solidFill>
                <a:srgbClr val="FFFFFF"/>
              </a:solidFill>
              <a:latin typeface="Georgia" pitchFamily="18" charset="0"/>
            </a:endParaRPr>
          </a:p>
        </p:txBody>
      </p:sp>
      <p:sp>
        <p:nvSpPr>
          <p:cNvPr id="468" name="Rectangle 467"/>
          <p:cNvSpPr/>
          <p:nvPr/>
        </p:nvSpPr>
        <p:spPr bwMode="ltGray">
          <a:xfrm>
            <a:off x="4716016" y="4341558"/>
            <a:ext cx="3960000" cy="758146"/>
          </a:xfrm>
          <a:prstGeom prst="rect">
            <a:avLst/>
          </a:prstGeom>
          <a:solidFill>
            <a:srgbClr val="EB8C00"/>
          </a:solidFill>
          <a:ln w="3175" cap="flat" cmpd="sng" algn="ctr">
            <a:noFill/>
            <a:prstDash val="solid"/>
          </a:ln>
          <a:effectLst/>
        </p:spPr>
        <p:txBody>
          <a:bodyPr lIns="540000" tIns="72000" rIns="144000" bIns="72000" rtlCol="0" anchor="ctr"/>
          <a:lstStyle/>
          <a:p>
            <a:pPr lvl="0">
              <a:defRPr/>
            </a:pPr>
            <a:r>
              <a:rPr lang="en-US" sz="1300" b="1" kern="0" dirty="0" smtClean="0">
                <a:solidFill>
                  <a:srgbClr val="FFFFFF"/>
                </a:solidFill>
                <a:latin typeface="Georgia" pitchFamily="18" charset="0"/>
              </a:rPr>
              <a:t>More focus on internal controls, less on technical (IFRS) matters</a:t>
            </a:r>
            <a:endParaRPr lang="en-US" sz="1300" b="1" kern="0" dirty="0">
              <a:solidFill>
                <a:srgbClr val="FFFFFF"/>
              </a:solidFill>
              <a:latin typeface="Georgia" pitchFamily="18" charset="0"/>
            </a:endParaRPr>
          </a:p>
        </p:txBody>
      </p:sp>
      <p:sp>
        <p:nvSpPr>
          <p:cNvPr id="469" name="TextBox 468"/>
          <p:cNvSpPr txBox="1"/>
          <p:nvPr/>
        </p:nvSpPr>
        <p:spPr>
          <a:xfrm>
            <a:off x="4809912" y="4260324"/>
            <a:ext cx="288541" cy="553998"/>
          </a:xfrm>
          <a:prstGeom prst="rect">
            <a:avLst/>
          </a:prstGeom>
          <a:noFill/>
        </p:spPr>
        <p:txBody>
          <a:bodyPr wrap="none" lIns="0" tIns="0" rIns="0" bIns="0" rtlCol="0">
            <a:spAutoFit/>
          </a:bodyPr>
          <a:lstStyle/>
          <a:p>
            <a:pPr marL="0" marR="0" lvl="0" indent="-274320" defTabSz="914400" eaLnBrk="1" fontAlgn="auto" latinLnBrk="0" hangingPunct="1">
              <a:lnSpc>
                <a:spcPct val="100000"/>
              </a:lnSpc>
              <a:spcBef>
                <a:spcPts val="0"/>
              </a:spcBef>
              <a:spcAft>
                <a:spcPts val="900"/>
              </a:spcAft>
              <a:buClrTx/>
              <a:buSzTx/>
              <a:buFontTx/>
              <a:buNone/>
              <a:tabLst/>
              <a:defRPr/>
            </a:pPr>
            <a:r>
              <a:rPr kumimoji="0" lang="en-GB" sz="3600" b="1" i="1" u="none" strike="noStrike" kern="0" cap="none" spc="0" normalizeH="0" baseline="0" noProof="0" dirty="0" smtClean="0">
                <a:ln>
                  <a:noFill/>
                </a:ln>
                <a:solidFill>
                  <a:srgbClr val="FFFFFF"/>
                </a:solidFill>
                <a:effectLst/>
                <a:uLnTx/>
                <a:uFillTx/>
                <a:latin typeface="Georgia" pitchFamily="18" charset="0"/>
              </a:rPr>
              <a:t>2</a:t>
            </a:r>
          </a:p>
        </p:txBody>
      </p:sp>
      <p:sp>
        <p:nvSpPr>
          <p:cNvPr id="471" name="Rectangle 470"/>
          <p:cNvSpPr/>
          <p:nvPr/>
        </p:nvSpPr>
        <p:spPr bwMode="ltGray">
          <a:xfrm>
            <a:off x="4716016" y="5157192"/>
            <a:ext cx="3960000" cy="972000"/>
          </a:xfrm>
          <a:prstGeom prst="rect">
            <a:avLst/>
          </a:prstGeom>
          <a:solidFill>
            <a:schemeClr val="accent1"/>
          </a:solidFill>
          <a:ln w="3175" cap="flat" cmpd="sng" algn="ctr">
            <a:noFill/>
            <a:prstDash val="solid"/>
          </a:ln>
          <a:effectLst/>
        </p:spPr>
        <p:txBody>
          <a:bodyPr lIns="540000" tIns="72000" rIns="144000" bIns="72000" rtlCol="0" anchor="ctr"/>
          <a:lstStyle/>
          <a:p>
            <a:pPr lvl="0">
              <a:defRPr/>
            </a:pPr>
            <a:r>
              <a:rPr lang="en-US" sz="1300" b="1" kern="0" dirty="0" smtClean="0">
                <a:solidFill>
                  <a:srgbClr val="FFFFFF"/>
                </a:solidFill>
                <a:latin typeface="Georgia" pitchFamily="18" charset="0"/>
              </a:rPr>
              <a:t>More information </a:t>
            </a:r>
            <a:r>
              <a:rPr lang="en-US" sz="1300" b="1" kern="0" dirty="0" smtClean="0">
                <a:solidFill>
                  <a:srgbClr val="FFFFFF"/>
                </a:solidFill>
                <a:latin typeface="Georgia" pitchFamily="18" charset="0"/>
              </a:rPr>
              <a:t>about </a:t>
            </a:r>
            <a:r>
              <a:rPr lang="en-US" sz="1300" b="1" kern="0" dirty="0" smtClean="0">
                <a:solidFill>
                  <a:srgbClr val="FFFFFF"/>
                </a:solidFill>
                <a:latin typeface="Georgia" pitchFamily="18" charset="0"/>
              </a:rPr>
              <a:t>how materiality </a:t>
            </a:r>
            <a:r>
              <a:rPr lang="en-US" sz="1300" b="1" kern="0" dirty="0" smtClean="0">
                <a:solidFill>
                  <a:srgbClr val="FFFFFF"/>
                </a:solidFill>
                <a:latin typeface="Georgia" pitchFamily="18" charset="0"/>
              </a:rPr>
              <a:t>impacts the audit.</a:t>
            </a:r>
            <a:endParaRPr lang="en-US" sz="1300" b="1" kern="0" dirty="0">
              <a:solidFill>
                <a:srgbClr val="FFFFFF"/>
              </a:solidFill>
              <a:latin typeface="Georgia" pitchFamily="18" charset="0"/>
            </a:endParaRPr>
          </a:p>
        </p:txBody>
      </p:sp>
      <p:sp>
        <p:nvSpPr>
          <p:cNvPr id="472" name="TextBox 471"/>
          <p:cNvSpPr txBox="1"/>
          <p:nvPr/>
        </p:nvSpPr>
        <p:spPr>
          <a:xfrm>
            <a:off x="611163" y="3599588"/>
            <a:ext cx="256480" cy="492443"/>
          </a:xfrm>
          <a:prstGeom prst="rect">
            <a:avLst/>
          </a:prstGeom>
          <a:noFill/>
        </p:spPr>
        <p:txBody>
          <a:bodyPr wrap="none" lIns="0" tIns="0" rIns="0" bIns="0" rtlCol="0">
            <a:spAutoFit/>
          </a:bodyPr>
          <a:lstStyle/>
          <a:p>
            <a:pPr marL="0" marR="0" lvl="0" indent="-274320" defTabSz="914400" eaLnBrk="1" fontAlgn="auto" latinLnBrk="0" hangingPunct="1">
              <a:lnSpc>
                <a:spcPct val="100000"/>
              </a:lnSpc>
              <a:spcBef>
                <a:spcPts val="0"/>
              </a:spcBef>
              <a:spcAft>
                <a:spcPts val="900"/>
              </a:spcAft>
              <a:buClrTx/>
              <a:buSzTx/>
              <a:buFontTx/>
              <a:buNone/>
              <a:tabLst/>
              <a:defRPr/>
            </a:pPr>
            <a:r>
              <a:rPr kumimoji="0" lang="en-GB" sz="3200" b="1" i="1" u="none" strike="noStrike" kern="0" cap="none" spc="0" normalizeH="0" baseline="0" noProof="0" dirty="0" smtClean="0">
                <a:ln>
                  <a:noFill/>
                </a:ln>
                <a:solidFill>
                  <a:srgbClr val="FFFFFF"/>
                </a:solidFill>
                <a:effectLst/>
                <a:uLnTx/>
                <a:uFillTx/>
                <a:latin typeface="Georgia" pitchFamily="18" charset="0"/>
              </a:rPr>
              <a:t>3</a:t>
            </a:r>
          </a:p>
        </p:txBody>
      </p:sp>
      <p:pic>
        <p:nvPicPr>
          <p:cNvPr id="18" name="Picture 2" descr="\\10.255.32.14\SafeHarbour\Images\PwC images\People in Portaits-Cover\PwC NYC Technology-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92"/>
          <a:stretch/>
        </p:blipFill>
        <p:spPr bwMode="auto">
          <a:xfrm>
            <a:off x="549948" y="3065488"/>
            <a:ext cx="3962527" cy="3099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6016" y="2829904"/>
            <a:ext cx="3960000" cy="457200"/>
          </a:xfrm>
          <a:prstGeom prst="rect">
            <a:avLst/>
          </a:prstGeom>
          <a:noFill/>
        </p:spPr>
        <p:txBody>
          <a:bodyPr vert="horz" wrap="square" lIns="0" tIns="0" rIns="0" bIns="0" rtlCol="0">
            <a:noAutofit/>
          </a:bodyPr>
          <a:lstStyle/>
          <a:p>
            <a:pPr indent="-274320">
              <a:spcAft>
                <a:spcPts val="900"/>
              </a:spcAft>
            </a:pPr>
            <a:r>
              <a:rPr lang="en-GB" i="1" dirty="0" smtClean="0">
                <a:latin typeface="Georgia" pitchFamily="18" charset="0"/>
              </a:rPr>
              <a:t>Areas for enhancements</a:t>
            </a:r>
            <a:endParaRPr lang="en-GB" i="1" dirty="0" smtClean="0">
              <a:latin typeface="Georgia" pitchFamily="18" charset="0"/>
            </a:endParaRPr>
          </a:p>
        </p:txBody>
      </p:sp>
      <p:sp>
        <p:nvSpPr>
          <p:cNvPr id="17" name="TextBox 16"/>
          <p:cNvSpPr txBox="1"/>
          <p:nvPr/>
        </p:nvSpPr>
        <p:spPr>
          <a:xfrm>
            <a:off x="4809912" y="3456886"/>
            <a:ext cx="226024" cy="553998"/>
          </a:xfrm>
          <a:prstGeom prst="rect">
            <a:avLst/>
          </a:prstGeom>
          <a:noFill/>
        </p:spPr>
        <p:txBody>
          <a:bodyPr wrap="none" lIns="0" tIns="0" rIns="0" bIns="0" rtlCol="0">
            <a:spAutoFit/>
          </a:bodyPr>
          <a:lstStyle/>
          <a:p>
            <a:pPr marL="0" marR="0" lvl="0" indent="-274320" defTabSz="914400" eaLnBrk="1" fontAlgn="auto" latinLnBrk="0" hangingPunct="1">
              <a:lnSpc>
                <a:spcPct val="100000"/>
              </a:lnSpc>
              <a:spcBef>
                <a:spcPts val="0"/>
              </a:spcBef>
              <a:spcAft>
                <a:spcPts val="900"/>
              </a:spcAft>
              <a:buClrTx/>
              <a:buSzTx/>
              <a:buFontTx/>
              <a:buNone/>
              <a:tabLst/>
              <a:defRPr/>
            </a:pPr>
            <a:r>
              <a:rPr kumimoji="0" lang="en-GB" sz="3600" b="1" i="1" u="none" strike="noStrike" kern="0" cap="none" spc="0" normalizeH="0" baseline="0" noProof="0" dirty="0" smtClean="0">
                <a:ln>
                  <a:noFill/>
                </a:ln>
                <a:solidFill>
                  <a:srgbClr val="FFFFFF"/>
                </a:solidFill>
                <a:effectLst/>
                <a:uLnTx/>
                <a:uFillTx/>
                <a:latin typeface="Georgia" pitchFamily="18" charset="0"/>
              </a:rPr>
              <a:t>1</a:t>
            </a:r>
          </a:p>
        </p:txBody>
      </p:sp>
      <p:sp>
        <p:nvSpPr>
          <p:cNvPr id="19" name="TextBox 18"/>
          <p:cNvSpPr txBox="1"/>
          <p:nvPr/>
        </p:nvSpPr>
        <p:spPr>
          <a:xfrm>
            <a:off x="4828116" y="5148250"/>
            <a:ext cx="288541" cy="553998"/>
          </a:xfrm>
          <a:prstGeom prst="rect">
            <a:avLst/>
          </a:prstGeom>
          <a:noFill/>
        </p:spPr>
        <p:txBody>
          <a:bodyPr wrap="none" lIns="0" tIns="0" rIns="0" bIns="0" rtlCol="0">
            <a:spAutoFit/>
          </a:bodyPr>
          <a:lstStyle/>
          <a:p>
            <a:pPr marL="0" marR="0" lvl="0" indent="-274320" defTabSz="914400" eaLnBrk="1" fontAlgn="auto" latinLnBrk="0" hangingPunct="1">
              <a:lnSpc>
                <a:spcPct val="100000"/>
              </a:lnSpc>
              <a:spcBef>
                <a:spcPts val="0"/>
              </a:spcBef>
              <a:spcAft>
                <a:spcPts val="900"/>
              </a:spcAft>
              <a:buClrTx/>
              <a:buSzTx/>
              <a:buFontTx/>
              <a:buNone/>
              <a:tabLst/>
              <a:defRPr/>
            </a:pPr>
            <a:r>
              <a:rPr kumimoji="0" lang="en-GB" sz="3600" b="1" i="1" u="none" strike="noStrike" kern="0" cap="none" spc="0" normalizeH="0" baseline="0" noProof="0" dirty="0" smtClean="0">
                <a:ln>
                  <a:noFill/>
                </a:ln>
                <a:solidFill>
                  <a:srgbClr val="FFFFFF"/>
                </a:solidFill>
                <a:effectLst/>
                <a:uLnTx/>
                <a:uFillTx/>
                <a:latin typeface="Georgia" pitchFamily="18" charset="0"/>
              </a:rPr>
              <a:t>3</a:t>
            </a:r>
          </a:p>
        </p:txBody>
      </p:sp>
      <p:sp>
        <p:nvSpPr>
          <p:cNvPr id="4" name="Slide Number Placeholder 3"/>
          <p:cNvSpPr>
            <a:spLocks noGrp="1"/>
          </p:cNvSpPr>
          <p:nvPr>
            <p:ph type="sldNum" sz="quarter" idx="18"/>
          </p:nvPr>
        </p:nvSpPr>
        <p:spPr/>
        <p:txBody>
          <a:bodyPr/>
          <a:lstStyle/>
          <a:p>
            <a:fld id="{EAE9DA31-2849-4E68-8B82-4CF250CDCD7F}" type="slidenum">
              <a:rPr lang="en-GB" smtClean="0"/>
              <a:pPr/>
              <a:t>5</a:t>
            </a:fld>
            <a:endParaRPr lang="en-GB"/>
          </a:p>
        </p:txBody>
      </p:sp>
      <p:sp>
        <p:nvSpPr>
          <p:cNvPr id="5" name="Date Placeholder 4"/>
          <p:cNvSpPr>
            <a:spLocks noGrp="1"/>
          </p:cNvSpPr>
          <p:nvPr>
            <p:ph type="dt" sz="half" idx="16"/>
          </p:nvPr>
        </p:nvSpPr>
        <p:spPr/>
        <p:txBody>
          <a:bodyPr/>
          <a:lstStyle/>
          <a:p>
            <a:r>
              <a:rPr lang="en-US" smtClean="0"/>
              <a:t>12 May 2016</a:t>
            </a:r>
            <a:endParaRPr lang="en-GB"/>
          </a:p>
        </p:txBody>
      </p:sp>
      <p:sp>
        <p:nvSpPr>
          <p:cNvPr id="6" name="Footer Placeholder 5"/>
          <p:cNvSpPr>
            <a:spLocks noGrp="1"/>
          </p:cNvSpPr>
          <p:nvPr>
            <p:ph type="ftr" sz="quarter" idx="17"/>
          </p:nvPr>
        </p:nvSpPr>
        <p:spPr/>
        <p:txBody>
          <a:bodyPr/>
          <a:lstStyle/>
          <a:p>
            <a:r>
              <a:rPr lang="en-GB" smtClean="0"/>
              <a:t>Lessons learned - The Netherlands</a:t>
            </a:r>
            <a:endParaRPr lang="en-GB"/>
          </a:p>
        </p:txBody>
      </p:sp>
    </p:spTree>
    <p:extLst>
      <p:ext uri="{BB962C8B-B14F-4D97-AF65-F5344CB8AC3E}">
        <p14:creationId xmlns:p14="http://schemas.microsoft.com/office/powerpoint/2010/main" val="284291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255.32.14\SafeHarbour\Images\PwC images\People in Portaits-Cover\Photo_R_RGB_AU_D6_JA_003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8" r="37908"/>
          <a:stretch/>
        </p:blipFill>
        <p:spPr bwMode="auto">
          <a:xfrm>
            <a:off x="4648200" y="1350000"/>
            <a:ext cx="4495800" cy="55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audit firms and audit teams</a:t>
            </a:r>
            <a:endParaRPr lang="en-US" dirty="0"/>
          </a:p>
        </p:txBody>
      </p:sp>
      <p:grpSp>
        <p:nvGrpSpPr>
          <p:cNvPr id="12" name="Group 11"/>
          <p:cNvGrpSpPr/>
          <p:nvPr/>
        </p:nvGrpSpPr>
        <p:grpSpPr>
          <a:xfrm>
            <a:off x="534385" y="1546694"/>
            <a:ext cx="4598974" cy="755152"/>
            <a:chOff x="538012" y="1772817"/>
            <a:chExt cx="4598974" cy="755152"/>
          </a:xfrm>
        </p:grpSpPr>
        <p:sp>
          <p:nvSpPr>
            <p:cNvPr id="62" name="Flowchart: Manual Input 2"/>
            <p:cNvSpPr/>
            <p:nvPr/>
          </p:nvSpPr>
          <p:spPr bwMode="ltGray">
            <a:xfrm rot="5400000">
              <a:off x="770366" y="1605196"/>
              <a:ext cx="638975" cy="11036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rgbClr val="968C6D">
                <a:lumMod val="40000"/>
                <a:lumOff val="60000"/>
              </a:srgb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63" name="Flowchart: Manual Input 35"/>
            <p:cNvSpPr/>
            <p:nvPr/>
          </p:nvSpPr>
          <p:spPr bwMode="ltGray">
            <a:xfrm rot="16200000">
              <a:off x="2779410" y="170393"/>
              <a:ext cx="755152" cy="39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1"/>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64" name="Rectangle 63"/>
            <p:cNvSpPr/>
            <p:nvPr/>
          </p:nvSpPr>
          <p:spPr>
            <a:xfrm>
              <a:off x="1641695" y="1888782"/>
              <a:ext cx="3276000" cy="584775"/>
            </a:xfrm>
            <a:prstGeom prst="rect">
              <a:avLst/>
            </a:prstGeom>
          </p:spPr>
          <p:txBody>
            <a:bodyPr wrap="square">
              <a:spAutoFit/>
            </a:bodyPr>
            <a:lstStyle/>
            <a:p>
              <a:pPr defTabSz="1018824">
                <a:spcAft>
                  <a:spcPts val="600"/>
                </a:spcAft>
              </a:pPr>
              <a:r>
                <a:rPr lang="en-US" sz="1600" b="1" dirty="0" smtClean="0">
                  <a:solidFill>
                    <a:srgbClr val="FFFFFF"/>
                  </a:solidFill>
                  <a:latin typeface="Georgia" pitchFamily="18" charset="0"/>
                </a:rPr>
                <a:t>Ensuring quality control in writing skills</a:t>
              </a:r>
              <a:endParaRPr lang="en-US" sz="1600" b="1" dirty="0" smtClean="0">
                <a:solidFill>
                  <a:srgbClr val="FFFFFF"/>
                </a:solidFill>
                <a:latin typeface="Georgia" pitchFamily="18" charset="0"/>
              </a:endParaRPr>
            </a:p>
          </p:txBody>
        </p:sp>
        <p:sp>
          <p:nvSpPr>
            <p:cNvPr id="65" name="Rectangle 64"/>
            <p:cNvSpPr/>
            <p:nvPr/>
          </p:nvSpPr>
          <p:spPr>
            <a:xfrm>
              <a:off x="705932" y="1844372"/>
              <a:ext cx="219612" cy="538609"/>
            </a:xfrm>
            <a:prstGeom prst="rect">
              <a:avLst/>
            </a:prstGeom>
          </p:spPr>
          <p:txBody>
            <a:bodyPr wrap="none" lIns="0" tIns="0" rIns="0" bIns="0">
              <a:spAutoFit/>
            </a:bodyPr>
            <a:lstStyle/>
            <a:p>
              <a:pPr defTabSz="1018824"/>
              <a:r>
                <a:rPr lang="en-GB" sz="3500" b="1" dirty="0" smtClean="0">
                  <a:solidFill>
                    <a:schemeClr val="accent1"/>
                  </a:solidFill>
                  <a:latin typeface="Georgia" pitchFamily="18" charset="0"/>
                </a:rPr>
                <a:t>1</a:t>
              </a:r>
              <a:endParaRPr lang="en-GB" sz="3500" dirty="0">
                <a:solidFill>
                  <a:schemeClr val="accent1"/>
                </a:solidFill>
                <a:latin typeface="Georgia" pitchFamily="18" charset="0"/>
              </a:endParaRPr>
            </a:p>
          </p:txBody>
        </p:sp>
      </p:grpSp>
      <p:grpSp>
        <p:nvGrpSpPr>
          <p:cNvPr id="11" name="Group 10"/>
          <p:cNvGrpSpPr/>
          <p:nvPr/>
        </p:nvGrpSpPr>
        <p:grpSpPr>
          <a:xfrm>
            <a:off x="521217" y="3372233"/>
            <a:ext cx="4598974" cy="755152"/>
            <a:chOff x="538012" y="2601119"/>
            <a:chExt cx="4598974" cy="755152"/>
          </a:xfrm>
        </p:grpSpPr>
        <p:sp>
          <p:nvSpPr>
            <p:cNvPr id="68" name="Flowchart: Manual Input 2"/>
            <p:cNvSpPr/>
            <p:nvPr/>
          </p:nvSpPr>
          <p:spPr bwMode="ltGray">
            <a:xfrm rot="5400000">
              <a:off x="770366" y="2433498"/>
              <a:ext cx="638975" cy="11036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rgbClr val="968C6D">
                <a:lumMod val="40000"/>
                <a:lumOff val="60000"/>
              </a:srgb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69" name="Flowchart: Manual Input 35"/>
            <p:cNvSpPr/>
            <p:nvPr/>
          </p:nvSpPr>
          <p:spPr bwMode="ltGray">
            <a:xfrm rot="16200000">
              <a:off x="2779410" y="998695"/>
              <a:ext cx="755152" cy="39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EB8C00"/>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70" name="Rectangle 69"/>
            <p:cNvSpPr/>
            <p:nvPr/>
          </p:nvSpPr>
          <p:spPr>
            <a:xfrm>
              <a:off x="1641695" y="2708549"/>
              <a:ext cx="3276000" cy="584775"/>
            </a:xfrm>
            <a:prstGeom prst="rect">
              <a:avLst/>
            </a:prstGeom>
          </p:spPr>
          <p:txBody>
            <a:bodyPr wrap="square">
              <a:spAutoFit/>
            </a:bodyPr>
            <a:lstStyle/>
            <a:p>
              <a:pPr defTabSz="1018824">
                <a:spcAft>
                  <a:spcPts val="600"/>
                </a:spcAft>
              </a:pPr>
              <a:r>
                <a:rPr lang="en-GB" sz="1600" b="1" dirty="0" smtClean="0">
                  <a:solidFill>
                    <a:srgbClr val="FFFFFF"/>
                  </a:solidFill>
                  <a:latin typeface="Georgia" pitchFamily="18" charset="0"/>
                </a:rPr>
                <a:t>Distinguishing in audit approach and reporting</a:t>
              </a:r>
              <a:endParaRPr lang="en-GB" sz="1600" b="1" dirty="0" smtClean="0">
                <a:solidFill>
                  <a:srgbClr val="FFFFFF"/>
                </a:solidFill>
                <a:latin typeface="Georgia" pitchFamily="18" charset="0"/>
              </a:endParaRPr>
            </a:p>
          </p:txBody>
        </p:sp>
        <p:sp>
          <p:nvSpPr>
            <p:cNvPr id="71" name="Rectangle 70"/>
            <p:cNvSpPr/>
            <p:nvPr/>
          </p:nvSpPr>
          <p:spPr>
            <a:xfrm>
              <a:off x="705932" y="2672674"/>
              <a:ext cx="280526" cy="538609"/>
            </a:xfrm>
            <a:prstGeom prst="rect">
              <a:avLst/>
            </a:prstGeom>
          </p:spPr>
          <p:txBody>
            <a:bodyPr wrap="none" lIns="0" tIns="0" rIns="0" bIns="0">
              <a:spAutoFit/>
            </a:bodyPr>
            <a:lstStyle/>
            <a:p>
              <a:pPr defTabSz="1018824"/>
              <a:r>
                <a:rPr lang="en-GB" sz="3500" b="1" dirty="0">
                  <a:solidFill>
                    <a:srgbClr val="EB8C00"/>
                  </a:solidFill>
                  <a:latin typeface="Georgia" pitchFamily="18" charset="0"/>
                </a:rPr>
                <a:t>3</a:t>
              </a:r>
              <a:endParaRPr lang="en-GB" sz="3500" dirty="0">
                <a:solidFill>
                  <a:srgbClr val="EB8C00"/>
                </a:solidFill>
                <a:latin typeface="Georgia" pitchFamily="18" charset="0"/>
              </a:endParaRPr>
            </a:p>
          </p:txBody>
        </p:sp>
      </p:grpSp>
      <p:grpSp>
        <p:nvGrpSpPr>
          <p:cNvPr id="10" name="Group 9"/>
          <p:cNvGrpSpPr/>
          <p:nvPr/>
        </p:nvGrpSpPr>
        <p:grpSpPr>
          <a:xfrm>
            <a:off x="521217" y="4326804"/>
            <a:ext cx="4598974" cy="755152"/>
            <a:chOff x="538012" y="3429665"/>
            <a:chExt cx="4598974" cy="755152"/>
          </a:xfrm>
        </p:grpSpPr>
        <p:sp>
          <p:nvSpPr>
            <p:cNvPr id="74" name="Flowchart: Manual Input 2"/>
            <p:cNvSpPr/>
            <p:nvPr/>
          </p:nvSpPr>
          <p:spPr bwMode="ltGray">
            <a:xfrm rot="5400000">
              <a:off x="770366" y="3262044"/>
              <a:ext cx="638975" cy="11036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rgbClr val="968C6D">
                <a:lumMod val="40000"/>
                <a:lumOff val="60000"/>
              </a:srgb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75" name="Flowchart: Manual Input 35"/>
            <p:cNvSpPr/>
            <p:nvPr/>
          </p:nvSpPr>
          <p:spPr bwMode="ltGray">
            <a:xfrm rot="16200000">
              <a:off x="2779410" y="1827241"/>
              <a:ext cx="755152" cy="39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1">
                <a:lumMod val="75000"/>
              </a:scheme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76" name="Rectangle 75"/>
            <p:cNvSpPr/>
            <p:nvPr/>
          </p:nvSpPr>
          <p:spPr>
            <a:xfrm>
              <a:off x="1641695" y="3545630"/>
              <a:ext cx="3276000" cy="338554"/>
            </a:xfrm>
            <a:prstGeom prst="rect">
              <a:avLst/>
            </a:prstGeom>
          </p:spPr>
          <p:txBody>
            <a:bodyPr wrap="square">
              <a:spAutoFit/>
            </a:bodyPr>
            <a:lstStyle/>
            <a:p>
              <a:pPr defTabSz="1018824">
                <a:spcAft>
                  <a:spcPts val="600"/>
                </a:spcAft>
              </a:pPr>
              <a:r>
                <a:rPr lang="en-US" sz="1600" b="1" dirty="0" smtClean="0">
                  <a:solidFill>
                    <a:srgbClr val="FFFFFF"/>
                  </a:solidFill>
                  <a:latin typeface="Georgia" pitchFamily="18" charset="0"/>
                </a:rPr>
                <a:t>Playing the Tipp Ex challenge</a:t>
              </a:r>
              <a:endParaRPr lang="en-US" sz="1600" b="1" dirty="0" smtClean="0">
                <a:solidFill>
                  <a:srgbClr val="FFFFFF"/>
                </a:solidFill>
                <a:latin typeface="Georgia" pitchFamily="18" charset="0"/>
              </a:endParaRPr>
            </a:p>
          </p:txBody>
        </p:sp>
        <p:sp>
          <p:nvSpPr>
            <p:cNvPr id="77" name="Rectangle 76"/>
            <p:cNvSpPr/>
            <p:nvPr/>
          </p:nvSpPr>
          <p:spPr>
            <a:xfrm>
              <a:off x="705932" y="3494574"/>
              <a:ext cx="291747" cy="538609"/>
            </a:xfrm>
            <a:prstGeom prst="rect">
              <a:avLst/>
            </a:prstGeom>
          </p:spPr>
          <p:txBody>
            <a:bodyPr wrap="none" lIns="0" tIns="0" rIns="0" bIns="0">
              <a:spAutoFit/>
            </a:bodyPr>
            <a:lstStyle/>
            <a:p>
              <a:pPr defTabSz="1018824"/>
              <a:r>
                <a:rPr lang="en-GB" sz="3500" b="1" dirty="0">
                  <a:solidFill>
                    <a:schemeClr val="tx2">
                      <a:lumMod val="75000"/>
                    </a:schemeClr>
                  </a:solidFill>
                  <a:latin typeface="Georgia" pitchFamily="18" charset="0"/>
                </a:rPr>
                <a:t>4</a:t>
              </a:r>
              <a:endParaRPr lang="en-GB" sz="3500" dirty="0">
                <a:solidFill>
                  <a:schemeClr val="tx2">
                    <a:lumMod val="75000"/>
                  </a:schemeClr>
                </a:solidFill>
                <a:latin typeface="Georgia" pitchFamily="18" charset="0"/>
              </a:endParaRPr>
            </a:p>
          </p:txBody>
        </p:sp>
      </p:grpSp>
      <p:sp>
        <p:nvSpPr>
          <p:cNvPr id="4" name="Slide Number Placeholder 3"/>
          <p:cNvSpPr>
            <a:spLocks noGrp="1"/>
          </p:cNvSpPr>
          <p:nvPr>
            <p:ph type="sldNum" sz="quarter" idx="18"/>
          </p:nvPr>
        </p:nvSpPr>
        <p:spPr/>
        <p:txBody>
          <a:bodyPr/>
          <a:lstStyle/>
          <a:p>
            <a:fld id="{EAE9DA31-2849-4E68-8B82-4CF250CDCD7F}" type="slidenum">
              <a:rPr lang="en-GB" smtClean="0"/>
              <a:pPr/>
              <a:t>6</a:t>
            </a:fld>
            <a:endParaRPr lang="en-GB"/>
          </a:p>
        </p:txBody>
      </p:sp>
      <p:sp>
        <p:nvSpPr>
          <p:cNvPr id="5" name="Date Placeholder 4"/>
          <p:cNvSpPr>
            <a:spLocks noGrp="1"/>
          </p:cNvSpPr>
          <p:nvPr>
            <p:ph type="dt" sz="half" idx="16"/>
          </p:nvPr>
        </p:nvSpPr>
        <p:spPr/>
        <p:txBody>
          <a:bodyPr/>
          <a:lstStyle/>
          <a:p>
            <a:r>
              <a:rPr lang="en-US" smtClean="0"/>
              <a:t>12 May 2016</a:t>
            </a:r>
            <a:endParaRPr lang="en-GB"/>
          </a:p>
        </p:txBody>
      </p:sp>
      <p:sp>
        <p:nvSpPr>
          <p:cNvPr id="6" name="Footer Placeholder 5"/>
          <p:cNvSpPr>
            <a:spLocks noGrp="1"/>
          </p:cNvSpPr>
          <p:nvPr>
            <p:ph type="ftr" sz="quarter" idx="17"/>
          </p:nvPr>
        </p:nvSpPr>
        <p:spPr/>
        <p:txBody>
          <a:bodyPr/>
          <a:lstStyle/>
          <a:p>
            <a:r>
              <a:rPr lang="en-GB" smtClean="0"/>
              <a:t>Lessons learned - The Netherlands</a:t>
            </a:r>
            <a:endParaRPr lang="en-GB"/>
          </a:p>
        </p:txBody>
      </p:sp>
      <p:grpSp>
        <p:nvGrpSpPr>
          <p:cNvPr id="24" name="Group 23"/>
          <p:cNvGrpSpPr/>
          <p:nvPr/>
        </p:nvGrpSpPr>
        <p:grpSpPr>
          <a:xfrm>
            <a:off x="528372" y="2426287"/>
            <a:ext cx="4604987" cy="755152"/>
            <a:chOff x="538012" y="1779462"/>
            <a:chExt cx="4604987" cy="755152"/>
          </a:xfrm>
        </p:grpSpPr>
        <p:sp>
          <p:nvSpPr>
            <p:cNvPr id="25" name="Flowchart: Manual Input 2"/>
            <p:cNvSpPr/>
            <p:nvPr/>
          </p:nvSpPr>
          <p:spPr bwMode="ltGray">
            <a:xfrm rot="5400000">
              <a:off x="770366" y="1605196"/>
              <a:ext cx="638975" cy="11036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rgbClr val="968C6D">
                <a:lumMod val="40000"/>
                <a:lumOff val="60000"/>
              </a:srgb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26" name="Flowchart: Manual Input 35"/>
            <p:cNvSpPr/>
            <p:nvPr/>
          </p:nvSpPr>
          <p:spPr bwMode="ltGray">
            <a:xfrm rot="16200000">
              <a:off x="2785423" y="177038"/>
              <a:ext cx="755152" cy="39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chemeClr val="accent2"/>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27" name="Rectangle 26"/>
            <p:cNvSpPr/>
            <p:nvPr/>
          </p:nvSpPr>
          <p:spPr>
            <a:xfrm>
              <a:off x="1641695" y="1888782"/>
              <a:ext cx="3276000" cy="584775"/>
            </a:xfrm>
            <a:prstGeom prst="rect">
              <a:avLst/>
            </a:prstGeom>
          </p:spPr>
          <p:txBody>
            <a:bodyPr wrap="square">
              <a:spAutoFit/>
            </a:bodyPr>
            <a:lstStyle/>
            <a:p>
              <a:pPr defTabSz="1018824">
                <a:spcAft>
                  <a:spcPts val="600"/>
                </a:spcAft>
              </a:pPr>
              <a:r>
                <a:rPr lang="en-US" sz="1600" b="1" dirty="0" smtClean="0">
                  <a:solidFill>
                    <a:srgbClr val="FFFFFF"/>
                  </a:solidFill>
                  <a:latin typeface="Georgia" pitchFamily="18" charset="0"/>
                </a:rPr>
                <a:t>Beginning with the end in mind </a:t>
              </a:r>
              <a:endParaRPr lang="en-US" sz="1600" b="1" dirty="0" smtClean="0">
                <a:solidFill>
                  <a:srgbClr val="FFFFFF"/>
                </a:solidFill>
                <a:latin typeface="Georgia" pitchFamily="18" charset="0"/>
              </a:endParaRPr>
            </a:p>
          </p:txBody>
        </p:sp>
        <p:sp>
          <p:nvSpPr>
            <p:cNvPr id="28" name="Rectangle 27"/>
            <p:cNvSpPr/>
            <p:nvPr/>
          </p:nvSpPr>
          <p:spPr>
            <a:xfrm>
              <a:off x="705932" y="1844372"/>
              <a:ext cx="280526" cy="538609"/>
            </a:xfrm>
            <a:prstGeom prst="rect">
              <a:avLst/>
            </a:prstGeom>
          </p:spPr>
          <p:txBody>
            <a:bodyPr wrap="none" lIns="0" tIns="0" rIns="0" bIns="0">
              <a:spAutoFit/>
            </a:bodyPr>
            <a:lstStyle/>
            <a:p>
              <a:pPr defTabSz="1018824"/>
              <a:r>
                <a:rPr lang="en-GB" sz="3500" b="1" dirty="0">
                  <a:solidFill>
                    <a:schemeClr val="accent2"/>
                  </a:solidFill>
                  <a:latin typeface="Georgia" pitchFamily="18" charset="0"/>
                </a:rPr>
                <a:t>2</a:t>
              </a:r>
              <a:endParaRPr lang="en-GB" sz="3500" dirty="0">
                <a:solidFill>
                  <a:schemeClr val="accent2"/>
                </a:solidFill>
                <a:latin typeface="Georgia" pitchFamily="18" charset="0"/>
              </a:endParaRPr>
            </a:p>
          </p:txBody>
        </p:sp>
      </p:grpSp>
      <p:grpSp>
        <p:nvGrpSpPr>
          <p:cNvPr id="29" name="Group 28"/>
          <p:cNvGrpSpPr/>
          <p:nvPr/>
        </p:nvGrpSpPr>
        <p:grpSpPr>
          <a:xfrm>
            <a:off x="534385" y="5231566"/>
            <a:ext cx="4598974" cy="755152"/>
            <a:chOff x="538012" y="3429665"/>
            <a:chExt cx="4598974" cy="755152"/>
          </a:xfrm>
        </p:grpSpPr>
        <p:sp>
          <p:nvSpPr>
            <p:cNvPr id="30" name="Flowchart: Manual Input 2"/>
            <p:cNvSpPr/>
            <p:nvPr/>
          </p:nvSpPr>
          <p:spPr bwMode="ltGray">
            <a:xfrm rot="5400000">
              <a:off x="770366" y="3262044"/>
              <a:ext cx="638975" cy="11036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3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3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323"/>
                  </a:moveTo>
                  <a:lnTo>
                    <a:pt x="10000" y="0"/>
                  </a:lnTo>
                  <a:lnTo>
                    <a:pt x="10000" y="10000"/>
                  </a:lnTo>
                  <a:lnTo>
                    <a:pt x="0" y="10000"/>
                  </a:lnTo>
                  <a:lnTo>
                    <a:pt x="0" y="3323"/>
                  </a:lnTo>
                  <a:close/>
                </a:path>
              </a:pathLst>
            </a:custGeom>
            <a:solidFill>
              <a:srgbClr val="968C6D">
                <a:lumMod val="40000"/>
                <a:lumOff val="60000"/>
              </a:srgb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31" name="Flowchart: Manual Input 35"/>
            <p:cNvSpPr/>
            <p:nvPr/>
          </p:nvSpPr>
          <p:spPr bwMode="ltGray">
            <a:xfrm rot="16200000">
              <a:off x="2779410" y="1827241"/>
              <a:ext cx="755152" cy="39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03"/>
                  </a:moveTo>
                  <a:lnTo>
                    <a:pt x="10000" y="0"/>
                  </a:lnTo>
                  <a:lnTo>
                    <a:pt x="10000" y="10000"/>
                  </a:lnTo>
                  <a:lnTo>
                    <a:pt x="0" y="10000"/>
                  </a:lnTo>
                  <a:lnTo>
                    <a:pt x="0" y="803"/>
                  </a:lnTo>
                  <a:close/>
                </a:path>
              </a:pathLst>
            </a:custGeom>
            <a:solidFill>
              <a:srgbClr val="968C6D"/>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32" name="Rectangle 31"/>
            <p:cNvSpPr/>
            <p:nvPr/>
          </p:nvSpPr>
          <p:spPr>
            <a:xfrm>
              <a:off x="1641695" y="3545630"/>
              <a:ext cx="3276000" cy="584775"/>
            </a:xfrm>
            <a:prstGeom prst="rect">
              <a:avLst/>
            </a:prstGeom>
          </p:spPr>
          <p:txBody>
            <a:bodyPr wrap="square">
              <a:spAutoFit/>
            </a:bodyPr>
            <a:lstStyle/>
            <a:p>
              <a:pPr defTabSz="1018824">
                <a:spcAft>
                  <a:spcPts val="600"/>
                </a:spcAft>
              </a:pPr>
              <a:r>
                <a:rPr lang="en-US" sz="1600" b="1" dirty="0" smtClean="0">
                  <a:solidFill>
                    <a:srgbClr val="FFFFFF"/>
                  </a:solidFill>
                  <a:latin typeface="Georgia" pitchFamily="18" charset="0"/>
                </a:rPr>
                <a:t>Effecting firm rotation process</a:t>
              </a:r>
              <a:endParaRPr lang="en-US" sz="1600" b="1" dirty="0" smtClean="0">
                <a:solidFill>
                  <a:srgbClr val="FFFFFF"/>
                </a:solidFill>
                <a:latin typeface="Georgia" pitchFamily="18" charset="0"/>
              </a:endParaRPr>
            </a:p>
          </p:txBody>
        </p:sp>
        <p:sp>
          <p:nvSpPr>
            <p:cNvPr id="33" name="Rectangle 32"/>
            <p:cNvSpPr/>
            <p:nvPr/>
          </p:nvSpPr>
          <p:spPr>
            <a:xfrm>
              <a:off x="705932" y="3494574"/>
              <a:ext cx="269304" cy="538609"/>
            </a:xfrm>
            <a:prstGeom prst="rect">
              <a:avLst/>
            </a:prstGeom>
          </p:spPr>
          <p:txBody>
            <a:bodyPr wrap="none" lIns="0" tIns="0" rIns="0" bIns="0">
              <a:spAutoFit/>
            </a:bodyPr>
            <a:lstStyle/>
            <a:p>
              <a:pPr defTabSz="1018824"/>
              <a:r>
                <a:rPr lang="en-GB" sz="3500" b="1" dirty="0">
                  <a:solidFill>
                    <a:srgbClr val="968C6D"/>
                  </a:solidFill>
                  <a:latin typeface="Georgia" pitchFamily="18" charset="0"/>
                </a:rPr>
                <a:t>5</a:t>
              </a:r>
              <a:endParaRPr lang="en-GB" sz="3500" dirty="0">
                <a:solidFill>
                  <a:srgbClr val="968C6D"/>
                </a:solidFill>
                <a:latin typeface="Georgia" pitchFamily="18" charset="0"/>
              </a:endParaRPr>
            </a:p>
          </p:txBody>
        </p:sp>
      </p:grpSp>
    </p:spTree>
    <p:extLst>
      <p:ext uri="{BB962C8B-B14F-4D97-AF65-F5344CB8AC3E}">
        <p14:creationId xmlns:p14="http://schemas.microsoft.com/office/powerpoint/2010/main" val="129361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023" y="-6686"/>
            <a:ext cx="9144000" cy="2052318"/>
          </a:xfrm>
          <a:prstGeom prst="rect">
            <a:avLst/>
          </a:prstGeom>
        </p:spPr>
      </p:pic>
      <p:sp>
        <p:nvSpPr>
          <p:cNvPr id="8" name="Rectangle 7"/>
          <p:cNvSpPr/>
          <p:nvPr/>
        </p:nvSpPr>
        <p:spPr bwMode="ltGray">
          <a:xfrm>
            <a:off x="5526024" y="2862920"/>
            <a:ext cx="1524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Georgia" pitchFamily="18" charset="0"/>
            </a:endParaRPr>
          </a:p>
        </p:txBody>
      </p:sp>
      <p:sp>
        <p:nvSpPr>
          <p:cNvPr id="17" name="Rectangle 16"/>
          <p:cNvSpPr/>
          <p:nvPr/>
        </p:nvSpPr>
        <p:spPr bwMode="ltGray">
          <a:xfrm>
            <a:off x="544681" y="2482156"/>
            <a:ext cx="4570012" cy="3672590"/>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20980" tIns="91440" rIns="0" bIns="0" rtlCol="0" anchor="t"/>
          <a:lstStyle/>
          <a:p>
            <a:pPr>
              <a:lnSpc>
                <a:spcPct val="80000"/>
              </a:lnSpc>
            </a:pPr>
            <a:r>
              <a:rPr lang="en-US" sz="3600" i="1" dirty="0" smtClean="0">
                <a:solidFill>
                  <a:schemeClr val="bg1"/>
                </a:solidFill>
                <a:latin typeface="Georgia" pitchFamily="18" charset="0"/>
              </a:rPr>
              <a:t>How more informative reporting creates new challenges …</a:t>
            </a:r>
            <a:endParaRPr lang="en-US" sz="3600" i="1" dirty="0">
              <a:solidFill>
                <a:schemeClr val="bg1"/>
              </a:solidFill>
              <a:latin typeface="Georgia" pitchFamily="18" charset="0"/>
            </a:endParaRPr>
          </a:p>
        </p:txBody>
      </p:sp>
      <p:sp>
        <p:nvSpPr>
          <p:cNvPr id="25" name="Rectangle 24"/>
          <p:cNvSpPr/>
          <p:nvPr/>
        </p:nvSpPr>
        <p:spPr bwMode="ltGray">
          <a:xfrm>
            <a:off x="5801151" y="4405828"/>
            <a:ext cx="2809449" cy="1744585"/>
          </a:xfrm>
          <a:prstGeom prst="rect">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latin typeface="Georgia" pitchFamily="18" charset="0"/>
            </a:endParaRPr>
          </a:p>
        </p:txBody>
      </p:sp>
      <p:sp>
        <p:nvSpPr>
          <p:cNvPr id="30" name="Rectangle 29"/>
          <p:cNvSpPr/>
          <p:nvPr/>
        </p:nvSpPr>
        <p:spPr>
          <a:xfrm>
            <a:off x="6084198" y="4882204"/>
            <a:ext cx="2243353" cy="861774"/>
          </a:xfrm>
          <a:prstGeom prst="rect">
            <a:avLst/>
          </a:prstGeom>
        </p:spPr>
        <p:txBody>
          <a:bodyPr wrap="square" lIns="0" tIns="0" rIns="0" bIns="0" anchor="t">
            <a:spAutoFit/>
          </a:bodyPr>
          <a:lstStyle/>
          <a:p>
            <a:r>
              <a:rPr lang="en-US" sz="1400" b="1" i="1" dirty="0" smtClean="0">
                <a:solidFill>
                  <a:schemeClr val="bg1"/>
                </a:solidFill>
                <a:latin typeface="Georgia" pitchFamily="18" charset="0"/>
              </a:rPr>
              <a:t>How to explain the absence of  KAMs when issuing a disclaimer of opinion? </a:t>
            </a:r>
          </a:p>
        </p:txBody>
      </p:sp>
      <p:sp>
        <p:nvSpPr>
          <p:cNvPr id="19" name="Rectangle 18"/>
          <p:cNvSpPr/>
          <p:nvPr/>
        </p:nvSpPr>
        <p:spPr bwMode="ltGray">
          <a:xfrm>
            <a:off x="4737673" y="2282032"/>
            <a:ext cx="3362719" cy="2447772"/>
          </a:xfrm>
          <a:prstGeom prst="rect">
            <a:avLst/>
          </a:prstGeom>
          <a:solidFill>
            <a:schemeClr val="accent2">
              <a:lumMod val="60000"/>
              <a:lumOff val="40000"/>
              <a:alpha val="8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1"/>
              </a:solidFill>
              <a:latin typeface="Georgia" pitchFamily="18" charset="0"/>
            </a:endParaRPr>
          </a:p>
        </p:txBody>
      </p:sp>
      <p:sp>
        <p:nvSpPr>
          <p:cNvPr id="14" name="Rectangle 13"/>
          <p:cNvSpPr/>
          <p:nvPr/>
        </p:nvSpPr>
        <p:spPr>
          <a:xfrm>
            <a:off x="5256216" y="2482156"/>
            <a:ext cx="2408379" cy="2154436"/>
          </a:xfrm>
          <a:prstGeom prst="rect">
            <a:avLst/>
          </a:prstGeom>
        </p:spPr>
        <p:txBody>
          <a:bodyPr wrap="square" lIns="0" tIns="0" rIns="0" bIns="0" anchor="t">
            <a:spAutoFit/>
          </a:bodyPr>
          <a:lstStyle/>
          <a:p>
            <a:r>
              <a:rPr lang="en-US" sz="1400" b="1" i="1" dirty="0" smtClean="0">
                <a:solidFill>
                  <a:schemeClr val="bg1"/>
                </a:solidFill>
                <a:latin typeface="Georgia" pitchFamily="18" charset="0"/>
              </a:rPr>
              <a:t>A </a:t>
            </a:r>
            <a:r>
              <a:rPr lang="en-US" sz="1400" b="1" i="1" dirty="0" smtClean="0">
                <a:solidFill>
                  <a:schemeClr val="bg1"/>
                </a:solidFill>
                <a:latin typeface="Georgia" pitchFamily="18" charset="0"/>
              </a:rPr>
              <a:t>KAM covering the going concern risk, considerations and work done </a:t>
            </a:r>
          </a:p>
          <a:p>
            <a:r>
              <a:rPr lang="en-US" sz="1400" b="1" i="1" dirty="0" smtClean="0">
                <a:solidFill>
                  <a:schemeClr val="bg1"/>
                </a:solidFill>
                <a:latin typeface="Georgia" pitchFamily="18" charset="0"/>
              </a:rPr>
              <a:t>…</a:t>
            </a:r>
          </a:p>
          <a:p>
            <a:r>
              <a:rPr lang="en-US" sz="1400" b="1" i="1" dirty="0" smtClean="0">
                <a:solidFill>
                  <a:schemeClr val="bg1"/>
                </a:solidFill>
                <a:latin typeface="Georgia" pitchFamily="18" charset="0"/>
              </a:rPr>
              <a:t>Company went bankrupt some months after issuance of the auditor’s report, auditor scrutinized</a:t>
            </a:r>
            <a:endParaRPr lang="en-US" sz="1400" b="1" i="1" dirty="0"/>
          </a:p>
        </p:txBody>
      </p:sp>
      <p:sp>
        <p:nvSpPr>
          <p:cNvPr id="2" name="Slide Number Placeholder 1"/>
          <p:cNvSpPr>
            <a:spLocks noGrp="1"/>
          </p:cNvSpPr>
          <p:nvPr>
            <p:ph type="sldNum" sz="quarter" idx="12"/>
          </p:nvPr>
        </p:nvSpPr>
        <p:spPr/>
        <p:txBody>
          <a:bodyPr/>
          <a:lstStyle/>
          <a:p>
            <a:fld id="{83FA7DE1-2300-4C8B-8794-A672FAD0645E}" type="slidenum">
              <a:rPr lang="en-GB" smtClean="0"/>
              <a:pPr/>
              <a:t>7</a:t>
            </a:fld>
            <a:endParaRPr lang="en-GB"/>
          </a:p>
        </p:txBody>
      </p:sp>
      <p:sp>
        <p:nvSpPr>
          <p:cNvPr id="3" name="Date Placeholder 2"/>
          <p:cNvSpPr>
            <a:spLocks noGrp="1"/>
          </p:cNvSpPr>
          <p:nvPr>
            <p:ph type="dt" sz="half" idx="10"/>
          </p:nvPr>
        </p:nvSpPr>
        <p:spPr/>
        <p:txBody>
          <a:bodyPr/>
          <a:lstStyle/>
          <a:p>
            <a:r>
              <a:rPr lang="en-US" smtClean="0"/>
              <a:t>12 May 2016</a:t>
            </a:r>
            <a:endParaRPr lang="en-GB"/>
          </a:p>
        </p:txBody>
      </p:sp>
      <p:sp>
        <p:nvSpPr>
          <p:cNvPr id="4" name="Footer Placeholder 3"/>
          <p:cNvSpPr>
            <a:spLocks noGrp="1"/>
          </p:cNvSpPr>
          <p:nvPr>
            <p:ph type="ftr" sz="quarter" idx="11"/>
          </p:nvPr>
        </p:nvSpPr>
        <p:spPr/>
        <p:txBody>
          <a:bodyPr/>
          <a:lstStyle/>
          <a:p>
            <a:r>
              <a:rPr lang="en-GB" smtClean="0"/>
              <a:t>Lessons learned - The Netherlands</a:t>
            </a:r>
            <a:endParaRPr lang="en-GB"/>
          </a:p>
        </p:txBody>
      </p:sp>
    </p:spTree>
    <p:extLst>
      <p:ext uri="{BB962C8B-B14F-4D97-AF65-F5344CB8AC3E}">
        <p14:creationId xmlns:p14="http://schemas.microsoft.com/office/powerpoint/2010/main" val="377098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800" dirty="0" smtClean="0"/>
              <a:t>© </a:t>
            </a:r>
            <a:r>
              <a:rPr lang="en-GB" sz="800" dirty="0" smtClean="0"/>
              <a:t>2016 </a:t>
            </a:r>
            <a:r>
              <a:rPr lang="en-GB" sz="800" dirty="0" smtClean="0"/>
              <a:t>PwC.  All rights reserved. Not for further distribution without the permission of PwC.  "PwC" refers to the network of member firms of PricewaterhouseCoopers International Limited (</a:t>
            </a:r>
            <a:r>
              <a:rPr lang="en-GB" sz="800" dirty="0" err="1" smtClean="0"/>
              <a:t>PwCIL</a:t>
            </a:r>
            <a:r>
              <a:rPr lang="en-GB" sz="800" dirty="0" smtClean="0"/>
              <a:t>), or, as the context requires, individual member firms of the PwC network. Each member firm is a separate legal entity and does not act as agent of </a:t>
            </a:r>
            <a:r>
              <a:rPr lang="en-GB" sz="800" dirty="0" err="1" smtClean="0"/>
              <a:t>PwCIL</a:t>
            </a:r>
            <a:r>
              <a:rPr lang="en-GB" sz="800" dirty="0" smtClean="0"/>
              <a:t> or any other member firm. </a:t>
            </a:r>
            <a:r>
              <a:rPr lang="en-GB" sz="800" dirty="0" err="1" smtClean="0"/>
              <a:t>PwCIL</a:t>
            </a:r>
            <a:r>
              <a:rPr lang="en-GB" sz="800" dirty="0" smtClean="0"/>
              <a:t> does not provide any services to clients. </a:t>
            </a:r>
            <a:r>
              <a:rPr lang="en-GB" sz="800" dirty="0" err="1" smtClean="0"/>
              <a:t>PwCIL</a:t>
            </a:r>
            <a:r>
              <a:rPr lang="en-GB" sz="800" dirty="0" smtClean="0"/>
              <a:t>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a:t>
            </a:r>
            <a:r>
              <a:rPr lang="en-GB" sz="800" dirty="0" err="1" smtClean="0"/>
              <a:t>PwCIL</a:t>
            </a:r>
            <a:r>
              <a:rPr lang="en-GB" sz="800" dirty="0" smtClean="0"/>
              <a:t> in any way.</a:t>
            </a:r>
            <a:endParaRPr lang="en-GB" sz="800" dirty="0"/>
          </a:p>
        </p:txBody>
      </p:sp>
      <p:pic>
        <p:nvPicPr>
          <p:cNvPr id="5" name="Picture 4"/>
          <p:cNvPicPr/>
          <p:nvPr/>
        </p:nvPicPr>
        <p:blipFill>
          <a:blip r:embed="rId3" cstate="print"/>
          <a:srcRect/>
          <a:stretch>
            <a:fillRect/>
          </a:stretch>
        </p:blipFill>
        <p:spPr bwMode="auto">
          <a:xfrm>
            <a:off x="7543800" y="5715000"/>
            <a:ext cx="1012190" cy="722630"/>
          </a:xfrm>
          <a:prstGeom prst="rect">
            <a:avLst/>
          </a:prstGeom>
          <a:noFill/>
          <a:ln w="9525">
            <a:noFill/>
            <a:miter lim="800000"/>
            <a:headEnd/>
            <a:tailEnd/>
          </a:ln>
        </p:spPr>
      </p:pic>
      <p:sp>
        <p:nvSpPr>
          <p:cNvPr id="4" name="Title 3"/>
          <p:cNvSpPr>
            <a:spLocks noGrp="1"/>
          </p:cNvSpPr>
          <p:nvPr>
            <p:ph type="title"/>
          </p:nvPr>
        </p:nvSpPr>
        <p:spPr/>
        <p:txBody>
          <a:bodyPr/>
          <a:lstStyle/>
          <a:p>
            <a:r>
              <a:rPr lang="en-GB" dirty="0" smtClean="0"/>
              <a:t>Questions?</a:t>
            </a:r>
            <a:endParaRPr lang="en-GB" dirty="0"/>
          </a:p>
        </p:txBody>
      </p:sp>
      <p:sp>
        <p:nvSpPr>
          <p:cNvPr id="2" name="TextBox 1"/>
          <p:cNvSpPr txBox="1"/>
          <p:nvPr/>
        </p:nvSpPr>
        <p:spPr>
          <a:xfrm>
            <a:off x="755576" y="2420888"/>
            <a:ext cx="914400" cy="914400"/>
          </a:xfrm>
          <a:prstGeom prst="rect">
            <a:avLst/>
          </a:prstGeom>
          <a:noFill/>
        </p:spPr>
        <p:txBody>
          <a:bodyPr vert="horz" wrap="none" lIns="0" tIns="0" rIns="0" bIns="0" rtlCol="0">
            <a:noAutofit/>
          </a:bodyPr>
          <a:lstStyle/>
          <a:p>
            <a:pPr indent="-274320">
              <a:spcAft>
                <a:spcPts val="900"/>
              </a:spcAft>
            </a:pPr>
            <a:r>
              <a:rPr lang="en-US" sz="2000" dirty="0">
                <a:latin typeface="Georgia" pitchFamily="18" charset="0"/>
              </a:rPr>
              <a:t>p</a:t>
            </a:r>
            <a:r>
              <a:rPr lang="en-US" sz="2000" dirty="0" smtClean="0">
                <a:latin typeface="Georgia" pitchFamily="18" charset="0"/>
              </a:rPr>
              <a:t>eter.eimers@nl.pwc.com</a:t>
            </a:r>
            <a:endParaRPr lang="en-US" sz="2000" dirty="0" smtClean="0">
              <a:latin typeface="Georgia" pitchFamily="18" charset="0"/>
            </a:endParaRPr>
          </a:p>
        </p:txBody>
      </p:sp>
    </p:spTree>
    <p:extLst>
      <p:ext uri="{BB962C8B-B14F-4D97-AF65-F5344CB8AC3E}">
        <p14:creationId xmlns:p14="http://schemas.microsoft.com/office/powerpoint/2010/main" val="4164869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resentation1" id="{7988E98D-8FD1-45F2-841C-1FFAD17100E1}" vid="{BAC3A873-D524-4AD0-9C87-202E33E79F8D}"/>
    </a:ext>
  </a:extLst>
</a:theme>
</file>

<file path=ppt/theme/theme2.xml><?xml version="1.0" encoding="utf-8"?>
<a:theme xmlns:a="http://schemas.openxmlformats.org/drawingml/2006/main" name="3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0.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ZMAuto</vt:lpwstr>
  </property>
  <property fmtid="{D5CDD505-2E9C-101B-9397-08002B2CF9AE}" pid="3" name="SizeBefore">
    <vt:lpwstr>1908721</vt:lpwstr>
  </property>
  <property fmtid="{D5CDD505-2E9C-101B-9397-08002B2CF9AE}" pid="4" name="OptimizationTime">
    <vt:lpwstr>20160512_0032</vt:lpwstr>
  </property>
</Properties>
</file>

<file path=docProps/app.xml><?xml version="1.0" encoding="utf-8"?>
<Properties xmlns="http://schemas.openxmlformats.org/officeDocument/2006/extended-properties" xmlns:vt="http://schemas.openxmlformats.org/officeDocument/2006/docPropsVTypes">
  <Template>PwC Presentation</Template>
  <TotalTime>961</TotalTime>
  <Words>476</Words>
  <Application>Microsoft Office PowerPoint</Application>
  <PresentationFormat>On-screen Show (4:3)</PresentationFormat>
  <Paragraphs>81</Paragraphs>
  <Slides>8</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Georgia</vt:lpstr>
      <vt:lpstr>ヒラギノ角ゴ Pro W3</vt:lpstr>
      <vt:lpstr>PwC</vt:lpstr>
      <vt:lpstr>3_PwC</vt:lpstr>
      <vt:lpstr>Lessons learned from two years’ more informative auditor’s reporting in The Netherlands</vt:lpstr>
      <vt:lpstr>The origin of early adoption in the Netherlands</vt:lpstr>
      <vt:lpstr>The Dutch Auditor’s report – connecting the dots</vt:lpstr>
      <vt:lpstr>Lessons learned</vt:lpstr>
      <vt:lpstr>Feedback from investors and other stakeholders After two years</vt:lpstr>
      <vt:lpstr>Effects on audit firms and audit teams</vt:lpstr>
      <vt:lpstr>PowerPoint Presentation</vt:lpstr>
      <vt:lpstr>Questions?</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two years’ more informative auditor’s reporting in The Netherlands</dc:title>
  <dc:creator/>
  <cp:lastModifiedBy>Eimers, Peter</cp:lastModifiedBy>
  <cp:revision>69</cp:revision>
  <cp:lastPrinted>2016-05-09T19:21:36Z</cp:lastPrinted>
  <dcterms:created xsi:type="dcterms:W3CDTF">2016-02-22T19:17:47Z</dcterms:created>
  <dcterms:modified xsi:type="dcterms:W3CDTF">2016-05-11T22:30:36Z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