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ags/tag2.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tags/tag3.xml" ContentType="application/vnd.openxmlformats-officedocument.presentationml.tags+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46" r:id="rId5"/>
    <p:sldMasterId id="2147483765" r:id="rId6"/>
    <p:sldMasterId id="2147483785" r:id="rId7"/>
    <p:sldMasterId id="2147483811" r:id="rId8"/>
    <p:sldMasterId id="2147483820" r:id="rId9"/>
    <p:sldMasterId id="2147483835" r:id="rId10"/>
    <p:sldMasterId id="2147483851" r:id="rId11"/>
    <p:sldMasterId id="2147483854" r:id="rId12"/>
    <p:sldMasterId id="2147483863" r:id="rId13"/>
    <p:sldMasterId id="2147483871" r:id="rId14"/>
    <p:sldMasterId id="2147483881" r:id="rId15"/>
  </p:sldMasterIdLst>
  <p:notesMasterIdLst>
    <p:notesMasterId r:id="rId91"/>
  </p:notesMasterIdLst>
  <p:handoutMasterIdLst>
    <p:handoutMasterId r:id="rId92"/>
  </p:handoutMasterIdLst>
  <p:sldIdLst>
    <p:sldId id="2145705986" r:id="rId16"/>
    <p:sldId id="2145705899" r:id="rId17"/>
    <p:sldId id="2145705984" r:id="rId18"/>
    <p:sldId id="2145705901" r:id="rId19"/>
    <p:sldId id="471" r:id="rId20"/>
    <p:sldId id="2145705879" r:id="rId21"/>
    <p:sldId id="2145705923" r:id="rId22"/>
    <p:sldId id="2145705882" r:id="rId23"/>
    <p:sldId id="2145705697" r:id="rId24"/>
    <p:sldId id="2145705878" r:id="rId25"/>
    <p:sldId id="2145705883" r:id="rId26"/>
    <p:sldId id="2145705913" r:id="rId27"/>
    <p:sldId id="2145705915" r:id="rId28"/>
    <p:sldId id="2145705891" r:id="rId29"/>
    <p:sldId id="2145705884" r:id="rId30"/>
    <p:sldId id="421" r:id="rId31"/>
    <p:sldId id="266" r:id="rId32"/>
    <p:sldId id="260" r:id="rId33"/>
    <p:sldId id="283" r:id="rId34"/>
    <p:sldId id="279" r:id="rId35"/>
    <p:sldId id="401" r:id="rId36"/>
    <p:sldId id="402" r:id="rId37"/>
    <p:sldId id="408" r:id="rId38"/>
    <p:sldId id="403" r:id="rId39"/>
    <p:sldId id="406" r:id="rId40"/>
    <p:sldId id="407" r:id="rId41"/>
    <p:sldId id="2145705934" r:id="rId42"/>
    <p:sldId id="2145705935" r:id="rId43"/>
    <p:sldId id="2145705936" r:id="rId44"/>
    <p:sldId id="2145705937" r:id="rId45"/>
    <p:sldId id="2145705938" r:id="rId46"/>
    <p:sldId id="2145705939" r:id="rId47"/>
    <p:sldId id="2145705940" r:id="rId48"/>
    <p:sldId id="2145705941" r:id="rId49"/>
    <p:sldId id="2145705942" r:id="rId50"/>
    <p:sldId id="2145705943" r:id="rId51"/>
    <p:sldId id="2145705944" r:id="rId52"/>
    <p:sldId id="2145705945" r:id="rId53"/>
    <p:sldId id="2145705946" r:id="rId54"/>
    <p:sldId id="2145705947" r:id="rId55"/>
    <p:sldId id="2145705948" r:id="rId56"/>
    <p:sldId id="271" r:id="rId57"/>
    <p:sldId id="386" r:id="rId58"/>
    <p:sldId id="429" r:id="rId59"/>
    <p:sldId id="444" r:id="rId60"/>
    <p:sldId id="431" r:id="rId61"/>
    <p:sldId id="433" r:id="rId62"/>
    <p:sldId id="440" r:id="rId63"/>
    <p:sldId id="445" r:id="rId64"/>
    <p:sldId id="448" r:id="rId65"/>
    <p:sldId id="446" r:id="rId66"/>
    <p:sldId id="447" r:id="rId67"/>
    <p:sldId id="353" r:id="rId68"/>
    <p:sldId id="2145705987" r:id="rId69"/>
    <p:sldId id="357" r:id="rId70"/>
    <p:sldId id="501" r:id="rId71"/>
    <p:sldId id="502" r:id="rId72"/>
    <p:sldId id="360" r:id="rId73"/>
    <p:sldId id="469" r:id="rId74"/>
    <p:sldId id="470" r:id="rId75"/>
    <p:sldId id="2145705988" r:id="rId76"/>
    <p:sldId id="468" r:id="rId77"/>
    <p:sldId id="390" r:id="rId78"/>
    <p:sldId id="2145705989" r:id="rId79"/>
    <p:sldId id="504" r:id="rId80"/>
    <p:sldId id="457" r:id="rId81"/>
    <p:sldId id="505" r:id="rId82"/>
    <p:sldId id="506" r:id="rId83"/>
    <p:sldId id="507" r:id="rId84"/>
    <p:sldId id="472" r:id="rId85"/>
    <p:sldId id="473" r:id="rId86"/>
    <p:sldId id="474" r:id="rId87"/>
    <p:sldId id="291" r:id="rId88"/>
    <p:sldId id="508" r:id="rId89"/>
    <p:sldId id="509" r:id="rId90"/>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89" userDrawn="1">
          <p15:clr>
            <a:srgbClr val="A4A3A4"/>
          </p15:clr>
        </p15:guide>
        <p15:guide id="2" pos="3840" userDrawn="1">
          <p15:clr>
            <a:srgbClr val="A4A3A4"/>
          </p15:clr>
        </p15:guide>
        <p15:guide id="3" orient="horz" pos="232" userDrawn="1">
          <p15:clr>
            <a:srgbClr val="A4A3A4"/>
          </p15:clr>
        </p15:guide>
        <p15:guide id="5" pos="7446" userDrawn="1">
          <p15:clr>
            <a:srgbClr val="A4A3A4"/>
          </p15:clr>
        </p15:guide>
        <p15:guide id="6" orient="horz" pos="4088" userDrawn="1">
          <p15:clr>
            <a:srgbClr val="A4A3A4"/>
          </p15:clr>
        </p15:guide>
        <p15:guide id="7" orient="horz" pos="482" userDrawn="1">
          <p15:clr>
            <a:srgbClr val="A4A3A4"/>
          </p15:clr>
        </p15:guide>
        <p15:guide id="9" pos="642" userDrawn="1">
          <p15:clr>
            <a:srgbClr val="A4A3A4"/>
          </p15:clr>
        </p15:guide>
        <p15:guide id="10" pos="4248" userDrawn="1">
          <p15:clr>
            <a:srgbClr val="A4A3A4"/>
          </p15:clr>
        </p15:guide>
        <p15:guide id="11" pos="2230" userDrawn="1">
          <p15:clr>
            <a:srgbClr val="A4A3A4"/>
          </p15:clr>
        </p15:guide>
        <p15:guide id="12" pos="5428" userDrawn="1">
          <p15:clr>
            <a:srgbClr val="A4A3A4"/>
          </p15:clr>
        </p15:guide>
        <p15:guide id="13" pos="10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089208-3AD1-E50E-BBCB-CD3D39C798B8}" name="Craig, Tim" initials="CT" userId="S::tcraig@ifrs.org::44957c5c-0923-4681-b3e4-1919d7c87e3e" providerId="AD"/>
  <p188:author id="{1660AC2A-D4BB-573B-96F4-ECDF69D022B2}" name="Dossani, Jawaid" initials="DJ" userId="S::jdossani@ifrs.org::bdae1cf3-ac04-4678-8bf9-900c6a149a7d" providerId="AD"/>
  <p188:author id="{F1CE3350-5435-16CC-480B-61F8E682391A}" name="Suzuki, Rika" initials="SR" userId="S::rsuzuki@ifrs.org::66ac92e9-0c74-4801-b674-5633bb92e872" providerId="AD"/>
  <p188:author id="{90497F5A-D7E6-2049-F725-1C35F8D5842F}" name="Kalidas, Vikash" initials="VK" userId="S::vkalidas@ifrs.org::82387cb2-831f-40ab-8daa-ac4dc13f0746" providerId="AD"/>
  <p188:author id="{4271135C-06B9-D871-C15F-C2539DC61429}" name="Dehao, Fang" initials="DF" userId="S::fdehao@ifrs.org::e350281a-e9af-4db7-af51-1f21e740c672" providerId="AD"/>
  <p188:author id="{C5F75271-AF16-11CB-1A89-DC637F30C606}" name="Brown, Richard" initials="BR" userId="S::rbrown@ifrs.org::978cf078-91d5-4735-9e74-2685cfd45de2" providerId="AD"/>
  <p188:author id="{B39B6198-7F1E-0FF2-8639-A732F4B8ECAA}" name="Nieto, Fred" initials="FN" userId="S::fnieto@ifrs.org::ffec24e9-35c2-46f8-be35-f4687e6c47db" providerId="AD"/>
  <p188:author id="{D524319A-B05A-F708-34F0-D72DBE15CC67}" name="Smith, Craig" initials="SC" userId="S::csmith@ifrs.org::13fee92c-2d3e-4c1f-a090-ada63df3bcaf" providerId="AD"/>
  <p188:author id="{7B815ACA-068F-3625-2C10-6A4000695193}" name="Matt Weaver" initials="MW" userId="S::matt.weaver@dentsu.com::20c46a55-517e-4949-8d5f-7cb7dd1f978e" providerId="AD"/>
  <p188:author id="{1BF710EC-5387-C9E5-7519-0337E6A1130E}" name="Alana Carrasco" initials="AC" userId="S::alana.carrasco@ifrs.org::925ae302-c3ee-46d4-b7f3-da588f4587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475"/>
    <a:srgbClr val="DFDFDF"/>
    <a:srgbClr val="5F6062"/>
    <a:srgbClr val="E7E7E7"/>
    <a:srgbClr val="000000"/>
    <a:srgbClr val="B31E3B"/>
    <a:srgbClr val="1A99D2"/>
    <a:srgbClr val="B30838"/>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C5593A-232D-4268-87DC-CAB2E2AE61CE}" v="8" dt="2024-04-30T11:23:42.8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595" autoAdjust="0"/>
  </p:normalViewPr>
  <p:slideViewPr>
    <p:cSldViewPr snapToGrid="0">
      <p:cViewPr varScale="1">
        <p:scale>
          <a:sx n="80" d="100"/>
          <a:sy n="80" d="100"/>
        </p:scale>
        <p:origin x="528" y="51"/>
      </p:cViewPr>
      <p:guideLst>
        <p:guide orient="horz" pos="3589"/>
        <p:guide pos="3840"/>
        <p:guide orient="horz" pos="232"/>
        <p:guide pos="7446"/>
        <p:guide orient="horz" pos="4088"/>
        <p:guide orient="horz" pos="482"/>
        <p:guide pos="642"/>
        <p:guide pos="4248"/>
        <p:guide pos="2230"/>
        <p:guide pos="5428"/>
        <p:guide pos="102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2.xml"/><Relationship Id="rId90" Type="http://schemas.openxmlformats.org/officeDocument/2006/relationships/slide" Target="slides/slide75.xml"/><Relationship Id="rId95" Type="http://schemas.openxmlformats.org/officeDocument/2006/relationships/theme" Target="theme/theme1.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viewProps" Target="viewProps.xml"/><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wn, Richard" userId="978cf078-91d5-4735-9e74-2685cfd45de2" providerId="ADAL" clId="{720E2CCA-2086-449C-A190-BF90133FE517}"/>
    <pc:docChg chg="undo custSel modSld">
      <pc:chgData name="Brown, Richard" userId="978cf078-91d5-4735-9e74-2685cfd45de2" providerId="ADAL" clId="{720E2CCA-2086-449C-A190-BF90133FE517}" dt="2024-03-21T15:28:02.192" v="109"/>
      <pc:docMkLst>
        <pc:docMk/>
      </pc:docMkLst>
      <pc:sldChg chg="addSp delSp modSp mod addCm">
        <pc:chgData name="Brown, Richard" userId="978cf078-91d5-4735-9e74-2685cfd45de2" providerId="ADAL" clId="{720E2CCA-2086-449C-A190-BF90133FE517}" dt="2024-03-21T15:21:52.825" v="107"/>
        <pc:sldMkLst>
          <pc:docMk/>
          <pc:sldMk cId="2466435904" sldId="2145705882"/>
        </pc:sldMkLst>
        <pc:spChg chg="mod">
          <ac:chgData name="Brown, Richard" userId="978cf078-91d5-4735-9e74-2685cfd45de2" providerId="ADAL" clId="{720E2CCA-2086-449C-A190-BF90133FE517}" dt="2024-03-21T15:21:02.711" v="106" actId="1035"/>
          <ac:spMkLst>
            <pc:docMk/>
            <pc:sldMk cId="2466435904" sldId="2145705882"/>
            <ac:spMk id="7" creationId="{97B408DA-1BD4-C3E4-072D-1C03ACE50633}"/>
          </ac:spMkLst>
        </pc:spChg>
        <pc:spChg chg="add del mod">
          <ac:chgData name="Brown, Richard" userId="978cf078-91d5-4735-9e74-2685cfd45de2" providerId="ADAL" clId="{720E2CCA-2086-449C-A190-BF90133FE517}" dt="2024-03-21T15:21:01.337" v="104" actId="1076"/>
          <ac:spMkLst>
            <pc:docMk/>
            <pc:sldMk cId="2466435904" sldId="2145705882"/>
            <ac:spMk id="8" creationId="{D5D65613-038D-9858-6E19-E8700C5AC590}"/>
          </ac:spMkLst>
        </pc:spChg>
        <pc:spChg chg="mod">
          <ac:chgData name="Brown, Richard" userId="978cf078-91d5-4735-9e74-2685cfd45de2" providerId="ADAL" clId="{720E2CCA-2086-449C-A190-BF90133FE517}" dt="2024-03-21T15:21:02.711" v="106" actId="1035"/>
          <ac:spMkLst>
            <pc:docMk/>
            <pc:sldMk cId="2466435904" sldId="2145705882"/>
            <ac:spMk id="9" creationId="{3DB5E16E-F271-DA70-47B5-64ACE20D1020}"/>
          </ac:spMkLst>
        </pc:spChg>
        <pc:cxnChg chg="mod">
          <ac:chgData name="Brown, Richard" userId="978cf078-91d5-4735-9e74-2685cfd45de2" providerId="ADAL" clId="{720E2CCA-2086-449C-A190-BF90133FE517}" dt="2024-03-21T15:21:02.711" v="106" actId="1035"/>
          <ac:cxnSpMkLst>
            <pc:docMk/>
            <pc:sldMk cId="2466435904" sldId="2145705882"/>
            <ac:cxnSpMk id="4" creationId="{562229F3-77F0-BF6A-B572-45B12EA2DF0B}"/>
          </ac:cxnSpMkLst>
        </pc:cxnChg>
        <pc:extLst>
          <p:ext xmlns:p="http://schemas.openxmlformats.org/presentationml/2006/main" uri="{D6D511B9-2390-475A-947B-AFAB55BFBCF1}">
            <pc226:cmChg xmlns:pc226="http://schemas.microsoft.com/office/powerpoint/2022/06/main/command" chg="add">
              <pc226:chgData name="Brown, Richard" userId="978cf078-91d5-4735-9e74-2685cfd45de2" providerId="ADAL" clId="{720E2CCA-2086-449C-A190-BF90133FE517}" dt="2024-03-21T15:21:52.825" v="107"/>
              <pc2:cmMkLst xmlns:pc2="http://schemas.microsoft.com/office/powerpoint/2019/9/main/command">
                <pc:docMk/>
                <pc:sldMk cId="2466435904" sldId="2145705882"/>
                <pc2:cmMk id="{842EEA32-8B2C-4DA2-BB41-1694C9FD4BC7}"/>
              </pc2:cmMkLst>
            </pc226:cmChg>
          </p:ext>
        </pc:extLst>
      </pc:sldChg>
      <pc:sldChg chg="addCm">
        <pc:chgData name="Brown, Richard" userId="978cf078-91d5-4735-9e74-2685cfd45de2" providerId="ADAL" clId="{720E2CCA-2086-449C-A190-BF90133FE517}" dt="2024-03-21T15:28:02.192" v="109"/>
        <pc:sldMkLst>
          <pc:docMk/>
          <pc:sldMk cId="830100893" sldId="2145705899"/>
        </pc:sldMkLst>
        <pc:extLst>
          <p:ext xmlns:p="http://schemas.openxmlformats.org/presentationml/2006/main" uri="{D6D511B9-2390-475A-947B-AFAB55BFBCF1}">
            <pc226:cmChg xmlns:pc226="http://schemas.microsoft.com/office/powerpoint/2022/06/main/command" chg="add">
              <pc226:chgData name="Brown, Richard" userId="978cf078-91d5-4735-9e74-2685cfd45de2" providerId="ADAL" clId="{720E2CCA-2086-449C-A190-BF90133FE517}" dt="2024-03-21T15:28:02.192" v="109"/>
              <pc2:cmMkLst xmlns:pc2="http://schemas.microsoft.com/office/powerpoint/2019/9/main/command">
                <pc:docMk/>
                <pc:sldMk cId="830100893" sldId="2145705899"/>
                <pc2:cmMk id="{F12212D4-8E22-4A3A-9892-E8A669EB106B}"/>
              </pc2:cmMkLst>
            </pc226:cmChg>
          </p:ext>
        </pc:extLst>
      </pc:sldChg>
      <pc:sldChg chg="addCm">
        <pc:chgData name="Brown, Richard" userId="978cf078-91d5-4735-9e74-2685cfd45de2" providerId="ADAL" clId="{720E2CCA-2086-449C-A190-BF90133FE517}" dt="2024-03-21T15:23:53.108" v="108"/>
        <pc:sldMkLst>
          <pc:docMk/>
          <pc:sldMk cId="238044328" sldId="2145705920"/>
        </pc:sldMkLst>
        <pc:extLst>
          <p:ext xmlns:p="http://schemas.openxmlformats.org/presentationml/2006/main" uri="{D6D511B9-2390-475A-947B-AFAB55BFBCF1}">
            <pc226:cmChg xmlns:pc226="http://schemas.microsoft.com/office/powerpoint/2022/06/main/command" chg="add">
              <pc226:chgData name="Brown, Richard" userId="978cf078-91d5-4735-9e74-2685cfd45de2" providerId="ADAL" clId="{720E2CCA-2086-449C-A190-BF90133FE517}" dt="2024-03-21T15:23:53.108" v="108"/>
              <pc2:cmMkLst xmlns:pc2="http://schemas.microsoft.com/office/powerpoint/2019/9/main/command">
                <pc:docMk/>
                <pc:sldMk cId="238044328" sldId="2145705920"/>
                <pc2:cmMk id="{4C6AAC63-9E67-4F12-BBF3-399E4CE218DA}"/>
              </pc2:cmMkLst>
            </pc226:cmChg>
          </p:ext>
        </pc:extLst>
      </pc:sldChg>
    </pc:docChg>
  </pc:docChgLst>
  <pc:docChgLst>
    <pc:chgData name="Dehao, Fang" userId="e350281a-e9af-4db7-af51-1f21e740c672" providerId="ADAL" clId="{DA194167-6D39-413C-8C9F-4768699BFD65}"/>
    <pc:docChg chg="undo custSel delSld modSld">
      <pc:chgData name="Dehao, Fang" userId="e350281a-e9af-4db7-af51-1f21e740c672" providerId="ADAL" clId="{DA194167-6D39-413C-8C9F-4768699BFD65}" dt="2024-03-21T19:26:27.883" v="757" actId="478"/>
      <pc:docMkLst>
        <pc:docMk/>
      </pc:docMkLst>
      <pc:sldChg chg="addSp delSp modSp mod">
        <pc:chgData name="Dehao, Fang" userId="e350281a-e9af-4db7-af51-1f21e740c672" providerId="ADAL" clId="{DA194167-6D39-413C-8C9F-4768699BFD65}" dt="2024-03-21T19:26:27.883" v="757" actId="478"/>
        <pc:sldMkLst>
          <pc:docMk/>
          <pc:sldMk cId="156123090" sldId="421"/>
        </pc:sldMkLst>
        <pc:spChg chg="add del mod">
          <ac:chgData name="Dehao, Fang" userId="e350281a-e9af-4db7-af51-1f21e740c672" providerId="ADAL" clId="{DA194167-6D39-413C-8C9F-4768699BFD65}" dt="2024-03-21T19:26:27.883" v="757" actId="478"/>
          <ac:spMkLst>
            <pc:docMk/>
            <pc:sldMk cId="156123090" sldId="421"/>
            <ac:spMk id="2" creationId="{D4EE842C-54F5-C845-3485-5C22B05F5883}"/>
          </ac:spMkLst>
        </pc:spChg>
      </pc:sldChg>
      <pc:sldChg chg="del">
        <pc:chgData name="Dehao, Fang" userId="e350281a-e9af-4db7-af51-1f21e740c672" providerId="ADAL" clId="{DA194167-6D39-413C-8C9F-4768699BFD65}" dt="2024-03-19T09:39:53.477" v="3" actId="47"/>
        <pc:sldMkLst>
          <pc:docMk/>
          <pc:sldMk cId="1540048256" sldId="2145705880"/>
        </pc:sldMkLst>
      </pc:sldChg>
      <pc:sldChg chg="del">
        <pc:chgData name="Dehao, Fang" userId="e350281a-e9af-4db7-af51-1f21e740c672" providerId="ADAL" clId="{DA194167-6D39-413C-8C9F-4768699BFD65}" dt="2024-03-19T09:46:20.112" v="645" actId="47"/>
        <pc:sldMkLst>
          <pc:docMk/>
          <pc:sldMk cId="162747480" sldId="2145705881"/>
        </pc:sldMkLst>
      </pc:sldChg>
      <pc:sldChg chg="addSp modSp mod modNotesTx">
        <pc:chgData name="Dehao, Fang" userId="e350281a-e9af-4db7-af51-1f21e740c672" providerId="ADAL" clId="{DA194167-6D39-413C-8C9F-4768699BFD65}" dt="2024-03-21T19:22:54.526" v="753" actId="113"/>
        <pc:sldMkLst>
          <pc:docMk/>
          <pc:sldMk cId="2466435904" sldId="2145705882"/>
        </pc:sldMkLst>
        <pc:spChg chg="add mod">
          <ac:chgData name="Dehao, Fang" userId="e350281a-e9af-4db7-af51-1f21e740c672" providerId="ADAL" clId="{DA194167-6D39-413C-8C9F-4768699BFD65}" dt="2024-03-21T19:22:54.526" v="753" actId="113"/>
          <ac:spMkLst>
            <pc:docMk/>
            <pc:sldMk cId="2466435904" sldId="2145705882"/>
            <ac:spMk id="8" creationId="{72865B55-C5FA-21DD-3186-B65F687E5222}"/>
          </ac:spMkLst>
        </pc:spChg>
      </pc:sldChg>
      <pc:sldChg chg="del">
        <pc:chgData name="Dehao, Fang" userId="e350281a-e9af-4db7-af51-1f21e740c672" providerId="ADAL" clId="{DA194167-6D39-413C-8C9F-4768699BFD65}" dt="2024-03-19T09:39:29.365" v="2" actId="47"/>
        <pc:sldMkLst>
          <pc:docMk/>
          <pc:sldMk cId="3509110776" sldId="2145705887"/>
        </pc:sldMkLst>
      </pc:sldChg>
      <pc:sldChg chg="del">
        <pc:chgData name="Dehao, Fang" userId="e350281a-e9af-4db7-af51-1f21e740c672" providerId="ADAL" clId="{DA194167-6D39-413C-8C9F-4768699BFD65}" dt="2024-03-19T09:39:29.365" v="2" actId="47"/>
        <pc:sldMkLst>
          <pc:docMk/>
          <pc:sldMk cId="3432919714" sldId="2145705888"/>
        </pc:sldMkLst>
      </pc:sldChg>
      <pc:sldChg chg="del">
        <pc:chgData name="Dehao, Fang" userId="e350281a-e9af-4db7-af51-1f21e740c672" providerId="ADAL" clId="{DA194167-6D39-413C-8C9F-4768699BFD65}" dt="2024-03-19T09:38:06.448" v="0" actId="47"/>
        <pc:sldMkLst>
          <pc:docMk/>
          <pc:sldMk cId="4084138980" sldId="2145705892"/>
        </pc:sldMkLst>
      </pc:sldChg>
      <pc:sldChg chg="delSp mod">
        <pc:chgData name="Dehao, Fang" userId="e350281a-e9af-4db7-af51-1f21e740c672" providerId="ADAL" clId="{DA194167-6D39-413C-8C9F-4768699BFD65}" dt="2024-03-21T19:20:16.819" v="647" actId="478"/>
        <pc:sldMkLst>
          <pc:docMk/>
          <pc:sldMk cId="3034375294" sldId="2145705901"/>
        </pc:sldMkLst>
        <pc:spChg chg="del">
          <ac:chgData name="Dehao, Fang" userId="e350281a-e9af-4db7-af51-1f21e740c672" providerId="ADAL" clId="{DA194167-6D39-413C-8C9F-4768699BFD65}" dt="2024-03-21T19:20:16.819" v="647" actId="478"/>
          <ac:spMkLst>
            <pc:docMk/>
            <pc:sldMk cId="3034375294" sldId="2145705901"/>
            <ac:spMk id="10" creationId="{458FF934-0D68-359A-13B2-623CC0431D5A}"/>
          </ac:spMkLst>
        </pc:spChg>
        <pc:spChg chg="del">
          <ac:chgData name="Dehao, Fang" userId="e350281a-e9af-4db7-af51-1f21e740c672" providerId="ADAL" clId="{DA194167-6D39-413C-8C9F-4768699BFD65}" dt="2024-03-21T19:20:16.819" v="647" actId="478"/>
          <ac:spMkLst>
            <pc:docMk/>
            <pc:sldMk cId="3034375294" sldId="2145705901"/>
            <ac:spMk id="11" creationId="{C4BE29AD-2AF2-2F13-B8FE-4B7F1CE650CB}"/>
          </ac:spMkLst>
        </pc:spChg>
      </pc:sldChg>
      <pc:sldChg chg="del">
        <pc:chgData name="Dehao, Fang" userId="e350281a-e9af-4db7-af51-1f21e740c672" providerId="ADAL" clId="{DA194167-6D39-413C-8C9F-4768699BFD65}" dt="2024-03-19T09:38:06.448" v="0" actId="47"/>
        <pc:sldMkLst>
          <pc:docMk/>
          <pc:sldMk cId="3396095288" sldId="2145705908"/>
        </pc:sldMkLst>
      </pc:sldChg>
      <pc:sldChg chg="del">
        <pc:chgData name="Dehao, Fang" userId="e350281a-e9af-4db7-af51-1f21e740c672" providerId="ADAL" clId="{DA194167-6D39-413C-8C9F-4768699BFD65}" dt="2024-03-19T09:38:06.448" v="0" actId="47"/>
        <pc:sldMkLst>
          <pc:docMk/>
          <pc:sldMk cId="3615628007" sldId="2145705910"/>
        </pc:sldMkLst>
      </pc:sldChg>
      <pc:sldChg chg="del">
        <pc:chgData name="Dehao, Fang" userId="e350281a-e9af-4db7-af51-1f21e740c672" providerId="ADAL" clId="{DA194167-6D39-413C-8C9F-4768699BFD65}" dt="2024-03-19T09:38:11.644" v="1" actId="47"/>
        <pc:sldMkLst>
          <pc:docMk/>
          <pc:sldMk cId="2286282830" sldId="2145705911"/>
        </pc:sldMkLst>
      </pc:sldChg>
      <pc:sldChg chg="del">
        <pc:chgData name="Dehao, Fang" userId="e350281a-e9af-4db7-af51-1f21e740c672" providerId="ADAL" clId="{DA194167-6D39-413C-8C9F-4768699BFD65}" dt="2024-03-19T09:38:06.448" v="0" actId="47"/>
        <pc:sldMkLst>
          <pc:docMk/>
          <pc:sldMk cId="908883330" sldId="2145705916"/>
        </pc:sldMkLst>
      </pc:sldChg>
      <pc:sldChg chg="del">
        <pc:chgData name="Dehao, Fang" userId="e350281a-e9af-4db7-af51-1f21e740c672" providerId="ADAL" clId="{DA194167-6D39-413C-8C9F-4768699BFD65}" dt="2024-03-21T19:20:05.569" v="646" actId="47"/>
        <pc:sldMkLst>
          <pc:docMk/>
          <pc:sldMk cId="238044328" sldId="2145705920"/>
        </pc:sldMkLst>
      </pc:sldChg>
      <pc:sldChg chg="del">
        <pc:chgData name="Dehao, Fang" userId="e350281a-e9af-4db7-af51-1f21e740c672" providerId="ADAL" clId="{DA194167-6D39-413C-8C9F-4768699BFD65}" dt="2024-03-21T19:20:05.569" v="646" actId="47"/>
        <pc:sldMkLst>
          <pc:docMk/>
          <pc:sldMk cId="4051108227" sldId="2145705924"/>
        </pc:sldMkLst>
      </pc:sldChg>
      <pc:sldChg chg="del">
        <pc:chgData name="Dehao, Fang" userId="e350281a-e9af-4db7-af51-1f21e740c672" providerId="ADAL" clId="{DA194167-6D39-413C-8C9F-4768699BFD65}" dt="2024-03-21T19:20:05.569" v="646" actId="47"/>
        <pc:sldMkLst>
          <pc:docMk/>
          <pc:sldMk cId="2900362770" sldId="2145705925"/>
        </pc:sldMkLst>
      </pc:sldChg>
      <pc:sldChg chg="del">
        <pc:chgData name="Dehao, Fang" userId="e350281a-e9af-4db7-af51-1f21e740c672" providerId="ADAL" clId="{DA194167-6D39-413C-8C9F-4768699BFD65}" dt="2024-03-21T19:20:05.569" v="646" actId="47"/>
        <pc:sldMkLst>
          <pc:docMk/>
          <pc:sldMk cId="1592825485" sldId="2145705926"/>
        </pc:sldMkLst>
      </pc:sldChg>
      <pc:sldChg chg="del">
        <pc:chgData name="Dehao, Fang" userId="e350281a-e9af-4db7-af51-1f21e740c672" providerId="ADAL" clId="{DA194167-6D39-413C-8C9F-4768699BFD65}" dt="2024-03-21T19:20:05.569" v="646" actId="47"/>
        <pc:sldMkLst>
          <pc:docMk/>
          <pc:sldMk cId="3982052778" sldId="2145705927"/>
        </pc:sldMkLst>
      </pc:sldChg>
    </pc:docChg>
  </pc:docChgLst>
  <pc:docChgLst>
    <pc:chgData name="Kalidas, Vikash" userId="82387cb2-831f-40ab-8daa-ac4dc13f0746" providerId="ADAL" clId="{96A4A30B-6BA9-4A98-A487-744A4FDB06CF}"/>
    <pc:docChg chg="undo custSel delSld modSld">
      <pc:chgData name="Kalidas, Vikash" userId="82387cb2-831f-40ab-8daa-ac4dc13f0746" providerId="ADAL" clId="{96A4A30B-6BA9-4A98-A487-744A4FDB06CF}" dt="2024-03-19T10:12:35.956" v="61" actId="207"/>
      <pc:docMkLst>
        <pc:docMk/>
      </pc:docMkLst>
      <pc:sldChg chg="del">
        <pc:chgData name="Kalidas, Vikash" userId="82387cb2-831f-40ab-8daa-ac4dc13f0746" providerId="ADAL" clId="{96A4A30B-6BA9-4A98-A487-744A4FDB06CF}" dt="2024-03-19T09:56:33.717" v="0" actId="47"/>
        <pc:sldMkLst>
          <pc:docMk/>
          <pc:sldMk cId="4098225480" sldId="2145705698"/>
        </pc:sldMkLst>
      </pc:sldChg>
      <pc:sldChg chg="modSp mod">
        <pc:chgData name="Kalidas, Vikash" userId="82387cb2-831f-40ab-8daa-ac4dc13f0746" providerId="ADAL" clId="{96A4A30B-6BA9-4A98-A487-744A4FDB06CF}" dt="2024-03-19T10:12:35.956" v="61" actId="207"/>
        <pc:sldMkLst>
          <pc:docMk/>
          <pc:sldMk cId="2466435904" sldId="2145705882"/>
        </pc:sldMkLst>
        <pc:spChg chg="mod">
          <ac:chgData name="Kalidas, Vikash" userId="82387cb2-831f-40ab-8daa-ac4dc13f0746" providerId="ADAL" clId="{96A4A30B-6BA9-4A98-A487-744A4FDB06CF}" dt="2024-03-19T10:12:35.956" v="61" actId="207"/>
          <ac:spMkLst>
            <pc:docMk/>
            <pc:sldMk cId="2466435904" sldId="2145705882"/>
            <ac:spMk id="9" creationId="{3DB5E16E-F271-DA70-47B5-64ACE20D1020}"/>
          </ac:spMkLst>
        </pc:spChg>
      </pc:sldChg>
      <pc:sldChg chg="delSp modSp mod">
        <pc:chgData name="Kalidas, Vikash" userId="82387cb2-831f-40ab-8daa-ac4dc13f0746" providerId="ADAL" clId="{96A4A30B-6BA9-4A98-A487-744A4FDB06CF}" dt="2024-03-19T09:57:35.060" v="59" actId="20577"/>
        <pc:sldMkLst>
          <pc:docMk/>
          <pc:sldMk cId="3034375294" sldId="2145705901"/>
        </pc:sldMkLst>
        <pc:spChg chg="mod">
          <ac:chgData name="Kalidas, Vikash" userId="82387cb2-831f-40ab-8daa-ac4dc13f0746" providerId="ADAL" clId="{96A4A30B-6BA9-4A98-A487-744A4FDB06CF}" dt="2024-03-19T09:57:01.323" v="38" actId="20577"/>
          <ac:spMkLst>
            <pc:docMk/>
            <pc:sldMk cId="3034375294" sldId="2145705901"/>
            <ac:spMk id="4" creationId="{D534AC6D-78BC-EDF3-C9FF-AC30F866561F}"/>
          </ac:spMkLst>
        </pc:spChg>
        <pc:spChg chg="mod">
          <ac:chgData name="Kalidas, Vikash" userId="82387cb2-831f-40ab-8daa-ac4dc13f0746" providerId="ADAL" clId="{96A4A30B-6BA9-4A98-A487-744A4FDB06CF}" dt="2024-03-19T09:57:13.144" v="45" actId="20577"/>
          <ac:spMkLst>
            <pc:docMk/>
            <pc:sldMk cId="3034375294" sldId="2145705901"/>
            <ac:spMk id="6" creationId="{4F89EF81-E0B2-1019-4BA7-3CF4906E8F00}"/>
          </ac:spMkLst>
        </pc:spChg>
        <pc:spChg chg="del">
          <ac:chgData name="Kalidas, Vikash" userId="82387cb2-831f-40ab-8daa-ac4dc13f0746" providerId="ADAL" clId="{96A4A30B-6BA9-4A98-A487-744A4FDB06CF}" dt="2024-03-19T09:56:42.457" v="1" actId="478"/>
          <ac:spMkLst>
            <pc:docMk/>
            <pc:sldMk cId="3034375294" sldId="2145705901"/>
            <ac:spMk id="8" creationId="{AE279EE6-D9A2-E889-DBA4-708997851E62}"/>
          </ac:spMkLst>
        </pc:spChg>
        <pc:spChg chg="del">
          <ac:chgData name="Kalidas, Vikash" userId="82387cb2-831f-40ab-8daa-ac4dc13f0746" providerId="ADAL" clId="{96A4A30B-6BA9-4A98-A487-744A4FDB06CF}" dt="2024-03-19T09:56:42.457" v="1" actId="478"/>
          <ac:spMkLst>
            <pc:docMk/>
            <pc:sldMk cId="3034375294" sldId="2145705901"/>
            <ac:spMk id="9" creationId="{D1C82950-DA41-F860-16EA-5821BA218F82}"/>
          </ac:spMkLst>
        </pc:spChg>
        <pc:spChg chg="mod">
          <ac:chgData name="Kalidas, Vikash" userId="82387cb2-831f-40ab-8daa-ac4dc13f0746" providerId="ADAL" clId="{96A4A30B-6BA9-4A98-A487-744A4FDB06CF}" dt="2024-03-19T09:57:35.060" v="59" actId="20577"/>
          <ac:spMkLst>
            <pc:docMk/>
            <pc:sldMk cId="3034375294" sldId="2145705901"/>
            <ac:spMk id="10" creationId="{458FF934-0D68-359A-13B2-623CC0431D5A}"/>
          </ac:spMkLst>
        </pc:spChg>
        <pc:spChg chg="mod">
          <ac:chgData name="Kalidas, Vikash" userId="82387cb2-831f-40ab-8daa-ac4dc13f0746" providerId="ADAL" clId="{96A4A30B-6BA9-4A98-A487-744A4FDB06CF}" dt="2024-03-19T09:56:48.559" v="36" actId="1035"/>
          <ac:spMkLst>
            <pc:docMk/>
            <pc:sldMk cId="3034375294" sldId="2145705901"/>
            <ac:spMk id="11" creationId="{C4BE29AD-2AF2-2F13-B8FE-4B7F1CE650CB}"/>
          </ac:spMkLst>
        </pc:spChg>
      </pc:sldChg>
      <pc:sldChg chg="del">
        <pc:chgData name="Kalidas, Vikash" userId="82387cb2-831f-40ab-8daa-ac4dc13f0746" providerId="ADAL" clId="{96A4A30B-6BA9-4A98-A487-744A4FDB06CF}" dt="2024-03-19T09:56:33.717" v="0" actId="47"/>
        <pc:sldMkLst>
          <pc:docMk/>
          <pc:sldMk cId="1096672554" sldId="2145705907"/>
        </pc:sldMkLst>
      </pc:sldChg>
    </pc:docChg>
  </pc:docChgLst>
  <pc:docChgLst>
    <pc:chgData name="Kalidas, Vikash" userId="S::vkalidas@ifrs.org::82387cb2-831f-40ab-8daa-ac4dc13f0746" providerId="AD" clId="Web-{76E61950-E6E8-6FF9-072F-96F0AF67EC24}"/>
    <pc:docChg chg="addSld delSld modSld">
      <pc:chgData name="Kalidas, Vikash" userId="S::vkalidas@ifrs.org::82387cb2-831f-40ab-8daa-ac4dc13f0746" providerId="AD" clId="Web-{76E61950-E6E8-6FF9-072F-96F0AF67EC24}" dt="2024-03-19T09:54:30.666" v="61"/>
      <pc:docMkLst>
        <pc:docMk/>
      </pc:docMkLst>
      <pc:sldChg chg="del">
        <pc:chgData name="Kalidas, Vikash" userId="S::vkalidas@ifrs.org::82387cb2-831f-40ab-8daa-ac4dc13f0746" providerId="AD" clId="Web-{76E61950-E6E8-6FF9-072F-96F0AF67EC24}" dt="2024-03-19T09:52:10.616" v="54"/>
        <pc:sldMkLst>
          <pc:docMk/>
          <pc:sldMk cId="3615804647" sldId="2145705893"/>
        </pc:sldMkLst>
      </pc:sldChg>
      <pc:sldChg chg="del">
        <pc:chgData name="Kalidas, Vikash" userId="S::vkalidas@ifrs.org::82387cb2-831f-40ab-8daa-ac4dc13f0746" providerId="AD" clId="Web-{76E61950-E6E8-6FF9-072F-96F0AF67EC24}" dt="2024-03-19T09:52:10.600" v="53"/>
        <pc:sldMkLst>
          <pc:docMk/>
          <pc:sldMk cId="1589153061" sldId="2145705894"/>
        </pc:sldMkLst>
      </pc:sldChg>
      <pc:sldChg chg="del">
        <pc:chgData name="Kalidas, Vikash" userId="S::vkalidas@ifrs.org::82387cb2-831f-40ab-8daa-ac4dc13f0746" providerId="AD" clId="Web-{76E61950-E6E8-6FF9-072F-96F0AF67EC24}" dt="2024-03-19T09:52:10.569" v="52"/>
        <pc:sldMkLst>
          <pc:docMk/>
          <pc:sldMk cId="707330865" sldId="2145705896"/>
        </pc:sldMkLst>
      </pc:sldChg>
      <pc:sldChg chg="del">
        <pc:chgData name="Kalidas, Vikash" userId="S::vkalidas@ifrs.org::82387cb2-831f-40ab-8daa-ac4dc13f0746" providerId="AD" clId="Web-{76E61950-E6E8-6FF9-072F-96F0AF67EC24}" dt="2024-03-19T09:52:10.554" v="51"/>
        <pc:sldMkLst>
          <pc:docMk/>
          <pc:sldMk cId="4201922602" sldId="2145705897"/>
        </pc:sldMkLst>
      </pc:sldChg>
      <pc:sldChg chg="del">
        <pc:chgData name="Kalidas, Vikash" userId="S::vkalidas@ifrs.org::82387cb2-831f-40ab-8daa-ac4dc13f0746" providerId="AD" clId="Web-{76E61950-E6E8-6FF9-072F-96F0AF67EC24}" dt="2024-03-19T09:52:10.554" v="50"/>
        <pc:sldMkLst>
          <pc:docMk/>
          <pc:sldMk cId="4258642408" sldId="2145705898"/>
        </pc:sldMkLst>
      </pc:sldChg>
      <pc:sldChg chg="del">
        <pc:chgData name="Kalidas, Vikash" userId="S::vkalidas@ifrs.org::82387cb2-831f-40ab-8daa-ac4dc13f0746" providerId="AD" clId="Web-{76E61950-E6E8-6FF9-072F-96F0AF67EC24}" dt="2024-03-19T09:52:10.538" v="49"/>
        <pc:sldMkLst>
          <pc:docMk/>
          <pc:sldMk cId="226300199" sldId="2145705900"/>
        </pc:sldMkLst>
      </pc:sldChg>
      <pc:sldChg chg="addSp modSp add del modNotes">
        <pc:chgData name="Kalidas, Vikash" userId="S::vkalidas@ifrs.org::82387cb2-831f-40ab-8daa-ac4dc13f0746" providerId="AD" clId="Web-{76E61950-E6E8-6FF9-072F-96F0AF67EC24}" dt="2024-03-19T09:54:30.666" v="61"/>
        <pc:sldMkLst>
          <pc:docMk/>
          <pc:sldMk cId="1096672554" sldId="2145705907"/>
        </pc:sldMkLst>
        <pc:spChg chg="add mod">
          <ac:chgData name="Kalidas, Vikash" userId="S::vkalidas@ifrs.org::82387cb2-831f-40ab-8daa-ac4dc13f0746" providerId="AD" clId="Web-{76E61950-E6E8-6FF9-072F-96F0AF67EC24}" dt="2024-03-19T09:51:59.897" v="48" actId="1076"/>
          <ac:spMkLst>
            <pc:docMk/>
            <pc:sldMk cId="1096672554" sldId="2145705907"/>
            <ac:spMk id="4" creationId="{EC285072-B9C7-6FE9-C020-096AFBB30DCE}"/>
          </ac:spMkLst>
        </pc:spChg>
      </pc:sldChg>
      <pc:sldMasterChg chg="addSldLayout delSldLayout">
        <pc:chgData name="Kalidas, Vikash" userId="S::vkalidas@ifrs.org::82387cb2-831f-40ab-8daa-ac4dc13f0746" providerId="AD" clId="Web-{76E61950-E6E8-6FF9-072F-96F0AF67EC24}" dt="2024-03-19T09:49:25.534" v="3"/>
        <pc:sldMasterMkLst>
          <pc:docMk/>
          <pc:sldMasterMk cId="1231924860" sldId="2147483648"/>
        </pc:sldMasterMkLst>
        <pc:sldLayoutChg chg="add del">
          <pc:chgData name="Kalidas, Vikash" userId="S::vkalidas@ifrs.org::82387cb2-831f-40ab-8daa-ac4dc13f0746" providerId="AD" clId="Web-{76E61950-E6E8-6FF9-072F-96F0AF67EC24}" dt="2024-03-19T09:49:23.346" v="1"/>
          <pc:sldLayoutMkLst>
            <pc:docMk/>
            <pc:sldMasterMk cId="1231924860" sldId="2147483648"/>
            <pc:sldLayoutMk cId="963345509" sldId="2147483806"/>
          </pc:sldLayoutMkLst>
        </pc:sldLayoutChg>
        <pc:sldLayoutChg chg="add del">
          <pc:chgData name="Kalidas, Vikash" userId="S::vkalidas@ifrs.org::82387cb2-831f-40ab-8daa-ac4dc13f0746" providerId="AD" clId="Web-{76E61950-E6E8-6FF9-072F-96F0AF67EC24}" dt="2024-03-19T09:49:25.534" v="3"/>
          <pc:sldLayoutMkLst>
            <pc:docMk/>
            <pc:sldMasterMk cId="1231924860" sldId="2147483648"/>
            <pc:sldLayoutMk cId="3546212764" sldId="2147483806"/>
          </pc:sldLayoutMkLst>
        </pc:sldLayoutChg>
      </pc:sldMasterChg>
      <pc:sldMasterChg chg="addSldLayout">
        <pc:chgData name="Kalidas, Vikash" userId="S::vkalidas@ifrs.org::82387cb2-831f-40ab-8daa-ac4dc13f0746" providerId="AD" clId="Web-{76E61950-E6E8-6FF9-072F-96F0AF67EC24}" dt="2024-03-19T09:49:25.612" v="4"/>
        <pc:sldMasterMkLst>
          <pc:docMk/>
          <pc:sldMasterMk cId="3063428389" sldId="2147483785"/>
        </pc:sldMasterMkLst>
        <pc:sldLayoutChg chg="add">
          <pc:chgData name="Kalidas, Vikash" userId="S::vkalidas@ifrs.org::82387cb2-831f-40ab-8daa-ac4dc13f0746" providerId="AD" clId="Web-{76E61950-E6E8-6FF9-072F-96F0AF67EC24}" dt="2024-03-19T09:49:25.612" v="4"/>
          <pc:sldLayoutMkLst>
            <pc:docMk/>
            <pc:sldMasterMk cId="3063428389" sldId="2147483785"/>
            <pc:sldLayoutMk cId="2407166306" sldId="2147483806"/>
          </pc:sldLayoutMkLst>
        </pc:sldLayoutChg>
      </pc:sldMasterChg>
    </pc:docChg>
  </pc:docChgLst>
  <pc:docChgLst>
    <pc:chgData name="Brown, Richard" userId="978cf078-91d5-4735-9e74-2685cfd45de2" providerId="ADAL" clId="{55E08B4B-3BCF-4273-8A35-92B9358A2266}"/>
    <pc:docChg chg="undo custSel modSld">
      <pc:chgData name="Brown, Richard" userId="978cf078-91d5-4735-9e74-2685cfd45de2" providerId="ADAL" clId="{55E08B4B-3BCF-4273-8A35-92B9358A2266}" dt="2024-03-21T16:07:31.631" v="115"/>
      <pc:docMkLst>
        <pc:docMk/>
      </pc:docMkLst>
      <pc:sldChg chg="addSp delSp modSp mod delCm modCm">
        <pc:chgData name="Brown, Richard" userId="978cf078-91d5-4735-9e74-2685cfd45de2" providerId="ADAL" clId="{55E08B4B-3BCF-4273-8A35-92B9358A2266}" dt="2024-03-21T16:07:31.631" v="115"/>
        <pc:sldMkLst>
          <pc:docMk/>
          <pc:sldMk cId="2466435904" sldId="2145705882"/>
        </pc:sldMkLst>
        <pc:spChg chg="mod">
          <ac:chgData name="Brown, Richard" userId="978cf078-91d5-4735-9e74-2685cfd45de2" providerId="ADAL" clId="{55E08B4B-3BCF-4273-8A35-92B9358A2266}" dt="2024-03-21T16:07:24.215" v="112" actId="1035"/>
          <ac:spMkLst>
            <pc:docMk/>
            <pc:sldMk cId="2466435904" sldId="2145705882"/>
            <ac:spMk id="7" creationId="{97B408DA-1BD4-C3E4-072D-1C03ACE50633}"/>
          </ac:spMkLst>
        </pc:spChg>
        <pc:spChg chg="add del mod">
          <ac:chgData name="Brown, Richard" userId="978cf078-91d5-4735-9e74-2685cfd45de2" providerId="ADAL" clId="{55E08B4B-3BCF-4273-8A35-92B9358A2266}" dt="2024-03-21T16:07:24.952" v="114" actId="1076"/>
          <ac:spMkLst>
            <pc:docMk/>
            <pc:sldMk cId="2466435904" sldId="2145705882"/>
            <ac:spMk id="8" creationId="{4673FA78-237A-0F8E-030D-108096581E16}"/>
          </ac:spMkLst>
        </pc:spChg>
        <pc:spChg chg="mod">
          <ac:chgData name="Brown, Richard" userId="978cf078-91d5-4735-9e74-2685cfd45de2" providerId="ADAL" clId="{55E08B4B-3BCF-4273-8A35-92B9358A2266}" dt="2024-03-21T16:07:24.215" v="112" actId="1035"/>
          <ac:spMkLst>
            <pc:docMk/>
            <pc:sldMk cId="2466435904" sldId="2145705882"/>
            <ac:spMk id="9" creationId="{3DB5E16E-F271-DA70-47B5-64ACE20D1020}"/>
          </ac:spMkLst>
        </pc:spChg>
        <pc:cxnChg chg="mod">
          <ac:chgData name="Brown, Richard" userId="978cf078-91d5-4735-9e74-2685cfd45de2" providerId="ADAL" clId="{55E08B4B-3BCF-4273-8A35-92B9358A2266}" dt="2024-03-21T16:07:24.215" v="112" actId="1035"/>
          <ac:cxnSpMkLst>
            <pc:docMk/>
            <pc:sldMk cId="2466435904" sldId="2145705882"/>
            <ac:cxnSpMk id="4" creationId="{562229F3-77F0-BF6A-B572-45B12EA2DF0B}"/>
          </ac:cxnSpMkLst>
        </pc:cxnChg>
        <pc:cxnChg chg="mod">
          <ac:chgData name="Brown, Richard" userId="978cf078-91d5-4735-9e74-2685cfd45de2" providerId="ADAL" clId="{55E08B4B-3BCF-4273-8A35-92B9358A2266}" dt="2024-03-21T16:07:21.505" v="103" actId="14100"/>
          <ac:cxnSpMkLst>
            <pc:docMk/>
            <pc:sldMk cId="2466435904" sldId="2145705882"/>
            <ac:cxnSpMk id="10" creationId="{D881B59F-6B7B-65A6-4DCF-9288883031F6}"/>
          </ac:cxnSpMkLst>
        </pc:cxnChg>
        <pc:extLst>
          <p:ext xmlns:p="http://schemas.openxmlformats.org/presentationml/2006/main" uri="{D6D511B9-2390-475A-947B-AFAB55BFBCF1}">
            <pc226:cmChg xmlns:pc226="http://schemas.microsoft.com/office/powerpoint/2022/06/main/command" chg="del mod">
              <pc226:chgData name="Brown, Richard" userId="978cf078-91d5-4735-9e74-2685cfd45de2" providerId="ADAL" clId="{55E08B4B-3BCF-4273-8A35-92B9358A2266}" dt="2024-03-21T16:07:31.631" v="115"/>
              <pc2:cmMkLst xmlns:pc2="http://schemas.microsoft.com/office/powerpoint/2019/9/main/command">
                <pc:docMk/>
                <pc:sldMk cId="2466435904" sldId="2145705882"/>
                <pc2:cmMk id="{842EEA32-8B2C-4DA2-BB41-1694C9FD4BC7}"/>
              </pc2:cmMkLst>
            </pc226:cmChg>
          </p:ext>
        </pc:extLst>
      </pc:sldChg>
      <pc:sldChg chg="modCm">
        <pc:chgData name="Brown, Richard" userId="978cf078-91d5-4735-9e74-2685cfd45de2" providerId="ADAL" clId="{55E08B4B-3BCF-4273-8A35-92B9358A2266}" dt="2024-03-21T15:35:48.944" v="0"/>
        <pc:sldMkLst>
          <pc:docMk/>
          <pc:sldMk cId="238044328" sldId="2145705920"/>
        </pc:sldMkLst>
        <pc:extLst>
          <p:ext xmlns:p="http://schemas.openxmlformats.org/presentationml/2006/main" uri="{D6D511B9-2390-475A-947B-AFAB55BFBCF1}">
            <pc226:cmChg xmlns:pc226="http://schemas.microsoft.com/office/powerpoint/2022/06/main/command" chg="mod">
              <pc226:chgData name="Brown, Richard" userId="978cf078-91d5-4735-9e74-2685cfd45de2" providerId="ADAL" clId="{55E08B4B-3BCF-4273-8A35-92B9358A2266}" dt="2024-03-21T15:35:48.944" v="0"/>
              <pc2:cmMkLst xmlns:pc2="http://schemas.microsoft.com/office/powerpoint/2019/9/main/command">
                <pc:docMk/>
                <pc:sldMk cId="238044328" sldId="2145705920"/>
                <pc2:cmMk id="{4C6AAC63-9E67-4F12-BBF3-399E4CE218DA}"/>
              </pc2:cmMkLst>
            </pc226:cmChg>
          </p:ext>
        </pc:extLst>
      </pc:sldChg>
    </pc:docChg>
  </pc:docChgLst>
  <pc:docChgLst>
    <pc:chgData name="Akshaya Megharikh" userId="879a1756-4937-487e-8fc6-4a8e69cf8c6b" providerId="ADAL" clId="{B8A65749-5AE7-419B-89A9-94220782115C}"/>
    <pc:docChg chg="modSld">
      <pc:chgData name="Akshaya Megharikh" userId="879a1756-4937-487e-8fc6-4a8e69cf8c6b" providerId="ADAL" clId="{B8A65749-5AE7-419B-89A9-94220782115C}" dt="2024-04-29T13:03:49.385" v="14" actId="20577"/>
      <pc:docMkLst>
        <pc:docMk/>
      </pc:docMkLst>
      <pc:sldChg chg="modNotesTx">
        <pc:chgData name="Akshaya Megharikh" userId="879a1756-4937-487e-8fc6-4a8e69cf8c6b" providerId="ADAL" clId="{B8A65749-5AE7-419B-89A9-94220782115C}" dt="2024-04-29T12:58:45.177" v="12" actId="20577"/>
        <pc:sldMkLst>
          <pc:docMk/>
          <pc:sldMk cId="3744883388" sldId="2145705697"/>
        </pc:sldMkLst>
      </pc:sldChg>
      <pc:sldChg chg="modNotesTx">
        <pc:chgData name="Akshaya Megharikh" userId="879a1756-4937-487e-8fc6-4a8e69cf8c6b" providerId="ADAL" clId="{B8A65749-5AE7-419B-89A9-94220782115C}" dt="2024-04-29T12:58:09.039" v="6" actId="6549"/>
        <pc:sldMkLst>
          <pc:docMk/>
          <pc:sldMk cId="2264746396" sldId="2145705878"/>
        </pc:sldMkLst>
      </pc:sldChg>
      <pc:sldChg chg="modNotesTx">
        <pc:chgData name="Akshaya Megharikh" userId="879a1756-4937-487e-8fc6-4a8e69cf8c6b" providerId="ADAL" clId="{B8A65749-5AE7-419B-89A9-94220782115C}" dt="2024-04-29T12:59:01.317" v="13" actId="5793"/>
        <pc:sldMkLst>
          <pc:docMk/>
          <pc:sldMk cId="3167292816" sldId="2145705879"/>
        </pc:sldMkLst>
      </pc:sldChg>
      <pc:sldChg chg="modNotesTx">
        <pc:chgData name="Akshaya Megharikh" userId="879a1756-4937-487e-8fc6-4a8e69cf8c6b" providerId="ADAL" clId="{B8A65749-5AE7-419B-89A9-94220782115C}" dt="2024-04-29T12:58:04.298" v="5" actId="6549"/>
        <pc:sldMkLst>
          <pc:docMk/>
          <pc:sldMk cId="2466435904" sldId="2145705882"/>
        </pc:sldMkLst>
      </pc:sldChg>
      <pc:sldChg chg="modNotesTx">
        <pc:chgData name="Akshaya Megharikh" userId="879a1756-4937-487e-8fc6-4a8e69cf8c6b" providerId="ADAL" clId="{B8A65749-5AE7-419B-89A9-94220782115C}" dt="2024-04-29T12:58:13.451" v="7" actId="20577"/>
        <pc:sldMkLst>
          <pc:docMk/>
          <pc:sldMk cId="4280265765" sldId="2145705883"/>
        </pc:sldMkLst>
      </pc:sldChg>
      <pc:sldChg chg="modNotesTx">
        <pc:chgData name="Akshaya Megharikh" userId="879a1756-4937-487e-8fc6-4a8e69cf8c6b" providerId="ADAL" clId="{B8A65749-5AE7-419B-89A9-94220782115C}" dt="2024-04-29T12:58:31.949" v="11" actId="20577"/>
        <pc:sldMkLst>
          <pc:docMk/>
          <pc:sldMk cId="3089184550" sldId="2145705884"/>
        </pc:sldMkLst>
      </pc:sldChg>
      <pc:sldChg chg="modNotesTx">
        <pc:chgData name="Akshaya Megharikh" userId="879a1756-4937-487e-8fc6-4a8e69cf8c6b" providerId="ADAL" clId="{B8A65749-5AE7-419B-89A9-94220782115C}" dt="2024-04-29T12:58:26.935" v="10" actId="20577"/>
        <pc:sldMkLst>
          <pc:docMk/>
          <pc:sldMk cId="2245482774" sldId="2145705891"/>
        </pc:sldMkLst>
      </pc:sldChg>
      <pc:sldChg chg="delCm modNotesTx">
        <pc:chgData name="Akshaya Megharikh" userId="879a1756-4937-487e-8fc6-4a8e69cf8c6b" providerId="ADAL" clId="{B8A65749-5AE7-419B-89A9-94220782115C}" dt="2024-04-29T12:57:39.890" v="1"/>
        <pc:sldMkLst>
          <pc:docMk/>
          <pc:sldMk cId="830100893" sldId="2145705899"/>
        </pc:sldMkLst>
        <pc:extLst>
          <p:ext xmlns:p="http://schemas.openxmlformats.org/presentationml/2006/main" uri="{D6D511B9-2390-475A-947B-AFAB55BFBCF1}">
            <pc226:cmChg xmlns:pc226="http://schemas.microsoft.com/office/powerpoint/2022/06/main/command" chg="del">
              <pc226:chgData name="Akshaya Megharikh" userId="879a1756-4937-487e-8fc6-4a8e69cf8c6b" providerId="ADAL" clId="{B8A65749-5AE7-419B-89A9-94220782115C}" dt="2024-04-29T12:57:39.890" v="1"/>
              <pc2:cmMkLst xmlns:pc2="http://schemas.microsoft.com/office/powerpoint/2019/9/main/command">
                <pc:docMk/>
                <pc:sldMk cId="830100893" sldId="2145705899"/>
                <pc2:cmMk id="{F12212D4-8E22-4A3A-9892-E8A669EB106B}"/>
              </pc2:cmMkLst>
            </pc226:cmChg>
          </p:ext>
        </pc:extLst>
      </pc:sldChg>
      <pc:sldChg chg="modNotesTx">
        <pc:chgData name="Akshaya Megharikh" userId="879a1756-4937-487e-8fc6-4a8e69cf8c6b" providerId="ADAL" clId="{B8A65749-5AE7-419B-89A9-94220782115C}" dt="2024-04-29T13:03:49.385" v="14" actId="20577"/>
        <pc:sldMkLst>
          <pc:docMk/>
          <pc:sldMk cId="3034375294" sldId="2145705901"/>
        </pc:sldMkLst>
      </pc:sldChg>
      <pc:sldChg chg="modNotesTx">
        <pc:chgData name="Akshaya Megharikh" userId="879a1756-4937-487e-8fc6-4a8e69cf8c6b" providerId="ADAL" clId="{B8A65749-5AE7-419B-89A9-94220782115C}" dt="2024-04-29T12:58:17.863" v="8" actId="20577"/>
        <pc:sldMkLst>
          <pc:docMk/>
          <pc:sldMk cId="2233344353" sldId="2145705913"/>
        </pc:sldMkLst>
      </pc:sldChg>
      <pc:sldChg chg="modNotesTx">
        <pc:chgData name="Akshaya Megharikh" userId="879a1756-4937-487e-8fc6-4a8e69cf8c6b" providerId="ADAL" clId="{B8A65749-5AE7-419B-89A9-94220782115C}" dt="2024-04-29T12:58:22.075" v="9" actId="20577"/>
        <pc:sldMkLst>
          <pc:docMk/>
          <pc:sldMk cId="1044161763" sldId="2145705915"/>
        </pc:sldMkLst>
      </pc:sldChg>
      <pc:sldChg chg="modNotesTx">
        <pc:chgData name="Akshaya Megharikh" userId="879a1756-4937-487e-8fc6-4a8e69cf8c6b" providerId="ADAL" clId="{B8A65749-5AE7-419B-89A9-94220782115C}" dt="2024-04-29T12:57:59.383" v="4" actId="6549"/>
        <pc:sldMkLst>
          <pc:docMk/>
          <pc:sldMk cId="1883217251" sldId="2145705923"/>
        </pc:sldMkLst>
      </pc:sldChg>
    </pc:docChg>
  </pc:docChgLst>
  <pc:docChgLst>
    <pc:chgData name="Dehao, Fang" userId="S::fdehao@ifrs.org::e350281a-e9af-4db7-af51-1f21e740c672" providerId="AD" clId="Web-{19A36D9F-55C6-1ADA-72B2-288D971D2AE7}"/>
    <pc:docChg chg="modSld">
      <pc:chgData name="Dehao, Fang" userId="S::fdehao@ifrs.org::e350281a-e9af-4db7-af51-1f21e740c672" providerId="AD" clId="Web-{19A36D9F-55C6-1ADA-72B2-288D971D2AE7}" dt="2024-03-21T19:26:09.754" v="0"/>
      <pc:docMkLst>
        <pc:docMk/>
      </pc:docMkLst>
      <pc:sldChg chg="delSp">
        <pc:chgData name="Dehao, Fang" userId="S::fdehao@ifrs.org::e350281a-e9af-4db7-af51-1f21e740c672" providerId="AD" clId="Web-{19A36D9F-55C6-1ADA-72B2-288D971D2AE7}" dt="2024-03-21T19:26:09.754" v="0"/>
        <pc:sldMkLst>
          <pc:docMk/>
          <pc:sldMk cId="2466435904" sldId="2145705882"/>
        </pc:sldMkLst>
        <pc:spChg chg="del">
          <ac:chgData name="Dehao, Fang" userId="S::fdehao@ifrs.org::e350281a-e9af-4db7-af51-1f21e740c672" providerId="AD" clId="Web-{19A36D9F-55C6-1ADA-72B2-288D971D2AE7}" dt="2024-03-21T19:26:09.754" v="0"/>
          <ac:spMkLst>
            <pc:docMk/>
            <pc:sldMk cId="2466435904" sldId="2145705882"/>
            <ac:spMk id="8" creationId="{72865B55-C5FA-21DD-3186-B65F687E5222}"/>
          </ac:spMkLst>
        </pc:spChg>
      </pc:sldChg>
    </pc:docChg>
  </pc:docChgLst>
  <pc:docChgLst>
    <pc:chgData name="Simpson, Ana" userId="d43d1bb1-ceca-42da-b64e-6ad72e7c3d85" providerId="ADAL" clId="{29C5593A-232D-4268-87DC-CAB2E2AE61CE}"/>
    <pc:docChg chg="undo custSel delSld modSld">
      <pc:chgData name="Simpson, Ana" userId="d43d1bb1-ceca-42da-b64e-6ad72e7c3d85" providerId="ADAL" clId="{29C5593A-232D-4268-87DC-CAB2E2AE61CE}" dt="2024-04-30T11:23:31.296" v="53"/>
      <pc:docMkLst>
        <pc:docMk/>
      </pc:docMkLst>
      <pc:sldChg chg="addSp delSp mod">
        <pc:chgData name="Simpson, Ana" userId="d43d1bb1-ceca-42da-b64e-6ad72e7c3d85" providerId="ADAL" clId="{29C5593A-232D-4268-87DC-CAB2E2AE61CE}" dt="2024-04-30T11:18:18.391" v="49" actId="22"/>
        <pc:sldMkLst>
          <pc:docMk/>
          <pc:sldMk cId="156123090" sldId="421"/>
        </pc:sldMkLst>
        <pc:spChg chg="add del">
          <ac:chgData name="Simpson, Ana" userId="d43d1bb1-ceca-42da-b64e-6ad72e7c3d85" providerId="ADAL" clId="{29C5593A-232D-4268-87DC-CAB2E2AE61CE}" dt="2024-04-30T11:18:05.081" v="47" actId="22"/>
          <ac:spMkLst>
            <pc:docMk/>
            <pc:sldMk cId="156123090" sldId="421"/>
            <ac:spMk id="12" creationId="{E42BBB6E-FCE8-B805-E670-181E873C9346}"/>
          </ac:spMkLst>
        </pc:spChg>
        <pc:spChg chg="add del">
          <ac:chgData name="Simpson, Ana" userId="d43d1bb1-ceca-42da-b64e-6ad72e7c3d85" providerId="ADAL" clId="{29C5593A-232D-4268-87DC-CAB2E2AE61CE}" dt="2024-04-30T11:18:18.391" v="49" actId="22"/>
          <ac:spMkLst>
            <pc:docMk/>
            <pc:sldMk cId="156123090" sldId="421"/>
            <ac:spMk id="14" creationId="{7F248C65-2ABD-14A9-B987-A69C97B1292B}"/>
          </ac:spMkLst>
        </pc:spChg>
      </pc:sldChg>
      <pc:sldChg chg="modSp mod">
        <pc:chgData name="Simpson, Ana" userId="d43d1bb1-ceca-42da-b64e-6ad72e7c3d85" providerId="ADAL" clId="{29C5593A-232D-4268-87DC-CAB2E2AE61CE}" dt="2024-04-30T08:01:15.853" v="40" actId="14100"/>
        <pc:sldMkLst>
          <pc:docMk/>
          <pc:sldMk cId="830100893" sldId="2145705899"/>
        </pc:sldMkLst>
        <pc:spChg chg="mod">
          <ac:chgData name="Simpson, Ana" userId="d43d1bb1-ceca-42da-b64e-6ad72e7c3d85" providerId="ADAL" clId="{29C5593A-232D-4268-87DC-CAB2E2AE61CE}" dt="2024-04-30T08:01:15.853" v="40" actId="14100"/>
          <ac:spMkLst>
            <pc:docMk/>
            <pc:sldMk cId="830100893" sldId="2145705899"/>
            <ac:spMk id="2" creationId="{5495D967-7BA2-95D4-7EC6-19D48A2BA2AF}"/>
          </ac:spMkLst>
        </pc:spChg>
      </pc:sldChg>
      <pc:sldChg chg="del mod modClrScheme chgLayout">
        <pc:chgData name="Simpson, Ana" userId="d43d1bb1-ceca-42da-b64e-6ad72e7c3d85" providerId="ADAL" clId="{29C5593A-232D-4268-87DC-CAB2E2AE61CE}" dt="2024-04-30T11:16:38.540" v="45" actId="2696"/>
        <pc:sldMkLst>
          <pc:docMk/>
          <pc:sldMk cId="1235749090" sldId="2145705924"/>
        </pc:sldMkLst>
      </pc:sldChg>
      <pc:sldChg chg="modSp del mod modClrScheme chgLayout">
        <pc:chgData name="Simpson, Ana" userId="d43d1bb1-ceca-42da-b64e-6ad72e7c3d85" providerId="ADAL" clId="{29C5593A-232D-4268-87DC-CAB2E2AE61CE}" dt="2024-04-30T11:16:38.540" v="45" actId="2696"/>
        <pc:sldMkLst>
          <pc:docMk/>
          <pc:sldMk cId="2230154714" sldId="2145705925"/>
        </pc:sldMkLst>
        <pc:spChg chg="mod ord">
          <ac:chgData name="Simpson, Ana" userId="d43d1bb1-ceca-42da-b64e-6ad72e7c3d85" providerId="ADAL" clId="{29C5593A-232D-4268-87DC-CAB2E2AE61CE}" dt="2024-04-30T11:15:58.216" v="43" actId="700"/>
          <ac:spMkLst>
            <pc:docMk/>
            <pc:sldMk cId="2230154714" sldId="2145705925"/>
            <ac:spMk id="2" creationId="{ADD3187E-7F6B-A61E-1043-2DF4D676E77E}"/>
          </ac:spMkLst>
        </pc:spChg>
        <pc:spChg chg="mod ord">
          <ac:chgData name="Simpson, Ana" userId="d43d1bb1-ceca-42da-b64e-6ad72e7c3d85" providerId="ADAL" clId="{29C5593A-232D-4268-87DC-CAB2E2AE61CE}" dt="2024-04-30T11:15:58.216" v="43" actId="700"/>
          <ac:spMkLst>
            <pc:docMk/>
            <pc:sldMk cId="2230154714" sldId="2145705925"/>
            <ac:spMk id="3" creationId="{50DCD36C-20DF-D7D0-5C84-722E8B3A5F08}"/>
          </ac:spMkLst>
        </pc:spChg>
      </pc:sldChg>
      <pc:sldChg chg="del">
        <pc:chgData name="Simpson, Ana" userId="d43d1bb1-ceca-42da-b64e-6ad72e7c3d85" providerId="ADAL" clId="{29C5593A-232D-4268-87DC-CAB2E2AE61CE}" dt="2024-04-30T11:16:38.540" v="45" actId="2696"/>
        <pc:sldMkLst>
          <pc:docMk/>
          <pc:sldMk cId="3873133313" sldId="2145705926"/>
        </pc:sldMkLst>
      </pc:sldChg>
      <pc:sldChg chg="del">
        <pc:chgData name="Simpson, Ana" userId="d43d1bb1-ceca-42da-b64e-6ad72e7c3d85" providerId="ADAL" clId="{29C5593A-232D-4268-87DC-CAB2E2AE61CE}" dt="2024-04-30T11:16:38.540" v="45" actId="2696"/>
        <pc:sldMkLst>
          <pc:docMk/>
          <pc:sldMk cId="2965672096" sldId="2145705927"/>
        </pc:sldMkLst>
      </pc:sldChg>
      <pc:sldChg chg="del">
        <pc:chgData name="Simpson, Ana" userId="d43d1bb1-ceca-42da-b64e-6ad72e7c3d85" providerId="ADAL" clId="{29C5593A-232D-4268-87DC-CAB2E2AE61CE}" dt="2024-04-30T11:16:38.540" v="45" actId="2696"/>
        <pc:sldMkLst>
          <pc:docMk/>
          <pc:sldMk cId="3662218820" sldId="2145705928"/>
        </pc:sldMkLst>
      </pc:sldChg>
      <pc:sldChg chg="del">
        <pc:chgData name="Simpson, Ana" userId="d43d1bb1-ceca-42da-b64e-6ad72e7c3d85" providerId="ADAL" clId="{29C5593A-232D-4268-87DC-CAB2E2AE61CE}" dt="2024-04-30T11:16:38.540" v="45" actId="2696"/>
        <pc:sldMkLst>
          <pc:docMk/>
          <pc:sldMk cId="52155066" sldId="2145705929"/>
        </pc:sldMkLst>
      </pc:sldChg>
      <pc:sldChg chg="del">
        <pc:chgData name="Simpson, Ana" userId="d43d1bb1-ceca-42da-b64e-6ad72e7c3d85" providerId="ADAL" clId="{29C5593A-232D-4268-87DC-CAB2E2AE61CE}" dt="2024-04-30T11:16:38.540" v="45" actId="2696"/>
        <pc:sldMkLst>
          <pc:docMk/>
          <pc:sldMk cId="2295790229" sldId="2145705930"/>
        </pc:sldMkLst>
      </pc:sldChg>
      <pc:sldChg chg="del">
        <pc:chgData name="Simpson, Ana" userId="d43d1bb1-ceca-42da-b64e-6ad72e7c3d85" providerId="ADAL" clId="{29C5593A-232D-4268-87DC-CAB2E2AE61CE}" dt="2024-04-30T11:16:38.540" v="45" actId="2696"/>
        <pc:sldMkLst>
          <pc:docMk/>
          <pc:sldMk cId="1880702415" sldId="2145705931"/>
        </pc:sldMkLst>
      </pc:sldChg>
      <pc:sldChg chg="del">
        <pc:chgData name="Simpson, Ana" userId="d43d1bb1-ceca-42da-b64e-6ad72e7c3d85" providerId="ADAL" clId="{29C5593A-232D-4268-87DC-CAB2E2AE61CE}" dt="2024-04-30T11:16:38.540" v="45" actId="2696"/>
        <pc:sldMkLst>
          <pc:docMk/>
          <pc:sldMk cId="582207888" sldId="2145705932"/>
        </pc:sldMkLst>
      </pc:sldChg>
      <pc:sldChg chg="del">
        <pc:chgData name="Simpson, Ana" userId="d43d1bb1-ceca-42da-b64e-6ad72e7c3d85" providerId="ADAL" clId="{29C5593A-232D-4268-87DC-CAB2E2AE61CE}" dt="2024-04-30T11:16:38.540" v="45" actId="2696"/>
        <pc:sldMkLst>
          <pc:docMk/>
          <pc:sldMk cId="2959653702" sldId="2145705933"/>
        </pc:sldMkLst>
      </pc:sldChg>
      <pc:sldChg chg="del">
        <pc:chgData name="Simpson, Ana" userId="d43d1bb1-ceca-42da-b64e-6ad72e7c3d85" providerId="ADAL" clId="{29C5593A-232D-4268-87DC-CAB2E2AE61CE}" dt="2024-04-30T11:19:13.085" v="50" actId="47"/>
        <pc:sldMkLst>
          <pc:docMk/>
          <pc:sldMk cId="4059166716" sldId="2145705949"/>
        </pc:sldMkLst>
      </pc:sldChg>
      <pc:sldChg chg="del">
        <pc:chgData name="Simpson, Ana" userId="d43d1bb1-ceca-42da-b64e-6ad72e7c3d85" providerId="ADAL" clId="{29C5593A-232D-4268-87DC-CAB2E2AE61CE}" dt="2024-04-30T11:19:13.085" v="50" actId="47"/>
        <pc:sldMkLst>
          <pc:docMk/>
          <pc:sldMk cId="260768260" sldId="2145705950"/>
        </pc:sldMkLst>
      </pc:sldChg>
      <pc:sldChg chg="del">
        <pc:chgData name="Simpson, Ana" userId="d43d1bb1-ceca-42da-b64e-6ad72e7c3d85" providerId="ADAL" clId="{29C5593A-232D-4268-87DC-CAB2E2AE61CE}" dt="2024-04-30T11:19:13.085" v="50" actId="47"/>
        <pc:sldMkLst>
          <pc:docMk/>
          <pc:sldMk cId="2877473532" sldId="2145705951"/>
        </pc:sldMkLst>
      </pc:sldChg>
      <pc:sldChg chg="del">
        <pc:chgData name="Simpson, Ana" userId="d43d1bb1-ceca-42da-b64e-6ad72e7c3d85" providerId="ADAL" clId="{29C5593A-232D-4268-87DC-CAB2E2AE61CE}" dt="2024-04-30T11:19:13.085" v="50" actId="47"/>
        <pc:sldMkLst>
          <pc:docMk/>
          <pc:sldMk cId="1878712326" sldId="2145705952"/>
        </pc:sldMkLst>
      </pc:sldChg>
      <pc:sldChg chg="del">
        <pc:chgData name="Simpson, Ana" userId="d43d1bb1-ceca-42da-b64e-6ad72e7c3d85" providerId="ADAL" clId="{29C5593A-232D-4268-87DC-CAB2E2AE61CE}" dt="2024-04-30T11:19:13.085" v="50" actId="47"/>
        <pc:sldMkLst>
          <pc:docMk/>
          <pc:sldMk cId="1144892791" sldId="2145705953"/>
        </pc:sldMkLst>
      </pc:sldChg>
      <pc:sldChg chg="del">
        <pc:chgData name="Simpson, Ana" userId="d43d1bb1-ceca-42da-b64e-6ad72e7c3d85" providerId="ADAL" clId="{29C5593A-232D-4268-87DC-CAB2E2AE61CE}" dt="2024-04-30T11:19:13.085" v="50" actId="47"/>
        <pc:sldMkLst>
          <pc:docMk/>
          <pc:sldMk cId="2510707147" sldId="2145705954"/>
        </pc:sldMkLst>
      </pc:sldChg>
      <pc:sldChg chg="del">
        <pc:chgData name="Simpson, Ana" userId="d43d1bb1-ceca-42da-b64e-6ad72e7c3d85" providerId="ADAL" clId="{29C5593A-232D-4268-87DC-CAB2E2AE61CE}" dt="2024-04-30T11:19:13.085" v="50" actId="47"/>
        <pc:sldMkLst>
          <pc:docMk/>
          <pc:sldMk cId="881385725" sldId="2145705955"/>
        </pc:sldMkLst>
      </pc:sldChg>
      <pc:sldChg chg="del">
        <pc:chgData name="Simpson, Ana" userId="d43d1bb1-ceca-42da-b64e-6ad72e7c3d85" providerId="ADAL" clId="{29C5593A-232D-4268-87DC-CAB2E2AE61CE}" dt="2024-04-30T11:19:13.085" v="50" actId="47"/>
        <pc:sldMkLst>
          <pc:docMk/>
          <pc:sldMk cId="1920327362" sldId="2145705956"/>
        </pc:sldMkLst>
      </pc:sldChg>
      <pc:sldChg chg="del">
        <pc:chgData name="Simpson, Ana" userId="d43d1bb1-ceca-42da-b64e-6ad72e7c3d85" providerId="ADAL" clId="{29C5593A-232D-4268-87DC-CAB2E2AE61CE}" dt="2024-04-30T11:19:13.085" v="50" actId="47"/>
        <pc:sldMkLst>
          <pc:docMk/>
          <pc:sldMk cId="2031842720" sldId="2145705957"/>
        </pc:sldMkLst>
      </pc:sldChg>
      <pc:sldChg chg="del">
        <pc:chgData name="Simpson, Ana" userId="d43d1bb1-ceca-42da-b64e-6ad72e7c3d85" providerId="ADAL" clId="{29C5593A-232D-4268-87DC-CAB2E2AE61CE}" dt="2024-04-30T11:19:13.085" v="50" actId="47"/>
        <pc:sldMkLst>
          <pc:docMk/>
          <pc:sldMk cId="2390741135" sldId="2145705958"/>
        </pc:sldMkLst>
      </pc:sldChg>
      <pc:sldChg chg="del">
        <pc:chgData name="Simpson, Ana" userId="d43d1bb1-ceca-42da-b64e-6ad72e7c3d85" providerId="ADAL" clId="{29C5593A-232D-4268-87DC-CAB2E2AE61CE}" dt="2024-04-30T11:19:13.085" v="50" actId="47"/>
        <pc:sldMkLst>
          <pc:docMk/>
          <pc:sldMk cId="2124334810" sldId="2145705959"/>
        </pc:sldMkLst>
      </pc:sldChg>
      <pc:sldChg chg="del">
        <pc:chgData name="Simpson, Ana" userId="d43d1bb1-ceca-42da-b64e-6ad72e7c3d85" providerId="ADAL" clId="{29C5593A-232D-4268-87DC-CAB2E2AE61CE}" dt="2024-04-30T11:19:13.085" v="50" actId="47"/>
        <pc:sldMkLst>
          <pc:docMk/>
          <pc:sldMk cId="1460983587" sldId="2145705960"/>
        </pc:sldMkLst>
      </pc:sldChg>
      <pc:sldChg chg="del">
        <pc:chgData name="Simpson, Ana" userId="d43d1bb1-ceca-42da-b64e-6ad72e7c3d85" providerId="ADAL" clId="{29C5593A-232D-4268-87DC-CAB2E2AE61CE}" dt="2024-04-30T11:19:13.085" v="50" actId="47"/>
        <pc:sldMkLst>
          <pc:docMk/>
          <pc:sldMk cId="2261306144" sldId="2145705961"/>
        </pc:sldMkLst>
      </pc:sldChg>
      <pc:sldChg chg="del">
        <pc:chgData name="Simpson, Ana" userId="d43d1bb1-ceca-42da-b64e-6ad72e7c3d85" providerId="ADAL" clId="{29C5593A-232D-4268-87DC-CAB2E2AE61CE}" dt="2024-04-30T11:23:11.224" v="52" actId="47"/>
        <pc:sldMkLst>
          <pc:docMk/>
          <pc:sldMk cId="4044831010" sldId="2145705962"/>
        </pc:sldMkLst>
      </pc:sldChg>
      <pc:sldChg chg="del">
        <pc:chgData name="Simpson, Ana" userId="d43d1bb1-ceca-42da-b64e-6ad72e7c3d85" providerId="ADAL" clId="{29C5593A-232D-4268-87DC-CAB2E2AE61CE}" dt="2024-04-30T11:23:11.224" v="52" actId="47"/>
        <pc:sldMkLst>
          <pc:docMk/>
          <pc:sldMk cId="3023812755" sldId="2145705963"/>
        </pc:sldMkLst>
      </pc:sldChg>
      <pc:sldChg chg="del">
        <pc:chgData name="Simpson, Ana" userId="d43d1bb1-ceca-42da-b64e-6ad72e7c3d85" providerId="ADAL" clId="{29C5593A-232D-4268-87DC-CAB2E2AE61CE}" dt="2024-04-30T11:23:11.224" v="52" actId="47"/>
        <pc:sldMkLst>
          <pc:docMk/>
          <pc:sldMk cId="2757190055" sldId="2145705964"/>
        </pc:sldMkLst>
      </pc:sldChg>
      <pc:sldChg chg="del">
        <pc:chgData name="Simpson, Ana" userId="d43d1bb1-ceca-42da-b64e-6ad72e7c3d85" providerId="ADAL" clId="{29C5593A-232D-4268-87DC-CAB2E2AE61CE}" dt="2024-04-30T11:23:11.224" v="52" actId="47"/>
        <pc:sldMkLst>
          <pc:docMk/>
          <pc:sldMk cId="4222954060" sldId="2145705965"/>
        </pc:sldMkLst>
      </pc:sldChg>
      <pc:sldChg chg="del">
        <pc:chgData name="Simpson, Ana" userId="d43d1bb1-ceca-42da-b64e-6ad72e7c3d85" providerId="ADAL" clId="{29C5593A-232D-4268-87DC-CAB2E2AE61CE}" dt="2024-04-30T11:23:11.224" v="52" actId="47"/>
        <pc:sldMkLst>
          <pc:docMk/>
          <pc:sldMk cId="3901204393" sldId="2145705966"/>
        </pc:sldMkLst>
      </pc:sldChg>
      <pc:sldChg chg="del">
        <pc:chgData name="Simpson, Ana" userId="d43d1bb1-ceca-42da-b64e-6ad72e7c3d85" providerId="ADAL" clId="{29C5593A-232D-4268-87DC-CAB2E2AE61CE}" dt="2024-04-30T11:23:11.224" v="52" actId="47"/>
        <pc:sldMkLst>
          <pc:docMk/>
          <pc:sldMk cId="3120066982" sldId="2145705967"/>
        </pc:sldMkLst>
      </pc:sldChg>
      <pc:sldChg chg="del">
        <pc:chgData name="Simpson, Ana" userId="d43d1bb1-ceca-42da-b64e-6ad72e7c3d85" providerId="ADAL" clId="{29C5593A-232D-4268-87DC-CAB2E2AE61CE}" dt="2024-04-30T11:23:11.224" v="52" actId="47"/>
        <pc:sldMkLst>
          <pc:docMk/>
          <pc:sldMk cId="3923911017" sldId="2145705968"/>
        </pc:sldMkLst>
      </pc:sldChg>
      <pc:sldChg chg="del">
        <pc:chgData name="Simpson, Ana" userId="d43d1bb1-ceca-42da-b64e-6ad72e7c3d85" providerId="ADAL" clId="{29C5593A-232D-4268-87DC-CAB2E2AE61CE}" dt="2024-04-30T11:23:11.224" v="52" actId="47"/>
        <pc:sldMkLst>
          <pc:docMk/>
          <pc:sldMk cId="1846063431" sldId="2145705969"/>
        </pc:sldMkLst>
      </pc:sldChg>
      <pc:sldChg chg="del">
        <pc:chgData name="Simpson, Ana" userId="d43d1bb1-ceca-42da-b64e-6ad72e7c3d85" providerId="ADAL" clId="{29C5593A-232D-4268-87DC-CAB2E2AE61CE}" dt="2024-04-30T11:23:11.224" v="52" actId="47"/>
        <pc:sldMkLst>
          <pc:docMk/>
          <pc:sldMk cId="3003410974" sldId="2145705970"/>
        </pc:sldMkLst>
      </pc:sldChg>
      <pc:sldChg chg="del">
        <pc:chgData name="Simpson, Ana" userId="d43d1bb1-ceca-42da-b64e-6ad72e7c3d85" providerId="ADAL" clId="{29C5593A-232D-4268-87DC-CAB2E2AE61CE}" dt="2024-04-30T11:23:11.224" v="52" actId="47"/>
        <pc:sldMkLst>
          <pc:docMk/>
          <pc:sldMk cId="2699386491" sldId="2145705971"/>
        </pc:sldMkLst>
      </pc:sldChg>
      <pc:sldChg chg="del">
        <pc:chgData name="Simpson, Ana" userId="d43d1bb1-ceca-42da-b64e-6ad72e7c3d85" providerId="ADAL" clId="{29C5593A-232D-4268-87DC-CAB2E2AE61CE}" dt="2024-04-30T11:23:11.224" v="52" actId="47"/>
        <pc:sldMkLst>
          <pc:docMk/>
          <pc:sldMk cId="2621662359" sldId="2145705972"/>
        </pc:sldMkLst>
      </pc:sldChg>
      <pc:sldChg chg="del">
        <pc:chgData name="Simpson, Ana" userId="d43d1bb1-ceca-42da-b64e-6ad72e7c3d85" providerId="ADAL" clId="{29C5593A-232D-4268-87DC-CAB2E2AE61CE}" dt="2024-04-30T11:23:11.224" v="52" actId="47"/>
        <pc:sldMkLst>
          <pc:docMk/>
          <pc:sldMk cId="335269571" sldId="2145705973"/>
        </pc:sldMkLst>
      </pc:sldChg>
      <pc:sldChg chg="del">
        <pc:chgData name="Simpson, Ana" userId="d43d1bb1-ceca-42da-b64e-6ad72e7c3d85" providerId="ADAL" clId="{29C5593A-232D-4268-87DC-CAB2E2AE61CE}" dt="2024-04-30T11:23:11.224" v="52" actId="47"/>
        <pc:sldMkLst>
          <pc:docMk/>
          <pc:sldMk cId="2091131722" sldId="2145705974"/>
        </pc:sldMkLst>
      </pc:sldChg>
      <pc:sldChg chg="del">
        <pc:chgData name="Simpson, Ana" userId="d43d1bb1-ceca-42da-b64e-6ad72e7c3d85" providerId="ADAL" clId="{29C5593A-232D-4268-87DC-CAB2E2AE61CE}" dt="2024-04-30T11:23:11.224" v="52" actId="47"/>
        <pc:sldMkLst>
          <pc:docMk/>
          <pc:sldMk cId="379247412" sldId="2145705975"/>
        </pc:sldMkLst>
      </pc:sldChg>
      <pc:sldChg chg="del">
        <pc:chgData name="Simpson, Ana" userId="d43d1bb1-ceca-42da-b64e-6ad72e7c3d85" providerId="ADAL" clId="{29C5593A-232D-4268-87DC-CAB2E2AE61CE}" dt="2024-04-30T11:23:11.224" v="52" actId="47"/>
        <pc:sldMkLst>
          <pc:docMk/>
          <pc:sldMk cId="454004606" sldId="2145705976"/>
        </pc:sldMkLst>
      </pc:sldChg>
      <pc:sldChg chg="del">
        <pc:chgData name="Simpson, Ana" userId="d43d1bb1-ceca-42da-b64e-6ad72e7c3d85" providerId="ADAL" clId="{29C5593A-232D-4268-87DC-CAB2E2AE61CE}" dt="2024-04-30T11:23:11.224" v="52" actId="47"/>
        <pc:sldMkLst>
          <pc:docMk/>
          <pc:sldMk cId="140523507" sldId="2145705977"/>
        </pc:sldMkLst>
      </pc:sldChg>
      <pc:sldChg chg="del">
        <pc:chgData name="Simpson, Ana" userId="d43d1bb1-ceca-42da-b64e-6ad72e7c3d85" providerId="ADAL" clId="{29C5593A-232D-4268-87DC-CAB2E2AE61CE}" dt="2024-04-30T11:23:11.224" v="52" actId="47"/>
        <pc:sldMkLst>
          <pc:docMk/>
          <pc:sldMk cId="1045272991" sldId="2145705978"/>
        </pc:sldMkLst>
      </pc:sldChg>
      <pc:sldChg chg="del">
        <pc:chgData name="Simpson, Ana" userId="d43d1bb1-ceca-42da-b64e-6ad72e7c3d85" providerId="ADAL" clId="{29C5593A-232D-4268-87DC-CAB2E2AE61CE}" dt="2024-04-30T11:23:11.224" v="52" actId="47"/>
        <pc:sldMkLst>
          <pc:docMk/>
          <pc:sldMk cId="269471300" sldId="2145705979"/>
        </pc:sldMkLst>
      </pc:sldChg>
      <pc:sldChg chg="del">
        <pc:chgData name="Simpson, Ana" userId="d43d1bb1-ceca-42da-b64e-6ad72e7c3d85" providerId="ADAL" clId="{29C5593A-232D-4268-87DC-CAB2E2AE61CE}" dt="2024-04-30T11:23:11.224" v="52" actId="47"/>
        <pc:sldMkLst>
          <pc:docMk/>
          <pc:sldMk cId="2712539097" sldId="2145705980"/>
        </pc:sldMkLst>
      </pc:sldChg>
      <pc:sldChg chg="del">
        <pc:chgData name="Simpson, Ana" userId="d43d1bb1-ceca-42da-b64e-6ad72e7c3d85" providerId="ADAL" clId="{29C5593A-232D-4268-87DC-CAB2E2AE61CE}" dt="2024-04-30T11:23:11.224" v="52" actId="47"/>
        <pc:sldMkLst>
          <pc:docMk/>
          <pc:sldMk cId="3277238426" sldId="2145705981"/>
        </pc:sldMkLst>
      </pc:sldChg>
      <pc:sldChg chg="del">
        <pc:chgData name="Simpson, Ana" userId="d43d1bb1-ceca-42da-b64e-6ad72e7c3d85" providerId="ADAL" clId="{29C5593A-232D-4268-87DC-CAB2E2AE61CE}" dt="2024-04-30T11:23:11.224" v="52" actId="47"/>
        <pc:sldMkLst>
          <pc:docMk/>
          <pc:sldMk cId="391978380" sldId="2145705982"/>
        </pc:sldMkLst>
      </pc:sldChg>
      <pc:sldChg chg="del">
        <pc:chgData name="Simpson, Ana" userId="d43d1bb1-ceca-42da-b64e-6ad72e7c3d85" providerId="ADAL" clId="{29C5593A-232D-4268-87DC-CAB2E2AE61CE}" dt="2024-04-30T11:20:56.485" v="51"/>
        <pc:sldMkLst>
          <pc:docMk/>
          <pc:sldMk cId="2411647445" sldId="2145705987"/>
        </pc:sldMkLst>
      </pc:sldChg>
      <pc:sldChg chg="del">
        <pc:chgData name="Simpson, Ana" userId="d43d1bb1-ceca-42da-b64e-6ad72e7c3d85" providerId="ADAL" clId="{29C5593A-232D-4268-87DC-CAB2E2AE61CE}" dt="2024-04-30T11:20:56.485" v="51"/>
        <pc:sldMkLst>
          <pc:docMk/>
          <pc:sldMk cId="1153202719" sldId="2145705988"/>
        </pc:sldMkLst>
      </pc:sldChg>
      <pc:sldChg chg="del">
        <pc:chgData name="Simpson, Ana" userId="d43d1bb1-ceca-42da-b64e-6ad72e7c3d85" providerId="ADAL" clId="{29C5593A-232D-4268-87DC-CAB2E2AE61CE}" dt="2024-04-30T11:23:31.296" v="53"/>
        <pc:sldMkLst>
          <pc:docMk/>
          <pc:sldMk cId="4100124343" sldId="2145705988"/>
        </pc:sldMkLst>
      </pc:sldChg>
      <pc:sldChg chg="del">
        <pc:chgData name="Simpson, Ana" userId="d43d1bb1-ceca-42da-b64e-6ad72e7c3d85" providerId="ADAL" clId="{29C5593A-232D-4268-87DC-CAB2E2AE61CE}" dt="2024-04-30T11:23:31.296" v="53"/>
        <pc:sldMkLst>
          <pc:docMk/>
          <pc:sldMk cId="108826616" sldId="2145705989"/>
        </pc:sldMkLst>
      </pc:sldChg>
      <pc:sldChg chg="del">
        <pc:chgData name="Simpson, Ana" userId="d43d1bb1-ceca-42da-b64e-6ad72e7c3d85" providerId="ADAL" clId="{29C5593A-232D-4268-87DC-CAB2E2AE61CE}" dt="2024-04-30T11:20:56.485" v="51"/>
        <pc:sldMkLst>
          <pc:docMk/>
          <pc:sldMk cId="4294356971" sldId="2145705989"/>
        </pc:sldMkLst>
      </pc:sldChg>
      <pc:sldChg chg="del">
        <pc:chgData name="Simpson, Ana" userId="d43d1bb1-ceca-42da-b64e-6ad72e7c3d85" providerId="ADAL" clId="{29C5593A-232D-4268-87DC-CAB2E2AE61CE}" dt="2024-04-30T11:23:31.296" v="53"/>
        <pc:sldMkLst>
          <pc:docMk/>
          <pc:sldMk cId="799131182" sldId="2145705990"/>
        </pc:sldMkLst>
      </pc:sldChg>
      <pc:sldChg chg="del">
        <pc:chgData name="Simpson, Ana" userId="d43d1bb1-ceca-42da-b64e-6ad72e7c3d85" providerId="ADAL" clId="{29C5593A-232D-4268-87DC-CAB2E2AE61CE}" dt="2024-04-30T11:20:56.485" v="51"/>
        <pc:sldMkLst>
          <pc:docMk/>
          <pc:sldMk cId="2240042213" sldId="2145705990"/>
        </pc:sldMkLst>
      </pc:sldChg>
      <pc:sldChg chg="del">
        <pc:chgData name="Simpson, Ana" userId="d43d1bb1-ceca-42da-b64e-6ad72e7c3d85" providerId="ADAL" clId="{29C5593A-232D-4268-87DC-CAB2E2AE61CE}" dt="2024-04-30T11:20:56.485" v="51"/>
        <pc:sldMkLst>
          <pc:docMk/>
          <pc:sldMk cId="1783327969" sldId="2145705991"/>
        </pc:sldMkLst>
      </pc:sldChg>
      <pc:sldChg chg="del">
        <pc:chgData name="Simpson, Ana" userId="d43d1bb1-ceca-42da-b64e-6ad72e7c3d85" providerId="ADAL" clId="{29C5593A-232D-4268-87DC-CAB2E2AE61CE}" dt="2024-04-30T11:23:31.296" v="53"/>
        <pc:sldMkLst>
          <pc:docMk/>
          <pc:sldMk cId="2637186624" sldId="2145705991"/>
        </pc:sldMkLst>
      </pc:sldChg>
      <pc:sldChg chg="del">
        <pc:chgData name="Simpson, Ana" userId="d43d1bb1-ceca-42da-b64e-6ad72e7c3d85" providerId="ADAL" clId="{29C5593A-232D-4268-87DC-CAB2E2AE61CE}" dt="2024-04-30T11:20:56.485" v="51"/>
        <pc:sldMkLst>
          <pc:docMk/>
          <pc:sldMk cId="828568649" sldId="2145705992"/>
        </pc:sldMkLst>
      </pc:sldChg>
      <pc:sldChg chg="del">
        <pc:chgData name="Simpson, Ana" userId="d43d1bb1-ceca-42da-b64e-6ad72e7c3d85" providerId="ADAL" clId="{29C5593A-232D-4268-87DC-CAB2E2AE61CE}" dt="2024-04-30T11:23:31.296" v="53"/>
        <pc:sldMkLst>
          <pc:docMk/>
          <pc:sldMk cId="3373960241" sldId="2145705992"/>
        </pc:sldMkLst>
      </pc:sldChg>
      <pc:sldChg chg="del">
        <pc:chgData name="Simpson, Ana" userId="d43d1bb1-ceca-42da-b64e-6ad72e7c3d85" providerId="ADAL" clId="{29C5593A-232D-4268-87DC-CAB2E2AE61CE}" dt="2024-04-30T11:20:56.485" v="51"/>
        <pc:sldMkLst>
          <pc:docMk/>
          <pc:sldMk cId="1481866932" sldId="2145705993"/>
        </pc:sldMkLst>
      </pc:sldChg>
      <pc:sldChg chg="del">
        <pc:chgData name="Simpson, Ana" userId="d43d1bb1-ceca-42da-b64e-6ad72e7c3d85" providerId="ADAL" clId="{29C5593A-232D-4268-87DC-CAB2E2AE61CE}" dt="2024-04-30T11:23:31.296" v="53"/>
        <pc:sldMkLst>
          <pc:docMk/>
          <pc:sldMk cId="4288120658" sldId="2145705993"/>
        </pc:sldMkLst>
      </pc:sldChg>
      <pc:sldChg chg="del">
        <pc:chgData name="Simpson, Ana" userId="d43d1bb1-ceca-42da-b64e-6ad72e7c3d85" providerId="ADAL" clId="{29C5593A-232D-4268-87DC-CAB2E2AE61CE}" dt="2024-04-30T11:23:31.296" v="53"/>
        <pc:sldMkLst>
          <pc:docMk/>
          <pc:sldMk cId="3637809094" sldId="2145705994"/>
        </pc:sldMkLst>
      </pc:sldChg>
      <pc:sldChg chg="del">
        <pc:chgData name="Simpson, Ana" userId="d43d1bb1-ceca-42da-b64e-6ad72e7c3d85" providerId="ADAL" clId="{29C5593A-232D-4268-87DC-CAB2E2AE61CE}" dt="2024-04-30T11:20:56.485" v="51"/>
        <pc:sldMkLst>
          <pc:docMk/>
          <pc:sldMk cId="4103194095" sldId="2145705994"/>
        </pc:sldMkLst>
      </pc:sldChg>
      <pc:sldChg chg="del">
        <pc:chgData name="Simpson, Ana" userId="d43d1bb1-ceca-42da-b64e-6ad72e7c3d85" providerId="ADAL" clId="{29C5593A-232D-4268-87DC-CAB2E2AE61CE}" dt="2024-04-30T11:23:31.296" v="53"/>
        <pc:sldMkLst>
          <pc:docMk/>
          <pc:sldMk cId="1773321871" sldId="2145705995"/>
        </pc:sldMkLst>
      </pc:sldChg>
      <pc:sldChg chg="del">
        <pc:chgData name="Simpson, Ana" userId="d43d1bb1-ceca-42da-b64e-6ad72e7c3d85" providerId="ADAL" clId="{29C5593A-232D-4268-87DC-CAB2E2AE61CE}" dt="2024-04-30T11:20:56.485" v="51"/>
        <pc:sldMkLst>
          <pc:docMk/>
          <pc:sldMk cId="4194129972" sldId="2145705995"/>
        </pc:sldMkLst>
      </pc:sldChg>
      <pc:sldChg chg="del">
        <pc:chgData name="Simpson, Ana" userId="d43d1bb1-ceca-42da-b64e-6ad72e7c3d85" providerId="ADAL" clId="{29C5593A-232D-4268-87DC-CAB2E2AE61CE}" dt="2024-04-30T11:20:56.485" v="51"/>
        <pc:sldMkLst>
          <pc:docMk/>
          <pc:sldMk cId="565502518" sldId="2145705996"/>
        </pc:sldMkLst>
      </pc:sldChg>
      <pc:sldChg chg="del">
        <pc:chgData name="Simpson, Ana" userId="d43d1bb1-ceca-42da-b64e-6ad72e7c3d85" providerId="ADAL" clId="{29C5593A-232D-4268-87DC-CAB2E2AE61CE}" dt="2024-04-30T11:23:31.296" v="53"/>
        <pc:sldMkLst>
          <pc:docMk/>
          <pc:sldMk cId="2174188803" sldId="2145705996"/>
        </pc:sldMkLst>
      </pc:sldChg>
      <pc:sldChg chg="del">
        <pc:chgData name="Simpson, Ana" userId="d43d1bb1-ceca-42da-b64e-6ad72e7c3d85" providerId="ADAL" clId="{29C5593A-232D-4268-87DC-CAB2E2AE61CE}" dt="2024-04-30T11:23:31.296" v="53"/>
        <pc:sldMkLst>
          <pc:docMk/>
          <pc:sldMk cId="1104117083" sldId="2145705997"/>
        </pc:sldMkLst>
      </pc:sldChg>
      <pc:sldChg chg="del">
        <pc:chgData name="Simpson, Ana" userId="d43d1bb1-ceca-42da-b64e-6ad72e7c3d85" providerId="ADAL" clId="{29C5593A-232D-4268-87DC-CAB2E2AE61CE}" dt="2024-04-30T11:23:31.296" v="53"/>
        <pc:sldMkLst>
          <pc:docMk/>
          <pc:sldMk cId="4027368389" sldId="2145705998"/>
        </pc:sldMkLst>
      </pc:sldChg>
      <pc:sldChg chg="del">
        <pc:chgData name="Simpson, Ana" userId="d43d1bb1-ceca-42da-b64e-6ad72e7c3d85" providerId="ADAL" clId="{29C5593A-232D-4268-87DC-CAB2E2AE61CE}" dt="2024-04-30T11:23:31.296" v="53"/>
        <pc:sldMkLst>
          <pc:docMk/>
          <pc:sldMk cId="3096604238" sldId="2145705999"/>
        </pc:sldMkLst>
      </pc:sldChg>
      <pc:sldChg chg="del">
        <pc:chgData name="Simpson, Ana" userId="d43d1bb1-ceca-42da-b64e-6ad72e7c3d85" providerId="ADAL" clId="{29C5593A-232D-4268-87DC-CAB2E2AE61CE}" dt="2024-04-30T11:23:31.296" v="53"/>
        <pc:sldMkLst>
          <pc:docMk/>
          <pc:sldMk cId="2033798564" sldId="2145706000"/>
        </pc:sldMkLst>
      </pc:sldChg>
      <pc:sldMasterChg chg="delSldLayout">
        <pc:chgData name="Simpson, Ana" userId="d43d1bb1-ceca-42da-b64e-6ad72e7c3d85" providerId="ADAL" clId="{29C5593A-232D-4268-87DC-CAB2E2AE61CE}" dt="2024-04-30T11:16:38.540" v="45" actId="2696"/>
        <pc:sldMasterMkLst>
          <pc:docMk/>
          <pc:sldMasterMk cId="3063428389" sldId="2147483785"/>
        </pc:sldMasterMkLst>
        <pc:sldLayoutChg chg="del">
          <pc:chgData name="Simpson, Ana" userId="d43d1bb1-ceca-42da-b64e-6ad72e7c3d85" providerId="ADAL" clId="{29C5593A-232D-4268-87DC-CAB2E2AE61CE}" dt="2024-04-30T11:16:38.540" v="45" actId="2696"/>
          <pc:sldLayoutMkLst>
            <pc:docMk/>
            <pc:sldMasterMk cId="3063428389" sldId="2147483785"/>
            <pc:sldLayoutMk cId="2363449294" sldId="2147483807"/>
          </pc:sldLayoutMkLst>
        </pc:sldLayoutChg>
        <pc:sldLayoutChg chg="del">
          <pc:chgData name="Simpson, Ana" userId="d43d1bb1-ceca-42da-b64e-6ad72e7c3d85" providerId="ADAL" clId="{29C5593A-232D-4268-87DC-CAB2E2AE61CE}" dt="2024-04-30T11:16:38.540" v="45" actId="2696"/>
          <pc:sldLayoutMkLst>
            <pc:docMk/>
            <pc:sldMasterMk cId="3063428389" sldId="2147483785"/>
            <pc:sldLayoutMk cId="1465762975" sldId="2147483808"/>
          </pc:sldLayoutMkLst>
        </pc:sldLayoutChg>
        <pc:sldLayoutChg chg="del">
          <pc:chgData name="Simpson, Ana" userId="d43d1bb1-ceca-42da-b64e-6ad72e7c3d85" providerId="ADAL" clId="{29C5593A-232D-4268-87DC-CAB2E2AE61CE}" dt="2024-04-30T11:16:38.540" v="45" actId="2696"/>
          <pc:sldLayoutMkLst>
            <pc:docMk/>
            <pc:sldMasterMk cId="3063428389" sldId="2147483785"/>
            <pc:sldLayoutMk cId="232053285" sldId="2147483809"/>
          </pc:sldLayoutMkLst>
        </pc:sldLayoutChg>
        <pc:sldLayoutChg chg="del">
          <pc:chgData name="Simpson, Ana" userId="d43d1bb1-ceca-42da-b64e-6ad72e7c3d85" providerId="ADAL" clId="{29C5593A-232D-4268-87DC-CAB2E2AE61CE}" dt="2024-04-30T11:16:38.540" v="45" actId="2696"/>
          <pc:sldLayoutMkLst>
            <pc:docMk/>
            <pc:sldMasterMk cId="3063428389" sldId="2147483785"/>
            <pc:sldLayoutMk cId="4090824266" sldId="2147483810"/>
          </pc:sldLayoutMkLst>
        </pc:sldLayoutChg>
      </pc:sldMasterChg>
      <pc:sldMasterChg chg="delSldLayout">
        <pc:chgData name="Simpson, Ana" userId="d43d1bb1-ceca-42da-b64e-6ad72e7c3d85" providerId="ADAL" clId="{29C5593A-232D-4268-87DC-CAB2E2AE61CE}" dt="2024-04-30T11:23:11.224" v="52" actId="47"/>
        <pc:sldMasterMkLst>
          <pc:docMk/>
          <pc:sldMasterMk cId="2208255540" sldId="2147483811"/>
        </pc:sldMasterMkLst>
        <pc:sldLayoutChg chg="del">
          <pc:chgData name="Simpson, Ana" userId="d43d1bb1-ceca-42da-b64e-6ad72e7c3d85" providerId="ADAL" clId="{29C5593A-232D-4268-87DC-CAB2E2AE61CE}" dt="2024-04-30T11:19:13.085" v="50" actId="47"/>
          <pc:sldLayoutMkLst>
            <pc:docMk/>
            <pc:sldMasterMk cId="2208255540" sldId="2147483811"/>
            <pc:sldLayoutMk cId="2641438883" sldId="2147483814"/>
          </pc:sldLayoutMkLst>
        </pc:sldLayoutChg>
        <pc:sldLayoutChg chg="del">
          <pc:chgData name="Simpson, Ana" userId="d43d1bb1-ceca-42da-b64e-6ad72e7c3d85" providerId="ADAL" clId="{29C5593A-232D-4268-87DC-CAB2E2AE61CE}" dt="2024-04-30T11:19:13.085" v="50" actId="47"/>
          <pc:sldLayoutMkLst>
            <pc:docMk/>
            <pc:sldMasterMk cId="2208255540" sldId="2147483811"/>
            <pc:sldLayoutMk cId="2600638849" sldId="2147483815"/>
          </pc:sldLayoutMkLst>
        </pc:sldLayoutChg>
        <pc:sldLayoutChg chg="del">
          <pc:chgData name="Simpson, Ana" userId="d43d1bb1-ceca-42da-b64e-6ad72e7c3d85" providerId="ADAL" clId="{29C5593A-232D-4268-87DC-CAB2E2AE61CE}" dt="2024-04-30T11:23:11.224" v="52" actId="47"/>
          <pc:sldLayoutMkLst>
            <pc:docMk/>
            <pc:sldMasterMk cId="2208255540" sldId="2147483811"/>
            <pc:sldLayoutMk cId="3972056362" sldId="2147483816"/>
          </pc:sldLayoutMkLst>
        </pc:sldLayoutChg>
        <pc:sldLayoutChg chg="del">
          <pc:chgData name="Simpson, Ana" userId="d43d1bb1-ceca-42da-b64e-6ad72e7c3d85" providerId="ADAL" clId="{29C5593A-232D-4268-87DC-CAB2E2AE61CE}" dt="2024-04-30T11:23:11.224" v="52" actId="47"/>
          <pc:sldLayoutMkLst>
            <pc:docMk/>
            <pc:sldMasterMk cId="2208255540" sldId="2147483811"/>
            <pc:sldLayoutMk cId="788932553" sldId="2147483817"/>
          </pc:sldLayoutMkLst>
        </pc:sldLayoutChg>
        <pc:sldLayoutChg chg="del">
          <pc:chgData name="Simpson, Ana" userId="d43d1bb1-ceca-42da-b64e-6ad72e7c3d85" providerId="ADAL" clId="{29C5593A-232D-4268-87DC-CAB2E2AE61CE}" dt="2024-04-30T11:23:11.224" v="52" actId="47"/>
          <pc:sldLayoutMkLst>
            <pc:docMk/>
            <pc:sldMasterMk cId="2208255540" sldId="2147483811"/>
            <pc:sldLayoutMk cId="1464690248" sldId="2147483818"/>
          </pc:sldLayoutMkLst>
        </pc:sldLayoutChg>
        <pc:sldLayoutChg chg="del">
          <pc:chgData name="Simpson, Ana" userId="d43d1bb1-ceca-42da-b64e-6ad72e7c3d85" providerId="ADAL" clId="{29C5593A-232D-4268-87DC-CAB2E2AE61CE}" dt="2024-04-30T11:23:11.224" v="52" actId="47"/>
          <pc:sldLayoutMkLst>
            <pc:docMk/>
            <pc:sldMasterMk cId="2208255540" sldId="2147483811"/>
            <pc:sldLayoutMk cId="2703585262" sldId="214748381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EC7C00-41BB-4D9F-BE68-9840EDFC647F}" type="doc">
      <dgm:prSet loTypeId="urn:microsoft.com/office/officeart/2005/8/layout/hProcess3" loCatId="process" qsTypeId="urn:microsoft.com/office/officeart/2005/8/quickstyle/simple1" qsCatId="simple" csTypeId="urn:microsoft.com/office/officeart/2005/8/colors/accent1_2" csCatId="accent1" phldr="1"/>
      <dgm:spPr/>
      <dgm:t>
        <a:bodyPr/>
        <a:lstStyle/>
        <a:p>
          <a:endParaRPr lang="en-BE"/>
        </a:p>
      </dgm:t>
    </dgm:pt>
    <dgm:pt modelId="{26D61399-F020-4ACC-A076-C401A459081C}">
      <dgm:prSet phldrT="[Text]" custT="1"/>
      <dgm:spPr/>
      <dgm:t>
        <a:bodyPr/>
        <a:lstStyle/>
        <a:p>
          <a:r>
            <a:rPr lang="fr-BE" sz="1500" b="1" kern="1200">
              <a:solidFill>
                <a:prstClr val="white"/>
              </a:solidFill>
              <a:latin typeface="Avenir Next Demi Bold" panose="020B0503020202020204"/>
              <a:ea typeface="+mn-ea"/>
              <a:cs typeface="+mn-cs"/>
            </a:rPr>
            <a:t>Q</a:t>
          </a:r>
          <a:r>
            <a:rPr lang="en-BE" sz="1500" b="1" kern="1200">
              <a:solidFill>
                <a:prstClr val="white"/>
              </a:solidFill>
              <a:latin typeface="Avenir Next Demi Bold" panose="020B0503020202020204"/>
              <a:ea typeface="+mn-ea"/>
              <a:cs typeface="+mn-cs"/>
            </a:rPr>
            <a:t>2</a:t>
          </a:r>
          <a:r>
            <a:rPr lang="fr-BE" sz="1500" b="1" kern="1200">
              <a:solidFill>
                <a:prstClr val="white"/>
              </a:solidFill>
              <a:latin typeface="Avenir Next Demi Bold" panose="020B0503020202020204"/>
              <a:ea typeface="+mn-ea"/>
              <a:cs typeface="+mn-cs"/>
            </a:rPr>
            <a:t> 202</a:t>
          </a:r>
          <a:r>
            <a:rPr lang="en-BE" sz="1500" b="1" kern="1200">
              <a:solidFill>
                <a:prstClr val="white"/>
              </a:solidFill>
              <a:latin typeface="Avenir Next Demi Bold" panose="020B0503020202020204"/>
              <a:ea typeface="+mn-ea"/>
              <a:cs typeface="+mn-cs"/>
            </a:rPr>
            <a:t>1</a:t>
          </a:r>
          <a:r>
            <a:rPr lang="fr-BE" sz="1500" b="1" kern="1200">
              <a:solidFill>
                <a:prstClr val="white"/>
              </a:solidFill>
              <a:latin typeface="Avenir Next Demi Bold" panose="020B0503020202020204"/>
              <a:ea typeface="+mn-ea"/>
              <a:cs typeface="+mn-cs"/>
            </a:rPr>
            <a:t> </a:t>
          </a:r>
          <a:r>
            <a:rPr lang="en-BE" sz="1500" b="1" kern="1200">
              <a:solidFill>
                <a:prstClr val="white"/>
              </a:solidFill>
              <a:latin typeface="Avenir Next Demi Bold" panose="020B0503020202020204"/>
              <a:ea typeface="+mn-ea"/>
              <a:cs typeface="+mn-cs"/>
            </a:rPr>
            <a:t>- </a:t>
          </a:r>
          <a:r>
            <a:rPr lang="fr-BE" sz="1500" b="1" kern="1200">
              <a:solidFill>
                <a:prstClr val="white"/>
              </a:solidFill>
              <a:latin typeface="Avenir Next Demi Bold" panose="020B0503020202020204"/>
              <a:ea typeface="+mn-ea"/>
              <a:cs typeface="+mn-cs"/>
            </a:rPr>
            <a:t> </a:t>
          </a:r>
          <a:r>
            <a:rPr lang="en-BE" sz="1500" b="1" kern="1200">
              <a:solidFill>
                <a:prstClr val="white"/>
              </a:solidFill>
              <a:latin typeface="Avenir Next Demi Bold" panose="020B0503020202020204"/>
              <a:ea typeface="+mn-ea"/>
              <a:cs typeface="+mn-cs"/>
            </a:rPr>
            <a:t>    </a:t>
          </a:r>
          <a:r>
            <a:rPr lang="fr-BE" sz="1500" b="1" kern="1200">
              <a:solidFill>
                <a:prstClr val="white"/>
              </a:solidFill>
              <a:latin typeface="Avenir Next Demi Bold" panose="020B0503020202020204"/>
              <a:ea typeface="+mn-ea"/>
              <a:cs typeface="+mn-cs"/>
            </a:rPr>
            <a:t>Q3 2023</a:t>
          </a:r>
          <a:endParaRPr lang="en-BE" sz="1500" b="1" kern="1200">
            <a:solidFill>
              <a:prstClr val="white"/>
            </a:solidFill>
            <a:latin typeface="Avenir Next Demi Bold" panose="020B0503020202020204"/>
            <a:ea typeface="+mn-ea"/>
            <a:cs typeface="+mn-cs"/>
          </a:endParaRPr>
        </a:p>
      </dgm:t>
    </dgm:pt>
    <dgm:pt modelId="{440A6312-802E-4CB2-810B-19CD435767CC}" type="parTrans" cxnId="{1BB6C181-2EB6-46B1-BCD9-098AAB5E23F9}">
      <dgm:prSet/>
      <dgm:spPr/>
      <dgm:t>
        <a:bodyPr/>
        <a:lstStyle/>
        <a:p>
          <a:endParaRPr lang="en-BE"/>
        </a:p>
      </dgm:t>
    </dgm:pt>
    <dgm:pt modelId="{A2987310-41A6-43DC-B58E-E852F879F343}" type="sibTrans" cxnId="{1BB6C181-2EB6-46B1-BCD9-098AAB5E23F9}">
      <dgm:prSet/>
      <dgm:spPr/>
      <dgm:t>
        <a:bodyPr/>
        <a:lstStyle/>
        <a:p>
          <a:endParaRPr lang="en-BE"/>
        </a:p>
      </dgm:t>
    </dgm:pt>
    <dgm:pt modelId="{43236E63-86EF-4C56-AA6B-845143E4A960}">
      <dgm:prSet phldrT="[Text]" custT="1"/>
      <dgm:spPr/>
      <dgm:t>
        <a:bodyPr/>
        <a:lstStyle/>
        <a:p>
          <a:pPr marL="0" lvl="0" indent="0" algn="ctr" defTabSz="666750">
            <a:lnSpc>
              <a:spcPct val="90000"/>
            </a:lnSpc>
            <a:spcBef>
              <a:spcPct val="0"/>
            </a:spcBef>
            <a:spcAft>
              <a:spcPct val="35000"/>
            </a:spcAft>
            <a:buNone/>
          </a:pPr>
          <a:r>
            <a:rPr lang="en-BE" sz="1500" b="1" kern="1200">
              <a:solidFill>
                <a:prstClr val="white"/>
              </a:solidFill>
              <a:latin typeface="Avenir Next Demi Bold" panose="020B0503020202020204"/>
              <a:ea typeface="+mn-ea"/>
              <a:cs typeface="+mn-cs"/>
            </a:rPr>
            <a:t>March</a:t>
          </a:r>
          <a:r>
            <a:rPr lang="fr-BE" sz="1500" b="1" kern="1200">
              <a:solidFill>
                <a:prstClr val="white"/>
              </a:solidFill>
              <a:latin typeface="Avenir Next Demi Bold" panose="020B0503020202020204"/>
              <a:ea typeface="+mn-ea"/>
              <a:cs typeface="+mn-cs"/>
            </a:rPr>
            <a:t> </a:t>
          </a:r>
          <a:endParaRPr lang="en-BE" sz="1500" b="1" kern="1200">
            <a:solidFill>
              <a:prstClr val="white"/>
            </a:solidFill>
            <a:latin typeface="Avenir Next Demi Bold" panose="020B0503020202020204"/>
            <a:ea typeface="+mn-ea"/>
            <a:cs typeface="+mn-cs"/>
          </a:endParaRPr>
        </a:p>
        <a:p>
          <a:pPr marL="0" lvl="0" indent="0" algn="ctr" defTabSz="666750">
            <a:lnSpc>
              <a:spcPct val="90000"/>
            </a:lnSpc>
            <a:spcBef>
              <a:spcPct val="0"/>
            </a:spcBef>
            <a:spcAft>
              <a:spcPct val="35000"/>
            </a:spcAft>
            <a:buNone/>
          </a:pPr>
          <a:r>
            <a:rPr lang="fr-BE" sz="1500" b="1" kern="1200">
              <a:solidFill>
                <a:prstClr val="white"/>
              </a:solidFill>
              <a:latin typeface="Avenir Next Demi Bold" panose="020B0503020202020204"/>
              <a:ea typeface="+mn-ea"/>
              <a:cs typeface="+mn-cs"/>
            </a:rPr>
            <a:t>202</a:t>
          </a:r>
          <a:r>
            <a:rPr lang="en-BE" sz="1500" b="1" kern="1200">
              <a:solidFill>
                <a:prstClr val="white"/>
              </a:solidFill>
              <a:latin typeface="Avenir Next Demi Bold" panose="020B0503020202020204"/>
              <a:ea typeface="+mn-ea"/>
              <a:cs typeface="+mn-cs"/>
            </a:rPr>
            <a:t>4</a:t>
          </a:r>
        </a:p>
      </dgm:t>
    </dgm:pt>
    <dgm:pt modelId="{199CFF1C-C5C0-4237-B9DE-ADB8062ECFD4}" type="sibTrans" cxnId="{EDE547BB-13E2-4A71-A978-BE6AFB26C1E4}">
      <dgm:prSet/>
      <dgm:spPr/>
      <dgm:t>
        <a:bodyPr/>
        <a:lstStyle/>
        <a:p>
          <a:endParaRPr lang="en-BE"/>
        </a:p>
      </dgm:t>
    </dgm:pt>
    <dgm:pt modelId="{230F780C-87B1-4848-B74B-06894C982C44}" type="parTrans" cxnId="{EDE547BB-13E2-4A71-A978-BE6AFB26C1E4}">
      <dgm:prSet/>
      <dgm:spPr/>
      <dgm:t>
        <a:bodyPr/>
        <a:lstStyle/>
        <a:p>
          <a:endParaRPr lang="en-BE"/>
        </a:p>
      </dgm:t>
    </dgm:pt>
    <dgm:pt modelId="{C1AA5CD7-0D79-43D8-A33D-7C3CCDA24CB6}">
      <dgm:prSet custT="1"/>
      <dgm:spPr>
        <a:ln w="19050">
          <a:solidFill>
            <a:srgbClr val="02A0CE"/>
          </a:solidFill>
        </a:ln>
      </dgm:spPr>
      <dgm:t>
        <a:bodyPr/>
        <a:lstStyle/>
        <a:p>
          <a:pPr marL="0" lvl="0" indent="0" algn="ctr" defTabSz="666750">
            <a:lnSpc>
              <a:spcPct val="90000"/>
            </a:lnSpc>
            <a:spcBef>
              <a:spcPct val="0"/>
            </a:spcBef>
            <a:spcAft>
              <a:spcPct val="35000"/>
            </a:spcAft>
            <a:buNone/>
          </a:pPr>
          <a:r>
            <a:rPr lang="fr-FR" sz="1500" b="1" kern="1200" dirty="0">
              <a:solidFill>
                <a:prstClr val="white"/>
              </a:solidFill>
              <a:latin typeface="Avenir Next Demi Bold" panose="020B0503020202020204"/>
              <a:ea typeface="+mn-ea"/>
              <a:cs typeface="+mn-cs"/>
            </a:rPr>
            <a:t>E</a:t>
          </a:r>
          <a:r>
            <a:rPr lang="en-BE" sz="1500" b="1" kern="1200" dirty="0" err="1">
              <a:solidFill>
                <a:prstClr val="white"/>
              </a:solidFill>
              <a:latin typeface="Avenir Next Demi Bold" panose="020B0503020202020204"/>
              <a:ea typeface="+mn-ea"/>
              <a:cs typeface="+mn-cs"/>
            </a:rPr>
            <a:t>arly</a:t>
          </a:r>
          <a:r>
            <a:rPr lang="en-BE" sz="1500" b="1" kern="1200" dirty="0">
              <a:solidFill>
                <a:prstClr val="white"/>
              </a:solidFill>
              <a:latin typeface="Avenir Next Demi Bold" panose="020B0503020202020204"/>
              <a:ea typeface="+mn-ea"/>
              <a:cs typeface="+mn-cs"/>
            </a:rPr>
            <a:t> May </a:t>
          </a:r>
        </a:p>
        <a:p>
          <a:pPr marL="0" lvl="0" indent="0" algn="ctr" defTabSz="666750">
            <a:lnSpc>
              <a:spcPct val="90000"/>
            </a:lnSpc>
            <a:spcBef>
              <a:spcPct val="0"/>
            </a:spcBef>
            <a:spcAft>
              <a:spcPct val="35000"/>
            </a:spcAft>
            <a:buNone/>
          </a:pPr>
          <a:r>
            <a:rPr lang="en-BE" sz="1500" b="1" kern="1200" dirty="0">
              <a:solidFill>
                <a:prstClr val="white"/>
              </a:solidFill>
              <a:latin typeface="Avenir Next Demi Bold" panose="020B0503020202020204"/>
              <a:ea typeface="+mn-ea"/>
              <a:cs typeface="+mn-cs"/>
            </a:rPr>
            <a:t>2024</a:t>
          </a:r>
        </a:p>
      </dgm:t>
    </dgm:pt>
    <dgm:pt modelId="{00E5A22E-DE21-4CAC-9B0F-69FD8AC14EA6}" type="parTrans" cxnId="{27256D7F-84CE-4E64-AA7D-E2C7BA72CE97}">
      <dgm:prSet/>
      <dgm:spPr/>
      <dgm:t>
        <a:bodyPr/>
        <a:lstStyle/>
        <a:p>
          <a:endParaRPr lang="en-BE"/>
        </a:p>
      </dgm:t>
    </dgm:pt>
    <dgm:pt modelId="{653B1602-6064-4BC2-8052-1BB3A09188EF}" type="sibTrans" cxnId="{27256D7F-84CE-4E64-AA7D-E2C7BA72CE97}">
      <dgm:prSet/>
      <dgm:spPr/>
      <dgm:t>
        <a:bodyPr/>
        <a:lstStyle/>
        <a:p>
          <a:endParaRPr lang="en-BE"/>
        </a:p>
      </dgm:t>
    </dgm:pt>
    <dgm:pt modelId="{4A295B27-DBC4-4188-AEE2-143B250A2210}">
      <dgm:prSet custT="1"/>
      <dgm:spPr>
        <a:ln w="19050">
          <a:solidFill>
            <a:schemeClr val="accent2"/>
          </a:solidFill>
          <a:prstDash val="dash"/>
        </a:ln>
      </dgm:spPr>
      <dgm:t>
        <a:bodyPr/>
        <a:lstStyle/>
        <a:p>
          <a:pPr marL="0" lvl="0" indent="0" algn="ctr" defTabSz="666750">
            <a:lnSpc>
              <a:spcPct val="90000"/>
            </a:lnSpc>
            <a:spcBef>
              <a:spcPct val="0"/>
            </a:spcBef>
            <a:spcAft>
              <a:spcPct val="35000"/>
            </a:spcAft>
            <a:buNone/>
          </a:pPr>
          <a:r>
            <a:rPr lang="en-BE" sz="1500" b="1" kern="1200">
              <a:solidFill>
                <a:prstClr val="white"/>
              </a:solidFill>
              <a:latin typeface="Avenir Next Demi Bold" panose="020B0503020202020204"/>
              <a:ea typeface="+mn-ea"/>
              <a:cs typeface="+mn-cs"/>
            </a:rPr>
            <a:t>May-June</a:t>
          </a:r>
        </a:p>
        <a:p>
          <a:pPr marL="0" lvl="0" indent="0" algn="ctr" defTabSz="666750">
            <a:lnSpc>
              <a:spcPct val="90000"/>
            </a:lnSpc>
            <a:spcBef>
              <a:spcPct val="0"/>
            </a:spcBef>
            <a:spcAft>
              <a:spcPct val="35000"/>
            </a:spcAft>
            <a:buNone/>
          </a:pPr>
          <a:r>
            <a:rPr lang="en-BE" sz="1500" b="1" kern="1200">
              <a:solidFill>
                <a:prstClr val="white"/>
              </a:solidFill>
              <a:latin typeface="Avenir Next Demi Bold" panose="020B0503020202020204"/>
              <a:ea typeface="+mn-ea"/>
              <a:cs typeface="+mn-cs"/>
            </a:rPr>
            <a:t>2024</a:t>
          </a:r>
        </a:p>
      </dgm:t>
    </dgm:pt>
    <dgm:pt modelId="{20D9CDB7-3288-40A0-8D9E-BCF3587D06D0}" type="parTrans" cxnId="{5469422D-40BE-4E50-881C-469E23AB945B}">
      <dgm:prSet/>
      <dgm:spPr/>
      <dgm:t>
        <a:bodyPr/>
        <a:lstStyle/>
        <a:p>
          <a:endParaRPr lang="en-BE"/>
        </a:p>
      </dgm:t>
    </dgm:pt>
    <dgm:pt modelId="{3BEB5A52-2039-4542-AECC-D935C8B2EE53}" type="sibTrans" cxnId="{5469422D-40BE-4E50-881C-469E23AB945B}">
      <dgm:prSet/>
      <dgm:spPr/>
      <dgm:t>
        <a:bodyPr/>
        <a:lstStyle/>
        <a:p>
          <a:endParaRPr lang="en-BE"/>
        </a:p>
      </dgm:t>
    </dgm:pt>
    <dgm:pt modelId="{EDFB271E-431A-4D3D-A9CD-14062B873F73}">
      <dgm:prSet custT="1"/>
      <dgm:spPr>
        <a:ln w="19050">
          <a:solidFill>
            <a:schemeClr val="accent2"/>
          </a:solidFill>
          <a:prstDash val="dash"/>
        </a:ln>
      </dgm:spPr>
      <dgm:t>
        <a:bodyPr/>
        <a:lstStyle/>
        <a:p>
          <a:r>
            <a:rPr lang="en-BE" sz="1500" b="1" kern="1200">
              <a:solidFill>
                <a:prstClr val="white"/>
              </a:solidFill>
              <a:latin typeface="Avenir Next Demi Bold" panose="020B0503020202020204"/>
              <a:ea typeface="+mn-ea"/>
              <a:cs typeface="+mn-cs"/>
            </a:rPr>
            <a:t>July 2024</a:t>
          </a:r>
        </a:p>
      </dgm:t>
    </dgm:pt>
    <dgm:pt modelId="{8DBCB516-9A94-446A-8188-F8DB17D8A03C}" type="parTrans" cxnId="{74CFBF74-4BFF-4D4D-B0D6-933D2BADF011}">
      <dgm:prSet/>
      <dgm:spPr/>
      <dgm:t>
        <a:bodyPr/>
        <a:lstStyle/>
        <a:p>
          <a:endParaRPr lang="en-BE"/>
        </a:p>
      </dgm:t>
    </dgm:pt>
    <dgm:pt modelId="{E2A40EF0-596B-4909-A51F-E3D586D6FB40}" type="sibTrans" cxnId="{74CFBF74-4BFF-4D4D-B0D6-933D2BADF011}">
      <dgm:prSet/>
      <dgm:spPr/>
      <dgm:t>
        <a:bodyPr/>
        <a:lstStyle/>
        <a:p>
          <a:endParaRPr lang="en-BE"/>
        </a:p>
      </dgm:t>
    </dgm:pt>
    <dgm:pt modelId="{2D8873E5-8F8C-4333-B043-CEA55F16ADCB}">
      <dgm:prSet phldrT="[Text]" custT="1"/>
      <dgm:spPr/>
      <dgm:t>
        <a:bodyPr/>
        <a:lstStyle/>
        <a:p>
          <a:pPr marL="0" lvl="0" indent="0" algn="ctr" defTabSz="666750">
            <a:lnSpc>
              <a:spcPct val="90000"/>
            </a:lnSpc>
            <a:spcBef>
              <a:spcPct val="0"/>
            </a:spcBef>
            <a:spcAft>
              <a:spcPct val="35000"/>
            </a:spcAft>
            <a:buNone/>
          </a:pPr>
          <a:r>
            <a:rPr lang="fr-BE" sz="1500" b="1" kern="1200">
              <a:solidFill>
                <a:prstClr val="white"/>
              </a:solidFill>
              <a:latin typeface="Avenir Next Demi Bold" panose="020B0503020202020204"/>
              <a:ea typeface="+mn-ea"/>
              <a:cs typeface="+mn-cs"/>
            </a:rPr>
            <a:t>Q1 2020 - </a:t>
          </a:r>
          <a:r>
            <a:rPr lang="en-BE" sz="1500" b="1" kern="1200">
              <a:solidFill>
                <a:prstClr val="white"/>
              </a:solidFill>
              <a:latin typeface="Avenir Next Demi Bold" panose="020B0503020202020204"/>
              <a:ea typeface="+mn-ea"/>
              <a:cs typeface="+mn-cs"/>
            </a:rPr>
            <a:t>     </a:t>
          </a:r>
          <a:r>
            <a:rPr lang="fr-BE" sz="1500" b="1" kern="1200">
              <a:solidFill>
                <a:prstClr val="white"/>
              </a:solidFill>
              <a:latin typeface="Avenir Next Demi Bold" panose="020B0503020202020204"/>
              <a:ea typeface="+mn-ea"/>
              <a:cs typeface="+mn-cs"/>
            </a:rPr>
            <a:t>Q</a:t>
          </a:r>
          <a:r>
            <a:rPr lang="en-BE" sz="1500" b="1" kern="1200">
              <a:solidFill>
                <a:prstClr val="white"/>
              </a:solidFill>
              <a:latin typeface="Avenir Next Demi Bold" panose="020B0503020202020204"/>
              <a:ea typeface="+mn-ea"/>
              <a:cs typeface="+mn-cs"/>
            </a:rPr>
            <a:t>2</a:t>
          </a:r>
          <a:r>
            <a:rPr lang="fr-BE" sz="1500" b="1" kern="1200">
              <a:solidFill>
                <a:prstClr val="white"/>
              </a:solidFill>
              <a:latin typeface="Avenir Next Demi Bold" panose="020B0503020202020204"/>
              <a:ea typeface="+mn-ea"/>
              <a:cs typeface="+mn-cs"/>
            </a:rPr>
            <a:t> 202</a:t>
          </a:r>
          <a:r>
            <a:rPr lang="en-BE" sz="1500" b="1" kern="1200">
              <a:solidFill>
                <a:prstClr val="white"/>
              </a:solidFill>
              <a:latin typeface="Avenir Next Demi Bold" panose="020B0503020202020204"/>
              <a:ea typeface="+mn-ea"/>
              <a:cs typeface="+mn-cs"/>
            </a:rPr>
            <a:t>1</a:t>
          </a:r>
        </a:p>
      </dgm:t>
    </dgm:pt>
    <dgm:pt modelId="{B86E6ADB-F643-47CE-A42F-1B4ED064E5FF}" type="sibTrans" cxnId="{05AB294F-5EE0-474A-BFD8-15333CCAB83E}">
      <dgm:prSet/>
      <dgm:spPr/>
      <dgm:t>
        <a:bodyPr/>
        <a:lstStyle/>
        <a:p>
          <a:endParaRPr lang="en-BE"/>
        </a:p>
      </dgm:t>
    </dgm:pt>
    <dgm:pt modelId="{0E7E0D9B-7106-4EB9-B8F6-3C0E9884C3CA}" type="parTrans" cxnId="{05AB294F-5EE0-474A-BFD8-15333CCAB83E}">
      <dgm:prSet/>
      <dgm:spPr/>
      <dgm:t>
        <a:bodyPr/>
        <a:lstStyle/>
        <a:p>
          <a:endParaRPr lang="en-BE"/>
        </a:p>
      </dgm:t>
    </dgm:pt>
    <dgm:pt modelId="{0A2EF6DE-EEA4-4FB7-B4D1-A0DE78B38EAF}">
      <dgm:prSet phldrT="[Text]" custT="1"/>
      <dgm:spPr/>
      <dgm:t>
        <a:bodyPr/>
        <a:lstStyle/>
        <a:p>
          <a:r>
            <a:rPr lang="fr-BE" sz="1500" b="1">
              <a:solidFill>
                <a:schemeClr val="bg1"/>
              </a:solidFill>
              <a:latin typeface="Avenir Next Demi Bold" panose="020B0503020202020204"/>
            </a:rPr>
            <a:t>Q</a:t>
          </a:r>
          <a:r>
            <a:rPr lang="en-BE" sz="1500" b="1">
              <a:solidFill>
                <a:schemeClr val="bg1"/>
              </a:solidFill>
              <a:latin typeface="Avenir Next Demi Bold" panose="020B0503020202020204"/>
            </a:rPr>
            <a:t>1</a:t>
          </a:r>
          <a:r>
            <a:rPr lang="fr-BE" sz="1500" b="1">
              <a:solidFill>
                <a:schemeClr val="bg1"/>
              </a:solidFill>
              <a:latin typeface="Avenir Next Demi Bold" panose="020B0503020202020204"/>
            </a:rPr>
            <a:t> 20</a:t>
          </a:r>
          <a:r>
            <a:rPr lang="en-BE" sz="1500" b="1">
              <a:solidFill>
                <a:schemeClr val="bg1"/>
              </a:solidFill>
              <a:latin typeface="Avenir Next Demi Bold" panose="020B0503020202020204"/>
            </a:rPr>
            <a:t>20</a:t>
          </a:r>
        </a:p>
      </dgm:t>
    </dgm:pt>
    <dgm:pt modelId="{A9E6700D-83C5-4D35-8F9B-7BAF6C281405}" type="sibTrans" cxnId="{5CCAFB1A-A6EF-48E2-9E88-B5B6B40C96D4}">
      <dgm:prSet/>
      <dgm:spPr/>
      <dgm:t>
        <a:bodyPr/>
        <a:lstStyle/>
        <a:p>
          <a:endParaRPr lang="en-BE"/>
        </a:p>
      </dgm:t>
    </dgm:pt>
    <dgm:pt modelId="{E6607075-DF8E-4781-8F99-6F9A7A2037F8}" type="parTrans" cxnId="{5CCAFB1A-A6EF-48E2-9E88-B5B6B40C96D4}">
      <dgm:prSet/>
      <dgm:spPr/>
      <dgm:t>
        <a:bodyPr/>
        <a:lstStyle/>
        <a:p>
          <a:endParaRPr lang="en-BE"/>
        </a:p>
      </dgm:t>
    </dgm:pt>
    <dgm:pt modelId="{24E686D7-3A46-4035-B46B-65908FC36786}" type="pres">
      <dgm:prSet presAssocID="{BDEC7C00-41BB-4D9F-BE68-9840EDFC647F}" presName="Name0" presStyleCnt="0">
        <dgm:presLayoutVars>
          <dgm:dir/>
          <dgm:animLvl val="lvl"/>
          <dgm:resizeHandles val="exact"/>
        </dgm:presLayoutVars>
      </dgm:prSet>
      <dgm:spPr/>
    </dgm:pt>
    <dgm:pt modelId="{032022F3-7E61-495B-9F37-EFE87DEAA848}" type="pres">
      <dgm:prSet presAssocID="{BDEC7C00-41BB-4D9F-BE68-9840EDFC647F}" presName="dummy" presStyleCnt="0"/>
      <dgm:spPr/>
    </dgm:pt>
    <dgm:pt modelId="{731FB691-120A-4AFB-8750-941DBFD102A0}" type="pres">
      <dgm:prSet presAssocID="{BDEC7C00-41BB-4D9F-BE68-9840EDFC647F}" presName="linH" presStyleCnt="0"/>
      <dgm:spPr/>
    </dgm:pt>
    <dgm:pt modelId="{A80FE167-7F7F-4D9E-9BBE-F0BA1F6CC1FF}" type="pres">
      <dgm:prSet presAssocID="{BDEC7C00-41BB-4D9F-BE68-9840EDFC647F}" presName="padding1" presStyleCnt="0"/>
      <dgm:spPr/>
    </dgm:pt>
    <dgm:pt modelId="{C1380601-B622-4331-9336-405A611801C7}" type="pres">
      <dgm:prSet presAssocID="{0A2EF6DE-EEA4-4FB7-B4D1-A0DE78B38EAF}" presName="linV" presStyleCnt="0"/>
      <dgm:spPr/>
    </dgm:pt>
    <dgm:pt modelId="{F3E71244-FC63-4194-AB31-CA3F91EBA04E}" type="pres">
      <dgm:prSet presAssocID="{0A2EF6DE-EEA4-4FB7-B4D1-A0DE78B38EAF}" presName="spVertical1" presStyleCnt="0"/>
      <dgm:spPr/>
    </dgm:pt>
    <dgm:pt modelId="{43DEF247-BFE5-4B0C-997D-70D10720D427}" type="pres">
      <dgm:prSet presAssocID="{0A2EF6DE-EEA4-4FB7-B4D1-A0DE78B38EAF}" presName="parTx" presStyleLbl="revTx" presStyleIdx="0" presStyleCnt="7">
        <dgm:presLayoutVars>
          <dgm:chMax val="0"/>
          <dgm:chPref val="0"/>
          <dgm:bulletEnabled val="1"/>
        </dgm:presLayoutVars>
      </dgm:prSet>
      <dgm:spPr/>
    </dgm:pt>
    <dgm:pt modelId="{A60ACE78-D746-4AD3-829B-736D6A8FDA07}" type="pres">
      <dgm:prSet presAssocID="{0A2EF6DE-EEA4-4FB7-B4D1-A0DE78B38EAF}" presName="spVertical2" presStyleCnt="0"/>
      <dgm:spPr/>
    </dgm:pt>
    <dgm:pt modelId="{1E4BA767-889E-47D8-B289-917D1A210F2B}" type="pres">
      <dgm:prSet presAssocID="{0A2EF6DE-EEA4-4FB7-B4D1-A0DE78B38EAF}" presName="spVertical3" presStyleCnt="0"/>
      <dgm:spPr/>
    </dgm:pt>
    <dgm:pt modelId="{B53753A4-CBF5-4255-BF61-0B6A25317AF9}" type="pres">
      <dgm:prSet presAssocID="{A9E6700D-83C5-4D35-8F9B-7BAF6C281405}" presName="space" presStyleCnt="0"/>
      <dgm:spPr/>
    </dgm:pt>
    <dgm:pt modelId="{3098D005-28FE-4854-A284-9DFFA5AB121F}" type="pres">
      <dgm:prSet presAssocID="{2D8873E5-8F8C-4333-B043-CEA55F16ADCB}" presName="linV" presStyleCnt="0"/>
      <dgm:spPr/>
    </dgm:pt>
    <dgm:pt modelId="{F4DD14EE-79A9-4D47-BAD0-662306AB5846}" type="pres">
      <dgm:prSet presAssocID="{2D8873E5-8F8C-4333-B043-CEA55F16ADCB}" presName="spVertical1" presStyleCnt="0"/>
      <dgm:spPr/>
    </dgm:pt>
    <dgm:pt modelId="{48B9E4CE-9FA3-4DDD-8FEF-98A1C33ED3E2}" type="pres">
      <dgm:prSet presAssocID="{2D8873E5-8F8C-4333-B043-CEA55F16ADCB}" presName="parTx" presStyleLbl="revTx" presStyleIdx="1" presStyleCnt="7">
        <dgm:presLayoutVars>
          <dgm:chMax val="0"/>
          <dgm:chPref val="0"/>
          <dgm:bulletEnabled val="1"/>
        </dgm:presLayoutVars>
      </dgm:prSet>
      <dgm:spPr/>
    </dgm:pt>
    <dgm:pt modelId="{01B90F00-514C-4DD5-A07B-F3F45212A2BF}" type="pres">
      <dgm:prSet presAssocID="{2D8873E5-8F8C-4333-B043-CEA55F16ADCB}" presName="spVertical2" presStyleCnt="0"/>
      <dgm:spPr/>
    </dgm:pt>
    <dgm:pt modelId="{29DB5BD3-7117-4C67-8727-754B9822D058}" type="pres">
      <dgm:prSet presAssocID="{2D8873E5-8F8C-4333-B043-CEA55F16ADCB}" presName="spVertical3" presStyleCnt="0"/>
      <dgm:spPr/>
    </dgm:pt>
    <dgm:pt modelId="{59640232-6B38-4D0F-8A5B-D763CFE3758E}" type="pres">
      <dgm:prSet presAssocID="{B86E6ADB-F643-47CE-A42F-1B4ED064E5FF}" presName="space" presStyleCnt="0"/>
      <dgm:spPr/>
    </dgm:pt>
    <dgm:pt modelId="{EE4FB41E-9EEC-4DDE-A898-41D3418E2EF7}" type="pres">
      <dgm:prSet presAssocID="{26D61399-F020-4ACC-A076-C401A459081C}" presName="linV" presStyleCnt="0"/>
      <dgm:spPr/>
    </dgm:pt>
    <dgm:pt modelId="{2C38F551-2FBB-4BB6-9835-2DF4A49BA814}" type="pres">
      <dgm:prSet presAssocID="{26D61399-F020-4ACC-A076-C401A459081C}" presName="spVertical1" presStyleCnt="0"/>
      <dgm:spPr/>
    </dgm:pt>
    <dgm:pt modelId="{073CF8F4-F4D2-4581-B143-1ED1E6DC98E7}" type="pres">
      <dgm:prSet presAssocID="{26D61399-F020-4ACC-A076-C401A459081C}" presName="parTx" presStyleLbl="revTx" presStyleIdx="2" presStyleCnt="7">
        <dgm:presLayoutVars>
          <dgm:chMax val="0"/>
          <dgm:chPref val="0"/>
          <dgm:bulletEnabled val="1"/>
        </dgm:presLayoutVars>
      </dgm:prSet>
      <dgm:spPr/>
    </dgm:pt>
    <dgm:pt modelId="{D0C7A9C0-3431-410A-A02C-CBC4A158CF8D}" type="pres">
      <dgm:prSet presAssocID="{26D61399-F020-4ACC-A076-C401A459081C}" presName="spVertical2" presStyleCnt="0"/>
      <dgm:spPr/>
    </dgm:pt>
    <dgm:pt modelId="{F7E70585-8B19-4E80-8848-B8D265898A88}" type="pres">
      <dgm:prSet presAssocID="{26D61399-F020-4ACC-A076-C401A459081C}" presName="spVertical3" presStyleCnt="0"/>
      <dgm:spPr/>
    </dgm:pt>
    <dgm:pt modelId="{895274EF-9AAE-40F7-8D38-4D6C13EA4415}" type="pres">
      <dgm:prSet presAssocID="{A2987310-41A6-43DC-B58E-E852F879F343}" presName="space" presStyleCnt="0"/>
      <dgm:spPr/>
    </dgm:pt>
    <dgm:pt modelId="{4B1CFCA5-48FF-464F-81C4-FAA80CF9DEB5}" type="pres">
      <dgm:prSet presAssocID="{43236E63-86EF-4C56-AA6B-845143E4A960}" presName="linV" presStyleCnt="0"/>
      <dgm:spPr/>
    </dgm:pt>
    <dgm:pt modelId="{8D0B01A8-D8D4-40D0-B2AD-92322F856716}" type="pres">
      <dgm:prSet presAssocID="{43236E63-86EF-4C56-AA6B-845143E4A960}" presName="spVertical1" presStyleCnt="0"/>
      <dgm:spPr/>
    </dgm:pt>
    <dgm:pt modelId="{05ED529F-4EF1-4F2B-883A-F1A8C0E2B672}" type="pres">
      <dgm:prSet presAssocID="{43236E63-86EF-4C56-AA6B-845143E4A960}" presName="parTx" presStyleLbl="revTx" presStyleIdx="3" presStyleCnt="7">
        <dgm:presLayoutVars>
          <dgm:chMax val="0"/>
          <dgm:chPref val="0"/>
          <dgm:bulletEnabled val="1"/>
        </dgm:presLayoutVars>
      </dgm:prSet>
      <dgm:spPr/>
    </dgm:pt>
    <dgm:pt modelId="{0F112A4D-4C7E-4CCB-A6F4-16AA4F0EFADD}" type="pres">
      <dgm:prSet presAssocID="{43236E63-86EF-4C56-AA6B-845143E4A960}" presName="spVertical2" presStyleCnt="0"/>
      <dgm:spPr/>
    </dgm:pt>
    <dgm:pt modelId="{337728EC-1DAC-47A6-A56E-BD0ACBF19A73}" type="pres">
      <dgm:prSet presAssocID="{43236E63-86EF-4C56-AA6B-845143E4A960}" presName="spVertical3" presStyleCnt="0"/>
      <dgm:spPr/>
    </dgm:pt>
    <dgm:pt modelId="{62BCFB97-6AC1-4B6E-8D22-C8B3210A1CDC}" type="pres">
      <dgm:prSet presAssocID="{199CFF1C-C5C0-4237-B9DE-ADB8062ECFD4}" presName="space" presStyleCnt="0"/>
      <dgm:spPr/>
    </dgm:pt>
    <dgm:pt modelId="{520E4134-D9C0-4E46-AEAA-4A8FC6D644E9}" type="pres">
      <dgm:prSet presAssocID="{C1AA5CD7-0D79-43D8-A33D-7C3CCDA24CB6}" presName="linV" presStyleCnt="0"/>
      <dgm:spPr/>
    </dgm:pt>
    <dgm:pt modelId="{CA3C094F-2311-4DE4-B90D-43D2ED856154}" type="pres">
      <dgm:prSet presAssocID="{C1AA5CD7-0D79-43D8-A33D-7C3CCDA24CB6}" presName="spVertical1" presStyleCnt="0"/>
      <dgm:spPr/>
    </dgm:pt>
    <dgm:pt modelId="{2BA7EA3F-C744-4C67-984D-88261870C490}" type="pres">
      <dgm:prSet presAssocID="{C1AA5CD7-0D79-43D8-A33D-7C3CCDA24CB6}" presName="parTx" presStyleLbl="revTx" presStyleIdx="4" presStyleCnt="7">
        <dgm:presLayoutVars>
          <dgm:chMax val="0"/>
          <dgm:chPref val="0"/>
          <dgm:bulletEnabled val="1"/>
        </dgm:presLayoutVars>
      </dgm:prSet>
      <dgm:spPr/>
    </dgm:pt>
    <dgm:pt modelId="{A58F2E39-A3A8-456A-B412-0D2CE220FE81}" type="pres">
      <dgm:prSet presAssocID="{C1AA5CD7-0D79-43D8-A33D-7C3CCDA24CB6}" presName="spVertical2" presStyleCnt="0"/>
      <dgm:spPr/>
    </dgm:pt>
    <dgm:pt modelId="{8062D8F4-BDD5-4C40-B9B6-AB024D48ABE5}" type="pres">
      <dgm:prSet presAssocID="{C1AA5CD7-0D79-43D8-A33D-7C3CCDA24CB6}" presName="spVertical3" presStyleCnt="0"/>
      <dgm:spPr/>
    </dgm:pt>
    <dgm:pt modelId="{00631CEE-EE5A-4ED0-B756-3C50834666EE}" type="pres">
      <dgm:prSet presAssocID="{653B1602-6064-4BC2-8052-1BB3A09188EF}" presName="space" presStyleCnt="0"/>
      <dgm:spPr/>
    </dgm:pt>
    <dgm:pt modelId="{FFC96934-8181-4AF2-88E0-64FDEB5BD3A9}" type="pres">
      <dgm:prSet presAssocID="{4A295B27-DBC4-4188-AEE2-143B250A2210}" presName="linV" presStyleCnt="0"/>
      <dgm:spPr/>
    </dgm:pt>
    <dgm:pt modelId="{AC76A18C-CD17-4526-A697-B3348214769E}" type="pres">
      <dgm:prSet presAssocID="{4A295B27-DBC4-4188-AEE2-143B250A2210}" presName="spVertical1" presStyleCnt="0"/>
      <dgm:spPr/>
    </dgm:pt>
    <dgm:pt modelId="{90B41F5F-9EDE-49B0-BECE-9BD12CF226B1}" type="pres">
      <dgm:prSet presAssocID="{4A295B27-DBC4-4188-AEE2-143B250A2210}" presName="parTx" presStyleLbl="revTx" presStyleIdx="5" presStyleCnt="7">
        <dgm:presLayoutVars>
          <dgm:chMax val="0"/>
          <dgm:chPref val="0"/>
          <dgm:bulletEnabled val="1"/>
        </dgm:presLayoutVars>
      </dgm:prSet>
      <dgm:spPr/>
    </dgm:pt>
    <dgm:pt modelId="{A5EDFA98-07FC-4039-960C-93DFD54B8408}" type="pres">
      <dgm:prSet presAssocID="{4A295B27-DBC4-4188-AEE2-143B250A2210}" presName="spVertical2" presStyleCnt="0"/>
      <dgm:spPr/>
    </dgm:pt>
    <dgm:pt modelId="{FA7EB824-F463-4A88-B658-BDA5A3552EA4}" type="pres">
      <dgm:prSet presAssocID="{4A295B27-DBC4-4188-AEE2-143B250A2210}" presName="spVertical3" presStyleCnt="0"/>
      <dgm:spPr/>
    </dgm:pt>
    <dgm:pt modelId="{A3F38426-1302-4D1E-9F3E-A35009C98CD4}" type="pres">
      <dgm:prSet presAssocID="{3BEB5A52-2039-4542-AECC-D935C8B2EE53}" presName="space" presStyleCnt="0"/>
      <dgm:spPr/>
    </dgm:pt>
    <dgm:pt modelId="{3E4DAEE0-6203-478D-A7CA-9360B52C9BC9}" type="pres">
      <dgm:prSet presAssocID="{EDFB271E-431A-4D3D-A9CD-14062B873F73}" presName="linV" presStyleCnt="0"/>
      <dgm:spPr/>
    </dgm:pt>
    <dgm:pt modelId="{CAF67F44-9658-4ED4-A9CE-17FB5C66DA7C}" type="pres">
      <dgm:prSet presAssocID="{EDFB271E-431A-4D3D-A9CD-14062B873F73}" presName="spVertical1" presStyleCnt="0"/>
      <dgm:spPr/>
    </dgm:pt>
    <dgm:pt modelId="{15D0672E-0904-45C6-B1E9-206CDEE4D90A}" type="pres">
      <dgm:prSet presAssocID="{EDFB271E-431A-4D3D-A9CD-14062B873F73}" presName="parTx" presStyleLbl="revTx" presStyleIdx="6" presStyleCnt="7">
        <dgm:presLayoutVars>
          <dgm:chMax val="0"/>
          <dgm:chPref val="0"/>
          <dgm:bulletEnabled val="1"/>
        </dgm:presLayoutVars>
      </dgm:prSet>
      <dgm:spPr/>
    </dgm:pt>
    <dgm:pt modelId="{B7E293B1-3748-4253-95A5-953C613B497F}" type="pres">
      <dgm:prSet presAssocID="{EDFB271E-431A-4D3D-A9CD-14062B873F73}" presName="spVertical2" presStyleCnt="0"/>
      <dgm:spPr/>
    </dgm:pt>
    <dgm:pt modelId="{0C3C28DB-70E0-4C6D-9307-CA1F976F497B}" type="pres">
      <dgm:prSet presAssocID="{EDFB271E-431A-4D3D-A9CD-14062B873F73}" presName="spVertical3" presStyleCnt="0"/>
      <dgm:spPr/>
    </dgm:pt>
    <dgm:pt modelId="{F4A735DD-5EB9-43FB-A38E-2E0DC0994338}" type="pres">
      <dgm:prSet presAssocID="{BDEC7C00-41BB-4D9F-BE68-9840EDFC647F}" presName="padding2" presStyleCnt="0"/>
      <dgm:spPr/>
    </dgm:pt>
    <dgm:pt modelId="{D863C856-877D-4F40-8140-A18A8FE3CE51}" type="pres">
      <dgm:prSet presAssocID="{BDEC7C00-41BB-4D9F-BE68-9840EDFC647F}" presName="negArrow" presStyleCnt="0"/>
      <dgm:spPr/>
    </dgm:pt>
    <dgm:pt modelId="{7989F196-7A60-4109-847C-3A81D0516696}" type="pres">
      <dgm:prSet presAssocID="{BDEC7C00-41BB-4D9F-BE68-9840EDFC647F}" presName="backgroundArrow" presStyleLbl="node1" presStyleIdx="0" presStyleCnt="1" custLinFactNeighborY="104"/>
      <dgm:spPr>
        <a:solidFill>
          <a:srgbClr val="80CFE6"/>
        </a:solidFill>
      </dgm:spPr>
    </dgm:pt>
  </dgm:ptLst>
  <dgm:cxnLst>
    <dgm:cxn modelId="{0223590D-6C9A-4644-A0D1-026B1AE97578}" type="presOf" srcId="{4A295B27-DBC4-4188-AEE2-143B250A2210}" destId="{90B41F5F-9EDE-49B0-BECE-9BD12CF226B1}" srcOrd="0" destOrd="0" presId="urn:microsoft.com/office/officeart/2005/8/layout/hProcess3"/>
    <dgm:cxn modelId="{5CCAFB1A-A6EF-48E2-9E88-B5B6B40C96D4}" srcId="{BDEC7C00-41BB-4D9F-BE68-9840EDFC647F}" destId="{0A2EF6DE-EEA4-4FB7-B4D1-A0DE78B38EAF}" srcOrd="0" destOrd="0" parTransId="{E6607075-DF8E-4781-8F99-6F9A7A2037F8}" sibTransId="{A9E6700D-83C5-4D35-8F9B-7BAF6C281405}"/>
    <dgm:cxn modelId="{5469422D-40BE-4E50-881C-469E23AB945B}" srcId="{BDEC7C00-41BB-4D9F-BE68-9840EDFC647F}" destId="{4A295B27-DBC4-4188-AEE2-143B250A2210}" srcOrd="5" destOrd="0" parTransId="{20D9CDB7-3288-40A0-8D9E-BCF3587D06D0}" sibTransId="{3BEB5A52-2039-4542-AECC-D935C8B2EE53}"/>
    <dgm:cxn modelId="{637B0C3A-FF82-4A15-9E3A-D8EA98011CCA}" type="presOf" srcId="{43236E63-86EF-4C56-AA6B-845143E4A960}" destId="{05ED529F-4EF1-4F2B-883A-F1A8C0E2B672}" srcOrd="0" destOrd="0" presId="urn:microsoft.com/office/officeart/2005/8/layout/hProcess3"/>
    <dgm:cxn modelId="{05AB294F-5EE0-474A-BFD8-15333CCAB83E}" srcId="{BDEC7C00-41BB-4D9F-BE68-9840EDFC647F}" destId="{2D8873E5-8F8C-4333-B043-CEA55F16ADCB}" srcOrd="1" destOrd="0" parTransId="{0E7E0D9B-7106-4EB9-B8F6-3C0E9884C3CA}" sibTransId="{B86E6ADB-F643-47CE-A42F-1B4ED064E5FF}"/>
    <dgm:cxn modelId="{74CFBF74-4BFF-4D4D-B0D6-933D2BADF011}" srcId="{BDEC7C00-41BB-4D9F-BE68-9840EDFC647F}" destId="{EDFB271E-431A-4D3D-A9CD-14062B873F73}" srcOrd="6" destOrd="0" parTransId="{8DBCB516-9A94-446A-8188-F8DB17D8A03C}" sibTransId="{E2A40EF0-596B-4909-A51F-E3D586D6FB40}"/>
    <dgm:cxn modelId="{27256D7F-84CE-4E64-AA7D-E2C7BA72CE97}" srcId="{BDEC7C00-41BB-4D9F-BE68-9840EDFC647F}" destId="{C1AA5CD7-0D79-43D8-A33D-7C3CCDA24CB6}" srcOrd="4" destOrd="0" parTransId="{00E5A22E-DE21-4CAC-9B0F-69FD8AC14EA6}" sibTransId="{653B1602-6064-4BC2-8052-1BB3A09188EF}"/>
    <dgm:cxn modelId="{1BB6C181-2EB6-46B1-BCD9-098AAB5E23F9}" srcId="{BDEC7C00-41BB-4D9F-BE68-9840EDFC647F}" destId="{26D61399-F020-4ACC-A076-C401A459081C}" srcOrd="2" destOrd="0" parTransId="{440A6312-802E-4CB2-810B-19CD435767CC}" sibTransId="{A2987310-41A6-43DC-B58E-E852F879F343}"/>
    <dgm:cxn modelId="{57B5079A-7FBE-4A4D-92FC-211C363DDC52}" type="presOf" srcId="{2D8873E5-8F8C-4333-B043-CEA55F16ADCB}" destId="{48B9E4CE-9FA3-4DDD-8FEF-98A1C33ED3E2}" srcOrd="0" destOrd="0" presId="urn:microsoft.com/office/officeart/2005/8/layout/hProcess3"/>
    <dgm:cxn modelId="{234C2DA0-9FD6-44EA-A20E-27E3BC02A3DD}" type="presOf" srcId="{0A2EF6DE-EEA4-4FB7-B4D1-A0DE78B38EAF}" destId="{43DEF247-BFE5-4B0C-997D-70D10720D427}" srcOrd="0" destOrd="0" presId="urn:microsoft.com/office/officeart/2005/8/layout/hProcess3"/>
    <dgm:cxn modelId="{572E4FA8-0377-4134-9024-DB1192628CF4}" type="presOf" srcId="{EDFB271E-431A-4D3D-A9CD-14062B873F73}" destId="{15D0672E-0904-45C6-B1E9-206CDEE4D90A}" srcOrd="0" destOrd="0" presId="urn:microsoft.com/office/officeart/2005/8/layout/hProcess3"/>
    <dgm:cxn modelId="{EDE547BB-13E2-4A71-A978-BE6AFB26C1E4}" srcId="{BDEC7C00-41BB-4D9F-BE68-9840EDFC647F}" destId="{43236E63-86EF-4C56-AA6B-845143E4A960}" srcOrd="3" destOrd="0" parTransId="{230F780C-87B1-4848-B74B-06894C982C44}" sibTransId="{199CFF1C-C5C0-4237-B9DE-ADB8062ECFD4}"/>
    <dgm:cxn modelId="{7881EEC7-28C8-4D70-A6E9-79D4EA8BCFC6}" type="presOf" srcId="{BDEC7C00-41BB-4D9F-BE68-9840EDFC647F}" destId="{24E686D7-3A46-4035-B46B-65908FC36786}" srcOrd="0" destOrd="0" presId="urn:microsoft.com/office/officeart/2005/8/layout/hProcess3"/>
    <dgm:cxn modelId="{A5CBFBE0-F4BE-4B6B-969B-B187D8CCC916}" type="presOf" srcId="{C1AA5CD7-0D79-43D8-A33D-7C3CCDA24CB6}" destId="{2BA7EA3F-C744-4C67-984D-88261870C490}" srcOrd="0" destOrd="0" presId="urn:microsoft.com/office/officeart/2005/8/layout/hProcess3"/>
    <dgm:cxn modelId="{DE1F9DE8-76AD-4C10-A6E6-66AF6BFC61F2}" type="presOf" srcId="{26D61399-F020-4ACC-A076-C401A459081C}" destId="{073CF8F4-F4D2-4581-B143-1ED1E6DC98E7}" srcOrd="0" destOrd="0" presId="urn:microsoft.com/office/officeart/2005/8/layout/hProcess3"/>
    <dgm:cxn modelId="{C73F26F9-E774-492C-BB4C-FE3E4FB9887A}" type="presParOf" srcId="{24E686D7-3A46-4035-B46B-65908FC36786}" destId="{032022F3-7E61-495B-9F37-EFE87DEAA848}" srcOrd="0" destOrd="0" presId="urn:microsoft.com/office/officeart/2005/8/layout/hProcess3"/>
    <dgm:cxn modelId="{38B422AE-369A-4568-90CB-8DE987316C39}" type="presParOf" srcId="{24E686D7-3A46-4035-B46B-65908FC36786}" destId="{731FB691-120A-4AFB-8750-941DBFD102A0}" srcOrd="1" destOrd="0" presId="urn:microsoft.com/office/officeart/2005/8/layout/hProcess3"/>
    <dgm:cxn modelId="{FDECAB7B-DD56-46E9-AD06-91CA187B48AC}" type="presParOf" srcId="{731FB691-120A-4AFB-8750-941DBFD102A0}" destId="{A80FE167-7F7F-4D9E-9BBE-F0BA1F6CC1FF}" srcOrd="0" destOrd="0" presId="urn:microsoft.com/office/officeart/2005/8/layout/hProcess3"/>
    <dgm:cxn modelId="{E2B28BFE-B04A-462C-B8FE-D5989094B37B}" type="presParOf" srcId="{731FB691-120A-4AFB-8750-941DBFD102A0}" destId="{C1380601-B622-4331-9336-405A611801C7}" srcOrd="1" destOrd="0" presId="urn:microsoft.com/office/officeart/2005/8/layout/hProcess3"/>
    <dgm:cxn modelId="{4175CA2A-A542-4197-AC3B-3310DB8D83BC}" type="presParOf" srcId="{C1380601-B622-4331-9336-405A611801C7}" destId="{F3E71244-FC63-4194-AB31-CA3F91EBA04E}" srcOrd="0" destOrd="0" presId="urn:microsoft.com/office/officeart/2005/8/layout/hProcess3"/>
    <dgm:cxn modelId="{2756C474-B36D-4EB1-8CCD-D1B618415CA8}" type="presParOf" srcId="{C1380601-B622-4331-9336-405A611801C7}" destId="{43DEF247-BFE5-4B0C-997D-70D10720D427}" srcOrd="1" destOrd="0" presId="urn:microsoft.com/office/officeart/2005/8/layout/hProcess3"/>
    <dgm:cxn modelId="{264FB38F-5472-4D85-9C23-1AC3CE88380C}" type="presParOf" srcId="{C1380601-B622-4331-9336-405A611801C7}" destId="{A60ACE78-D746-4AD3-829B-736D6A8FDA07}" srcOrd="2" destOrd="0" presId="urn:microsoft.com/office/officeart/2005/8/layout/hProcess3"/>
    <dgm:cxn modelId="{0A225876-613A-4B1D-AAF6-DEAF9FD0E303}" type="presParOf" srcId="{C1380601-B622-4331-9336-405A611801C7}" destId="{1E4BA767-889E-47D8-B289-917D1A210F2B}" srcOrd="3" destOrd="0" presId="urn:microsoft.com/office/officeart/2005/8/layout/hProcess3"/>
    <dgm:cxn modelId="{DA14ABA5-B963-4F76-86D0-DE436B988F10}" type="presParOf" srcId="{731FB691-120A-4AFB-8750-941DBFD102A0}" destId="{B53753A4-CBF5-4255-BF61-0B6A25317AF9}" srcOrd="2" destOrd="0" presId="urn:microsoft.com/office/officeart/2005/8/layout/hProcess3"/>
    <dgm:cxn modelId="{4D30AD9C-0BD5-4BD0-A88C-D3F03AA3323F}" type="presParOf" srcId="{731FB691-120A-4AFB-8750-941DBFD102A0}" destId="{3098D005-28FE-4854-A284-9DFFA5AB121F}" srcOrd="3" destOrd="0" presId="urn:microsoft.com/office/officeart/2005/8/layout/hProcess3"/>
    <dgm:cxn modelId="{A185B5FA-8BCC-454C-9470-FF026C4D0335}" type="presParOf" srcId="{3098D005-28FE-4854-A284-9DFFA5AB121F}" destId="{F4DD14EE-79A9-4D47-BAD0-662306AB5846}" srcOrd="0" destOrd="0" presId="urn:microsoft.com/office/officeart/2005/8/layout/hProcess3"/>
    <dgm:cxn modelId="{C142FE91-3F5B-4B10-9712-C13581A93273}" type="presParOf" srcId="{3098D005-28FE-4854-A284-9DFFA5AB121F}" destId="{48B9E4CE-9FA3-4DDD-8FEF-98A1C33ED3E2}" srcOrd="1" destOrd="0" presId="urn:microsoft.com/office/officeart/2005/8/layout/hProcess3"/>
    <dgm:cxn modelId="{A5FD1823-C4DF-4E42-9B9C-0C6F39BD8F35}" type="presParOf" srcId="{3098D005-28FE-4854-A284-9DFFA5AB121F}" destId="{01B90F00-514C-4DD5-A07B-F3F45212A2BF}" srcOrd="2" destOrd="0" presId="urn:microsoft.com/office/officeart/2005/8/layout/hProcess3"/>
    <dgm:cxn modelId="{B6741BA5-3062-4A83-967D-DD24BBE480A7}" type="presParOf" srcId="{3098D005-28FE-4854-A284-9DFFA5AB121F}" destId="{29DB5BD3-7117-4C67-8727-754B9822D058}" srcOrd="3" destOrd="0" presId="urn:microsoft.com/office/officeart/2005/8/layout/hProcess3"/>
    <dgm:cxn modelId="{19CBF16D-AE95-4BBC-9DE4-33D5F5338012}" type="presParOf" srcId="{731FB691-120A-4AFB-8750-941DBFD102A0}" destId="{59640232-6B38-4D0F-8A5B-D763CFE3758E}" srcOrd="4" destOrd="0" presId="urn:microsoft.com/office/officeart/2005/8/layout/hProcess3"/>
    <dgm:cxn modelId="{B24DB679-2DA6-4554-9E5C-52FFBE4C12BB}" type="presParOf" srcId="{731FB691-120A-4AFB-8750-941DBFD102A0}" destId="{EE4FB41E-9EEC-4DDE-A898-41D3418E2EF7}" srcOrd="5" destOrd="0" presId="urn:microsoft.com/office/officeart/2005/8/layout/hProcess3"/>
    <dgm:cxn modelId="{55CFD538-53BA-441F-8E6B-C8C869AA61A5}" type="presParOf" srcId="{EE4FB41E-9EEC-4DDE-A898-41D3418E2EF7}" destId="{2C38F551-2FBB-4BB6-9835-2DF4A49BA814}" srcOrd="0" destOrd="0" presId="urn:microsoft.com/office/officeart/2005/8/layout/hProcess3"/>
    <dgm:cxn modelId="{7C733910-EE4D-4D10-AE3B-38E9854A532E}" type="presParOf" srcId="{EE4FB41E-9EEC-4DDE-A898-41D3418E2EF7}" destId="{073CF8F4-F4D2-4581-B143-1ED1E6DC98E7}" srcOrd="1" destOrd="0" presId="urn:microsoft.com/office/officeart/2005/8/layout/hProcess3"/>
    <dgm:cxn modelId="{733F4F03-93AA-4FA1-A0A9-F6B8D23F84C2}" type="presParOf" srcId="{EE4FB41E-9EEC-4DDE-A898-41D3418E2EF7}" destId="{D0C7A9C0-3431-410A-A02C-CBC4A158CF8D}" srcOrd="2" destOrd="0" presId="urn:microsoft.com/office/officeart/2005/8/layout/hProcess3"/>
    <dgm:cxn modelId="{056DCD24-2DCA-487C-B11E-CE04353A8D9C}" type="presParOf" srcId="{EE4FB41E-9EEC-4DDE-A898-41D3418E2EF7}" destId="{F7E70585-8B19-4E80-8848-B8D265898A88}" srcOrd="3" destOrd="0" presId="urn:microsoft.com/office/officeart/2005/8/layout/hProcess3"/>
    <dgm:cxn modelId="{96642ED3-BD22-4147-93E3-764F6545146D}" type="presParOf" srcId="{731FB691-120A-4AFB-8750-941DBFD102A0}" destId="{895274EF-9AAE-40F7-8D38-4D6C13EA4415}" srcOrd="6" destOrd="0" presId="urn:microsoft.com/office/officeart/2005/8/layout/hProcess3"/>
    <dgm:cxn modelId="{0346EC0F-2858-4438-BF0F-0EE0633B790E}" type="presParOf" srcId="{731FB691-120A-4AFB-8750-941DBFD102A0}" destId="{4B1CFCA5-48FF-464F-81C4-FAA80CF9DEB5}" srcOrd="7" destOrd="0" presId="urn:microsoft.com/office/officeart/2005/8/layout/hProcess3"/>
    <dgm:cxn modelId="{5AC7C04B-4189-4360-89A1-ED49F63A8B3A}" type="presParOf" srcId="{4B1CFCA5-48FF-464F-81C4-FAA80CF9DEB5}" destId="{8D0B01A8-D8D4-40D0-B2AD-92322F856716}" srcOrd="0" destOrd="0" presId="urn:microsoft.com/office/officeart/2005/8/layout/hProcess3"/>
    <dgm:cxn modelId="{3836E2B8-56A3-4C4F-82B1-F7247A51687B}" type="presParOf" srcId="{4B1CFCA5-48FF-464F-81C4-FAA80CF9DEB5}" destId="{05ED529F-4EF1-4F2B-883A-F1A8C0E2B672}" srcOrd="1" destOrd="0" presId="urn:microsoft.com/office/officeart/2005/8/layout/hProcess3"/>
    <dgm:cxn modelId="{4443AF08-A25A-4D30-9CFF-CE322F8E31A4}" type="presParOf" srcId="{4B1CFCA5-48FF-464F-81C4-FAA80CF9DEB5}" destId="{0F112A4D-4C7E-4CCB-A6F4-16AA4F0EFADD}" srcOrd="2" destOrd="0" presId="urn:microsoft.com/office/officeart/2005/8/layout/hProcess3"/>
    <dgm:cxn modelId="{9673B795-782B-40BC-87A0-C0DEF624D4D8}" type="presParOf" srcId="{4B1CFCA5-48FF-464F-81C4-FAA80CF9DEB5}" destId="{337728EC-1DAC-47A6-A56E-BD0ACBF19A73}" srcOrd="3" destOrd="0" presId="urn:microsoft.com/office/officeart/2005/8/layout/hProcess3"/>
    <dgm:cxn modelId="{ED2876D0-5190-4C5C-91F4-581F53010F6D}" type="presParOf" srcId="{731FB691-120A-4AFB-8750-941DBFD102A0}" destId="{62BCFB97-6AC1-4B6E-8D22-C8B3210A1CDC}" srcOrd="8" destOrd="0" presId="urn:microsoft.com/office/officeart/2005/8/layout/hProcess3"/>
    <dgm:cxn modelId="{D0B9ED31-898D-459C-868A-47BC8673C034}" type="presParOf" srcId="{731FB691-120A-4AFB-8750-941DBFD102A0}" destId="{520E4134-D9C0-4E46-AEAA-4A8FC6D644E9}" srcOrd="9" destOrd="0" presId="urn:microsoft.com/office/officeart/2005/8/layout/hProcess3"/>
    <dgm:cxn modelId="{85B2E789-F350-4094-A698-A9E27B9C9A79}" type="presParOf" srcId="{520E4134-D9C0-4E46-AEAA-4A8FC6D644E9}" destId="{CA3C094F-2311-4DE4-B90D-43D2ED856154}" srcOrd="0" destOrd="0" presId="urn:microsoft.com/office/officeart/2005/8/layout/hProcess3"/>
    <dgm:cxn modelId="{5694BA24-7955-46CC-B6C4-6B3F83A75A05}" type="presParOf" srcId="{520E4134-D9C0-4E46-AEAA-4A8FC6D644E9}" destId="{2BA7EA3F-C744-4C67-984D-88261870C490}" srcOrd="1" destOrd="0" presId="urn:microsoft.com/office/officeart/2005/8/layout/hProcess3"/>
    <dgm:cxn modelId="{DA76D620-0B9F-4226-A18F-170473BD56EE}" type="presParOf" srcId="{520E4134-D9C0-4E46-AEAA-4A8FC6D644E9}" destId="{A58F2E39-A3A8-456A-B412-0D2CE220FE81}" srcOrd="2" destOrd="0" presId="urn:microsoft.com/office/officeart/2005/8/layout/hProcess3"/>
    <dgm:cxn modelId="{3F7A0F6C-8BE3-42BC-99C0-17C3454DF0A3}" type="presParOf" srcId="{520E4134-D9C0-4E46-AEAA-4A8FC6D644E9}" destId="{8062D8F4-BDD5-4C40-B9B6-AB024D48ABE5}" srcOrd="3" destOrd="0" presId="urn:microsoft.com/office/officeart/2005/8/layout/hProcess3"/>
    <dgm:cxn modelId="{1B1EE0A9-876E-4E1A-9548-4E348CB2939D}" type="presParOf" srcId="{731FB691-120A-4AFB-8750-941DBFD102A0}" destId="{00631CEE-EE5A-4ED0-B756-3C50834666EE}" srcOrd="10" destOrd="0" presId="urn:microsoft.com/office/officeart/2005/8/layout/hProcess3"/>
    <dgm:cxn modelId="{9D988D3A-BE18-491E-8FA5-0B6577815B74}" type="presParOf" srcId="{731FB691-120A-4AFB-8750-941DBFD102A0}" destId="{FFC96934-8181-4AF2-88E0-64FDEB5BD3A9}" srcOrd="11" destOrd="0" presId="urn:microsoft.com/office/officeart/2005/8/layout/hProcess3"/>
    <dgm:cxn modelId="{51D898FC-48A7-4129-83C5-2A8AD23D4DF0}" type="presParOf" srcId="{FFC96934-8181-4AF2-88E0-64FDEB5BD3A9}" destId="{AC76A18C-CD17-4526-A697-B3348214769E}" srcOrd="0" destOrd="0" presId="urn:microsoft.com/office/officeart/2005/8/layout/hProcess3"/>
    <dgm:cxn modelId="{41E8754C-9DF0-4D9C-9500-9F483ED8A311}" type="presParOf" srcId="{FFC96934-8181-4AF2-88E0-64FDEB5BD3A9}" destId="{90B41F5F-9EDE-49B0-BECE-9BD12CF226B1}" srcOrd="1" destOrd="0" presId="urn:microsoft.com/office/officeart/2005/8/layout/hProcess3"/>
    <dgm:cxn modelId="{38AA8C1E-5CC0-46D7-8B86-EE5A04483A36}" type="presParOf" srcId="{FFC96934-8181-4AF2-88E0-64FDEB5BD3A9}" destId="{A5EDFA98-07FC-4039-960C-93DFD54B8408}" srcOrd="2" destOrd="0" presId="urn:microsoft.com/office/officeart/2005/8/layout/hProcess3"/>
    <dgm:cxn modelId="{A30141B6-D821-4E43-A03C-20C0D6BD2ACA}" type="presParOf" srcId="{FFC96934-8181-4AF2-88E0-64FDEB5BD3A9}" destId="{FA7EB824-F463-4A88-B658-BDA5A3552EA4}" srcOrd="3" destOrd="0" presId="urn:microsoft.com/office/officeart/2005/8/layout/hProcess3"/>
    <dgm:cxn modelId="{9308A3F4-69A1-4CF5-B82D-CF161F3667D3}" type="presParOf" srcId="{731FB691-120A-4AFB-8750-941DBFD102A0}" destId="{A3F38426-1302-4D1E-9F3E-A35009C98CD4}" srcOrd="12" destOrd="0" presId="urn:microsoft.com/office/officeart/2005/8/layout/hProcess3"/>
    <dgm:cxn modelId="{8A28D9DE-F403-4029-AFC7-BDE99FD77902}" type="presParOf" srcId="{731FB691-120A-4AFB-8750-941DBFD102A0}" destId="{3E4DAEE0-6203-478D-A7CA-9360B52C9BC9}" srcOrd="13" destOrd="0" presId="urn:microsoft.com/office/officeart/2005/8/layout/hProcess3"/>
    <dgm:cxn modelId="{21A86A0E-E413-42D6-968A-0EA3E0CA464D}" type="presParOf" srcId="{3E4DAEE0-6203-478D-A7CA-9360B52C9BC9}" destId="{CAF67F44-9658-4ED4-A9CE-17FB5C66DA7C}" srcOrd="0" destOrd="0" presId="urn:microsoft.com/office/officeart/2005/8/layout/hProcess3"/>
    <dgm:cxn modelId="{2D58B151-87AF-4178-9CB6-0C6C77628A64}" type="presParOf" srcId="{3E4DAEE0-6203-478D-A7CA-9360B52C9BC9}" destId="{15D0672E-0904-45C6-B1E9-206CDEE4D90A}" srcOrd="1" destOrd="0" presId="urn:microsoft.com/office/officeart/2005/8/layout/hProcess3"/>
    <dgm:cxn modelId="{577E1E39-9E47-4AE1-A95C-AAE89DCCECE7}" type="presParOf" srcId="{3E4DAEE0-6203-478D-A7CA-9360B52C9BC9}" destId="{B7E293B1-3748-4253-95A5-953C613B497F}" srcOrd="2" destOrd="0" presId="urn:microsoft.com/office/officeart/2005/8/layout/hProcess3"/>
    <dgm:cxn modelId="{06CCF5EE-4F8A-4F31-881A-B352ABD57C7B}" type="presParOf" srcId="{3E4DAEE0-6203-478D-A7CA-9360B52C9BC9}" destId="{0C3C28DB-70E0-4C6D-9307-CA1F976F497B}" srcOrd="3" destOrd="0" presId="urn:microsoft.com/office/officeart/2005/8/layout/hProcess3"/>
    <dgm:cxn modelId="{CE0897B7-79B4-4D9F-A7E5-E8B3E34ACC15}" type="presParOf" srcId="{731FB691-120A-4AFB-8750-941DBFD102A0}" destId="{F4A735DD-5EB9-43FB-A38E-2E0DC0994338}" srcOrd="14" destOrd="0" presId="urn:microsoft.com/office/officeart/2005/8/layout/hProcess3"/>
    <dgm:cxn modelId="{1CA36F96-5FE1-4478-8E34-20E8CFD08F6A}" type="presParOf" srcId="{731FB691-120A-4AFB-8750-941DBFD102A0}" destId="{D863C856-877D-4F40-8140-A18A8FE3CE51}" srcOrd="15" destOrd="0" presId="urn:microsoft.com/office/officeart/2005/8/layout/hProcess3"/>
    <dgm:cxn modelId="{6F45C9EB-22D6-498C-91BC-CABFAD5638BF}" type="presParOf" srcId="{731FB691-120A-4AFB-8750-941DBFD102A0}" destId="{7989F196-7A60-4109-847C-3A81D0516696}" srcOrd="16"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9F196-7A60-4109-847C-3A81D0516696}">
      <dsp:nvSpPr>
        <dsp:cNvPr id="0" name=""/>
        <dsp:cNvSpPr/>
      </dsp:nvSpPr>
      <dsp:spPr>
        <a:xfrm>
          <a:off x="0" y="19052"/>
          <a:ext cx="10803673" cy="1944000"/>
        </a:xfrm>
        <a:prstGeom prst="rightArrow">
          <a:avLst/>
        </a:prstGeom>
        <a:solidFill>
          <a:srgbClr val="80CF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D0672E-0904-45C6-B1E9-206CDEE4D90A}">
      <dsp:nvSpPr>
        <dsp:cNvPr id="0" name=""/>
        <dsp:cNvSpPr/>
      </dsp:nvSpPr>
      <dsp:spPr>
        <a:xfrm>
          <a:off x="9157838" y="503031"/>
          <a:ext cx="1151319" cy="972000"/>
        </a:xfrm>
        <a:prstGeom prst="rect">
          <a:avLst/>
        </a:prstGeom>
        <a:noFill/>
        <a:ln w="19050">
          <a:solidFill>
            <a:schemeClr val="accent2"/>
          </a:solidFill>
          <a:prstDash val="dash"/>
        </a:ln>
        <a:effectLst/>
      </dsp:spPr>
      <dsp:style>
        <a:lnRef idx="0">
          <a:scrgbClr r="0" g="0" b="0"/>
        </a:lnRef>
        <a:fillRef idx="0">
          <a:scrgbClr r="0" g="0" b="0"/>
        </a:fillRef>
        <a:effectRef idx="0">
          <a:scrgbClr r="0" g="0" b="0"/>
        </a:effectRef>
        <a:fontRef idx="minor"/>
      </dsp:style>
      <dsp:txBody>
        <a:bodyPr spcFirstLastPara="0" vert="horz" wrap="square" lIns="0" tIns="152400" rIns="0" bIns="152400" numCol="1" spcCol="1270" anchor="ctr" anchorCtr="0">
          <a:noAutofit/>
        </a:bodyPr>
        <a:lstStyle/>
        <a:p>
          <a:pPr marL="0" lvl="0" indent="0" algn="ctr" defTabSz="666750">
            <a:lnSpc>
              <a:spcPct val="90000"/>
            </a:lnSpc>
            <a:spcBef>
              <a:spcPct val="0"/>
            </a:spcBef>
            <a:spcAft>
              <a:spcPct val="35000"/>
            </a:spcAft>
            <a:buNone/>
          </a:pPr>
          <a:r>
            <a:rPr lang="en-BE" sz="1500" b="1" kern="1200">
              <a:solidFill>
                <a:prstClr val="white"/>
              </a:solidFill>
              <a:latin typeface="Avenir Next Demi Bold" panose="020B0503020202020204"/>
              <a:ea typeface="+mn-ea"/>
              <a:cs typeface="+mn-cs"/>
            </a:rPr>
            <a:t>July 2024</a:t>
          </a:r>
        </a:p>
      </dsp:txBody>
      <dsp:txXfrm>
        <a:off x="9157838" y="503031"/>
        <a:ext cx="1151319" cy="972000"/>
      </dsp:txXfrm>
    </dsp:sp>
    <dsp:sp modelId="{90B41F5F-9EDE-49B0-BECE-9BD12CF226B1}">
      <dsp:nvSpPr>
        <dsp:cNvPr id="0" name=""/>
        <dsp:cNvSpPr/>
      </dsp:nvSpPr>
      <dsp:spPr>
        <a:xfrm>
          <a:off x="7776255" y="503031"/>
          <a:ext cx="1151319" cy="972000"/>
        </a:xfrm>
        <a:prstGeom prst="rect">
          <a:avLst/>
        </a:prstGeom>
        <a:noFill/>
        <a:ln w="19050">
          <a:solidFill>
            <a:schemeClr val="accent2"/>
          </a:solidFill>
          <a:prstDash val="dash"/>
        </a:ln>
        <a:effectLst/>
      </dsp:spPr>
      <dsp:style>
        <a:lnRef idx="0">
          <a:scrgbClr r="0" g="0" b="0"/>
        </a:lnRef>
        <a:fillRef idx="0">
          <a:scrgbClr r="0" g="0" b="0"/>
        </a:fillRef>
        <a:effectRef idx="0">
          <a:scrgbClr r="0" g="0" b="0"/>
        </a:effectRef>
        <a:fontRef idx="minor"/>
      </dsp:style>
      <dsp:txBody>
        <a:bodyPr spcFirstLastPara="0" vert="horz" wrap="square" lIns="0" tIns="152400" rIns="0" bIns="152400" numCol="1" spcCol="1270" anchor="ctr" anchorCtr="0">
          <a:noAutofit/>
        </a:bodyPr>
        <a:lstStyle/>
        <a:p>
          <a:pPr marL="0" lvl="0" indent="0" algn="ctr" defTabSz="666750">
            <a:lnSpc>
              <a:spcPct val="90000"/>
            </a:lnSpc>
            <a:spcBef>
              <a:spcPct val="0"/>
            </a:spcBef>
            <a:spcAft>
              <a:spcPct val="35000"/>
            </a:spcAft>
            <a:buNone/>
          </a:pPr>
          <a:r>
            <a:rPr lang="en-BE" sz="1500" b="1" kern="1200">
              <a:solidFill>
                <a:prstClr val="white"/>
              </a:solidFill>
              <a:latin typeface="Avenir Next Demi Bold" panose="020B0503020202020204"/>
              <a:ea typeface="+mn-ea"/>
              <a:cs typeface="+mn-cs"/>
            </a:rPr>
            <a:t>May-June</a:t>
          </a:r>
        </a:p>
        <a:p>
          <a:pPr marL="0" lvl="0" indent="0" algn="ctr" defTabSz="666750">
            <a:lnSpc>
              <a:spcPct val="90000"/>
            </a:lnSpc>
            <a:spcBef>
              <a:spcPct val="0"/>
            </a:spcBef>
            <a:spcAft>
              <a:spcPct val="35000"/>
            </a:spcAft>
            <a:buNone/>
          </a:pPr>
          <a:r>
            <a:rPr lang="en-BE" sz="1500" b="1" kern="1200">
              <a:solidFill>
                <a:prstClr val="white"/>
              </a:solidFill>
              <a:latin typeface="Avenir Next Demi Bold" panose="020B0503020202020204"/>
              <a:ea typeface="+mn-ea"/>
              <a:cs typeface="+mn-cs"/>
            </a:rPr>
            <a:t>2024</a:t>
          </a:r>
        </a:p>
      </dsp:txBody>
      <dsp:txXfrm>
        <a:off x="7776255" y="503031"/>
        <a:ext cx="1151319" cy="972000"/>
      </dsp:txXfrm>
    </dsp:sp>
    <dsp:sp modelId="{2BA7EA3F-C744-4C67-984D-88261870C490}">
      <dsp:nvSpPr>
        <dsp:cNvPr id="0" name=""/>
        <dsp:cNvSpPr/>
      </dsp:nvSpPr>
      <dsp:spPr>
        <a:xfrm>
          <a:off x="6394672" y="503031"/>
          <a:ext cx="1151319" cy="972000"/>
        </a:xfrm>
        <a:prstGeom prst="rect">
          <a:avLst/>
        </a:prstGeom>
        <a:noFill/>
        <a:ln w="19050">
          <a:solidFill>
            <a:srgbClr val="02A0CE"/>
          </a:solidFill>
        </a:ln>
        <a:effectLst/>
      </dsp:spPr>
      <dsp:style>
        <a:lnRef idx="0">
          <a:scrgbClr r="0" g="0" b="0"/>
        </a:lnRef>
        <a:fillRef idx="0">
          <a:scrgbClr r="0" g="0" b="0"/>
        </a:fillRef>
        <a:effectRef idx="0">
          <a:scrgbClr r="0" g="0" b="0"/>
        </a:effectRef>
        <a:fontRef idx="minor"/>
      </dsp:style>
      <dsp:txBody>
        <a:bodyPr spcFirstLastPara="0" vert="horz" wrap="square" lIns="0" tIns="152400" rIns="0" bIns="15240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prstClr val="white"/>
              </a:solidFill>
              <a:latin typeface="Avenir Next Demi Bold" panose="020B0503020202020204"/>
              <a:ea typeface="+mn-ea"/>
              <a:cs typeface="+mn-cs"/>
            </a:rPr>
            <a:t>E</a:t>
          </a:r>
          <a:r>
            <a:rPr lang="en-BE" sz="1500" b="1" kern="1200" dirty="0" err="1">
              <a:solidFill>
                <a:prstClr val="white"/>
              </a:solidFill>
              <a:latin typeface="Avenir Next Demi Bold" panose="020B0503020202020204"/>
              <a:ea typeface="+mn-ea"/>
              <a:cs typeface="+mn-cs"/>
            </a:rPr>
            <a:t>arly</a:t>
          </a:r>
          <a:r>
            <a:rPr lang="en-BE" sz="1500" b="1" kern="1200" dirty="0">
              <a:solidFill>
                <a:prstClr val="white"/>
              </a:solidFill>
              <a:latin typeface="Avenir Next Demi Bold" panose="020B0503020202020204"/>
              <a:ea typeface="+mn-ea"/>
              <a:cs typeface="+mn-cs"/>
            </a:rPr>
            <a:t> May </a:t>
          </a:r>
        </a:p>
        <a:p>
          <a:pPr marL="0" lvl="0" indent="0" algn="ctr" defTabSz="666750">
            <a:lnSpc>
              <a:spcPct val="90000"/>
            </a:lnSpc>
            <a:spcBef>
              <a:spcPct val="0"/>
            </a:spcBef>
            <a:spcAft>
              <a:spcPct val="35000"/>
            </a:spcAft>
            <a:buNone/>
          </a:pPr>
          <a:r>
            <a:rPr lang="en-BE" sz="1500" b="1" kern="1200" dirty="0">
              <a:solidFill>
                <a:prstClr val="white"/>
              </a:solidFill>
              <a:latin typeface="Avenir Next Demi Bold" panose="020B0503020202020204"/>
              <a:ea typeface="+mn-ea"/>
              <a:cs typeface="+mn-cs"/>
            </a:rPr>
            <a:t>2024</a:t>
          </a:r>
        </a:p>
      </dsp:txBody>
      <dsp:txXfrm>
        <a:off x="6394672" y="503031"/>
        <a:ext cx="1151319" cy="972000"/>
      </dsp:txXfrm>
    </dsp:sp>
    <dsp:sp modelId="{05ED529F-4EF1-4F2B-883A-F1A8C0E2B672}">
      <dsp:nvSpPr>
        <dsp:cNvPr id="0" name=""/>
        <dsp:cNvSpPr/>
      </dsp:nvSpPr>
      <dsp:spPr>
        <a:xfrm>
          <a:off x="5013089" y="503031"/>
          <a:ext cx="1151319" cy="97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52400" numCol="1" spcCol="1270" anchor="ctr" anchorCtr="0">
          <a:noAutofit/>
        </a:bodyPr>
        <a:lstStyle/>
        <a:p>
          <a:pPr marL="0" lvl="0" indent="0" algn="ctr" defTabSz="666750">
            <a:lnSpc>
              <a:spcPct val="90000"/>
            </a:lnSpc>
            <a:spcBef>
              <a:spcPct val="0"/>
            </a:spcBef>
            <a:spcAft>
              <a:spcPct val="35000"/>
            </a:spcAft>
            <a:buNone/>
          </a:pPr>
          <a:r>
            <a:rPr lang="en-BE" sz="1500" b="1" kern="1200">
              <a:solidFill>
                <a:prstClr val="white"/>
              </a:solidFill>
              <a:latin typeface="Avenir Next Demi Bold" panose="020B0503020202020204"/>
              <a:ea typeface="+mn-ea"/>
              <a:cs typeface="+mn-cs"/>
            </a:rPr>
            <a:t>March</a:t>
          </a:r>
          <a:r>
            <a:rPr lang="fr-BE" sz="1500" b="1" kern="1200">
              <a:solidFill>
                <a:prstClr val="white"/>
              </a:solidFill>
              <a:latin typeface="Avenir Next Demi Bold" panose="020B0503020202020204"/>
              <a:ea typeface="+mn-ea"/>
              <a:cs typeface="+mn-cs"/>
            </a:rPr>
            <a:t> </a:t>
          </a:r>
          <a:endParaRPr lang="en-BE" sz="1500" b="1" kern="1200">
            <a:solidFill>
              <a:prstClr val="white"/>
            </a:solidFill>
            <a:latin typeface="Avenir Next Demi Bold" panose="020B0503020202020204"/>
            <a:ea typeface="+mn-ea"/>
            <a:cs typeface="+mn-cs"/>
          </a:endParaRPr>
        </a:p>
        <a:p>
          <a:pPr marL="0" lvl="0" indent="0" algn="ctr" defTabSz="666750">
            <a:lnSpc>
              <a:spcPct val="90000"/>
            </a:lnSpc>
            <a:spcBef>
              <a:spcPct val="0"/>
            </a:spcBef>
            <a:spcAft>
              <a:spcPct val="35000"/>
            </a:spcAft>
            <a:buNone/>
          </a:pPr>
          <a:r>
            <a:rPr lang="fr-BE" sz="1500" b="1" kern="1200">
              <a:solidFill>
                <a:prstClr val="white"/>
              </a:solidFill>
              <a:latin typeface="Avenir Next Demi Bold" panose="020B0503020202020204"/>
              <a:ea typeface="+mn-ea"/>
              <a:cs typeface="+mn-cs"/>
            </a:rPr>
            <a:t>202</a:t>
          </a:r>
          <a:r>
            <a:rPr lang="en-BE" sz="1500" b="1" kern="1200">
              <a:solidFill>
                <a:prstClr val="white"/>
              </a:solidFill>
              <a:latin typeface="Avenir Next Demi Bold" panose="020B0503020202020204"/>
              <a:ea typeface="+mn-ea"/>
              <a:cs typeface="+mn-cs"/>
            </a:rPr>
            <a:t>4</a:t>
          </a:r>
        </a:p>
      </dsp:txBody>
      <dsp:txXfrm>
        <a:off x="5013089" y="503031"/>
        <a:ext cx="1151319" cy="972000"/>
      </dsp:txXfrm>
    </dsp:sp>
    <dsp:sp modelId="{073CF8F4-F4D2-4581-B143-1ED1E6DC98E7}">
      <dsp:nvSpPr>
        <dsp:cNvPr id="0" name=""/>
        <dsp:cNvSpPr/>
      </dsp:nvSpPr>
      <dsp:spPr>
        <a:xfrm>
          <a:off x="3631506" y="503031"/>
          <a:ext cx="1151319" cy="97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52400" numCol="1" spcCol="1270" anchor="ctr" anchorCtr="0">
          <a:noAutofit/>
        </a:bodyPr>
        <a:lstStyle/>
        <a:p>
          <a:pPr marL="0" lvl="0" indent="0" algn="ctr" defTabSz="666750">
            <a:lnSpc>
              <a:spcPct val="90000"/>
            </a:lnSpc>
            <a:spcBef>
              <a:spcPct val="0"/>
            </a:spcBef>
            <a:spcAft>
              <a:spcPct val="35000"/>
            </a:spcAft>
            <a:buNone/>
          </a:pPr>
          <a:r>
            <a:rPr lang="fr-BE" sz="1500" b="1" kern="1200">
              <a:solidFill>
                <a:prstClr val="white"/>
              </a:solidFill>
              <a:latin typeface="Avenir Next Demi Bold" panose="020B0503020202020204"/>
              <a:ea typeface="+mn-ea"/>
              <a:cs typeface="+mn-cs"/>
            </a:rPr>
            <a:t>Q</a:t>
          </a:r>
          <a:r>
            <a:rPr lang="en-BE" sz="1500" b="1" kern="1200">
              <a:solidFill>
                <a:prstClr val="white"/>
              </a:solidFill>
              <a:latin typeface="Avenir Next Demi Bold" panose="020B0503020202020204"/>
              <a:ea typeface="+mn-ea"/>
              <a:cs typeface="+mn-cs"/>
            </a:rPr>
            <a:t>2</a:t>
          </a:r>
          <a:r>
            <a:rPr lang="fr-BE" sz="1500" b="1" kern="1200">
              <a:solidFill>
                <a:prstClr val="white"/>
              </a:solidFill>
              <a:latin typeface="Avenir Next Demi Bold" panose="020B0503020202020204"/>
              <a:ea typeface="+mn-ea"/>
              <a:cs typeface="+mn-cs"/>
            </a:rPr>
            <a:t> 202</a:t>
          </a:r>
          <a:r>
            <a:rPr lang="en-BE" sz="1500" b="1" kern="1200">
              <a:solidFill>
                <a:prstClr val="white"/>
              </a:solidFill>
              <a:latin typeface="Avenir Next Demi Bold" panose="020B0503020202020204"/>
              <a:ea typeface="+mn-ea"/>
              <a:cs typeface="+mn-cs"/>
            </a:rPr>
            <a:t>1</a:t>
          </a:r>
          <a:r>
            <a:rPr lang="fr-BE" sz="1500" b="1" kern="1200">
              <a:solidFill>
                <a:prstClr val="white"/>
              </a:solidFill>
              <a:latin typeface="Avenir Next Demi Bold" panose="020B0503020202020204"/>
              <a:ea typeface="+mn-ea"/>
              <a:cs typeface="+mn-cs"/>
            </a:rPr>
            <a:t> </a:t>
          </a:r>
          <a:r>
            <a:rPr lang="en-BE" sz="1500" b="1" kern="1200">
              <a:solidFill>
                <a:prstClr val="white"/>
              </a:solidFill>
              <a:latin typeface="Avenir Next Demi Bold" panose="020B0503020202020204"/>
              <a:ea typeface="+mn-ea"/>
              <a:cs typeface="+mn-cs"/>
            </a:rPr>
            <a:t>- </a:t>
          </a:r>
          <a:r>
            <a:rPr lang="fr-BE" sz="1500" b="1" kern="1200">
              <a:solidFill>
                <a:prstClr val="white"/>
              </a:solidFill>
              <a:latin typeface="Avenir Next Demi Bold" panose="020B0503020202020204"/>
              <a:ea typeface="+mn-ea"/>
              <a:cs typeface="+mn-cs"/>
            </a:rPr>
            <a:t> </a:t>
          </a:r>
          <a:r>
            <a:rPr lang="en-BE" sz="1500" b="1" kern="1200">
              <a:solidFill>
                <a:prstClr val="white"/>
              </a:solidFill>
              <a:latin typeface="Avenir Next Demi Bold" panose="020B0503020202020204"/>
              <a:ea typeface="+mn-ea"/>
              <a:cs typeface="+mn-cs"/>
            </a:rPr>
            <a:t>    </a:t>
          </a:r>
          <a:r>
            <a:rPr lang="fr-BE" sz="1500" b="1" kern="1200">
              <a:solidFill>
                <a:prstClr val="white"/>
              </a:solidFill>
              <a:latin typeface="Avenir Next Demi Bold" panose="020B0503020202020204"/>
              <a:ea typeface="+mn-ea"/>
              <a:cs typeface="+mn-cs"/>
            </a:rPr>
            <a:t>Q3 2023</a:t>
          </a:r>
          <a:endParaRPr lang="en-BE" sz="1500" b="1" kern="1200">
            <a:solidFill>
              <a:prstClr val="white"/>
            </a:solidFill>
            <a:latin typeface="Avenir Next Demi Bold" panose="020B0503020202020204"/>
            <a:ea typeface="+mn-ea"/>
            <a:cs typeface="+mn-cs"/>
          </a:endParaRPr>
        </a:p>
      </dsp:txBody>
      <dsp:txXfrm>
        <a:off x="3631506" y="503031"/>
        <a:ext cx="1151319" cy="972000"/>
      </dsp:txXfrm>
    </dsp:sp>
    <dsp:sp modelId="{48B9E4CE-9FA3-4DDD-8FEF-98A1C33ED3E2}">
      <dsp:nvSpPr>
        <dsp:cNvPr id="0" name=""/>
        <dsp:cNvSpPr/>
      </dsp:nvSpPr>
      <dsp:spPr>
        <a:xfrm>
          <a:off x="2249923" y="503031"/>
          <a:ext cx="1151319" cy="97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52400" numCol="1" spcCol="1270" anchor="ctr" anchorCtr="0">
          <a:noAutofit/>
        </a:bodyPr>
        <a:lstStyle/>
        <a:p>
          <a:pPr marL="0" lvl="0" indent="0" algn="ctr" defTabSz="666750">
            <a:lnSpc>
              <a:spcPct val="90000"/>
            </a:lnSpc>
            <a:spcBef>
              <a:spcPct val="0"/>
            </a:spcBef>
            <a:spcAft>
              <a:spcPct val="35000"/>
            </a:spcAft>
            <a:buNone/>
          </a:pPr>
          <a:r>
            <a:rPr lang="fr-BE" sz="1500" b="1" kern="1200">
              <a:solidFill>
                <a:prstClr val="white"/>
              </a:solidFill>
              <a:latin typeface="Avenir Next Demi Bold" panose="020B0503020202020204"/>
              <a:ea typeface="+mn-ea"/>
              <a:cs typeface="+mn-cs"/>
            </a:rPr>
            <a:t>Q1 2020 - </a:t>
          </a:r>
          <a:r>
            <a:rPr lang="en-BE" sz="1500" b="1" kern="1200">
              <a:solidFill>
                <a:prstClr val="white"/>
              </a:solidFill>
              <a:latin typeface="Avenir Next Demi Bold" panose="020B0503020202020204"/>
              <a:ea typeface="+mn-ea"/>
              <a:cs typeface="+mn-cs"/>
            </a:rPr>
            <a:t>     </a:t>
          </a:r>
          <a:r>
            <a:rPr lang="fr-BE" sz="1500" b="1" kern="1200">
              <a:solidFill>
                <a:prstClr val="white"/>
              </a:solidFill>
              <a:latin typeface="Avenir Next Demi Bold" panose="020B0503020202020204"/>
              <a:ea typeface="+mn-ea"/>
              <a:cs typeface="+mn-cs"/>
            </a:rPr>
            <a:t>Q</a:t>
          </a:r>
          <a:r>
            <a:rPr lang="en-BE" sz="1500" b="1" kern="1200">
              <a:solidFill>
                <a:prstClr val="white"/>
              </a:solidFill>
              <a:latin typeface="Avenir Next Demi Bold" panose="020B0503020202020204"/>
              <a:ea typeface="+mn-ea"/>
              <a:cs typeface="+mn-cs"/>
            </a:rPr>
            <a:t>2</a:t>
          </a:r>
          <a:r>
            <a:rPr lang="fr-BE" sz="1500" b="1" kern="1200">
              <a:solidFill>
                <a:prstClr val="white"/>
              </a:solidFill>
              <a:latin typeface="Avenir Next Demi Bold" panose="020B0503020202020204"/>
              <a:ea typeface="+mn-ea"/>
              <a:cs typeface="+mn-cs"/>
            </a:rPr>
            <a:t> 202</a:t>
          </a:r>
          <a:r>
            <a:rPr lang="en-BE" sz="1500" b="1" kern="1200">
              <a:solidFill>
                <a:prstClr val="white"/>
              </a:solidFill>
              <a:latin typeface="Avenir Next Demi Bold" panose="020B0503020202020204"/>
              <a:ea typeface="+mn-ea"/>
              <a:cs typeface="+mn-cs"/>
            </a:rPr>
            <a:t>1</a:t>
          </a:r>
        </a:p>
      </dsp:txBody>
      <dsp:txXfrm>
        <a:off x="2249923" y="503031"/>
        <a:ext cx="1151319" cy="972000"/>
      </dsp:txXfrm>
    </dsp:sp>
    <dsp:sp modelId="{43DEF247-BFE5-4B0C-997D-70D10720D427}">
      <dsp:nvSpPr>
        <dsp:cNvPr id="0" name=""/>
        <dsp:cNvSpPr/>
      </dsp:nvSpPr>
      <dsp:spPr>
        <a:xfrm>
          <a:off x="868340" y="503031"/>
          <a:ext cx="1151319" cy="97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52400" numCol="1" spcCol="1270" anchor="ctr" anchorCtr="0">
          <a:noAutofit/>
        </a:bodyPr>
        <a:lstStyle/>
        <a:p>
          <a:pPr marL="0" lvl="0" indent="0" algn="ctr" defTabSz="666750">
            <a:lnSpc>
              <a:spcPct val="90000"/>
            </a:lnSpc>
            <a:spcBef>
              <a:spcPct val="0"/>
            </a:spcBef>
            <a:spcAft>
              <a:spcPct val="35000"/>
            </a:spcAft>
            <a:buNone/>
          </a:pPr>
          <a:r>
            <a:rPr lang="fr-BE" sz="1500" b="1" kern="1200">
              <a:solidFill>
                <a:schemeClr val="bg1"/>
              </a:solidFill>
              <a:latin typeface="Avenir Next Demi Bold" panose="020B0503020202020204"/>
            </a:rPr>
            <a:t>Q</a:t>
          </a:r>
          <a:r>
            <a:rPr lang="en-BE" sz="1500" b="1" kern="1200">
              <a:solidFill>
                <a:schemeClr val="bg1"/>
              </a:solidFill>
              <a:latin typeface="Avenir Next Demi Bold" panose="020B0503020202020204"/>
            </a:rPr>
            <a:t>1</a:t>
          </a:r>
          <a:r>
            <a:rPr lang="fr-BE" sz="1500" b="1" kern="1200">
              <a:solidFill>
                <a:schemeClr val="bg1"/>
              </a:solidFill>
              <a:latin typeface="Avenir Next Demi Bold" panose="020B0503020202020204"/>
            </a:rPr>
            <a:t> 20</a:t>
          </a:r>
          <a:r>
            <a:rPr lang="en-BE" sz="1500" b="1" kern="1200">
              <a:solidFill>
                <a:schemeClr val="bg1"/>
              </a:solidFill>
              <a:latin typeface="Avenir Next Demi Bold" panose="020B0503020202020204"/>
            </a:rPr>
            <a:t>20</a:t>
          </a:r>
        </a:p>
      </dsp:txBody>
      <dsp:txXfrm>
        <a:off x="868340" y="503031"/>
        <a:ext cx="1151319" cy="9720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4BFF61F-71CF-8FF1-AE3F-73AE02312A3E}"/>
              </a:ext>
            </a:extLst>
          </p:cNvPr>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6" name="Date Placeholder 5">
            <a:extLst>
              <a:ext uri="{FF2B5EF4-FFF2-40B4-BE49-F238E27FC236}">
                <a16:creationId xmlns:a16="http://schemas.microsoft.com/office/drawing/2014/main" id="{EB4E23AA-3F0F-E12A-3F5E-A5151C3836BF}"/>
              </a:ext>
            </a:extLst>
          </p:cNvPr>
          <p:cNvSpPr>
            <a:spLocks noGrp="1"/>
          </p:cNvSpPr>
          <p:nvPr>
            <p:ph type="dt" sz="quarter" idx="1"/>
          </p:nvPr>
        </p:nvSpPr>
        <p:spPr>
          <a:xfrm>
            <a:off x="3777607" y="1"/>
            <a:ext cx="2889938" cy="498056"/>
          </a:xfrm>
          <a:prstGeom prst="rect">
            <a:avLst/>
          </a:prstGeom>
        </p:spPr>
        <p:txBody>
          <a:bodyPr vert="horz" lIns="91440" tIns="45720" rIns="91440" bIns="45720" rtlCol="0"/>
          <a:lstStyle>
            <a:lvl1pPr algn="r">
              <a:defRPr sz="1200"/>
            </a:lvl1pPr>
          </a:lstStyle>
          <a:p>
            <a:fld id="{1D0AE02F-28A2-014A-9349-54E9639D3ACB}" type="datetimeFigureOut">
              <a:rPr lang="en-US" smtClean="0"/>
              <a:t>4/30/2024</a:t>
            </a:fld>
            <a:endParaRPr lang="en-US"/>
          </a:p>
        </p:txBody>
      </p:sp>
      <p:sp>
        <p:nvSpPr>
          <p:cNvPr id="7" name="Slide Number Placeholder 6">
            <a:extLst>
              <a:ext uri="{FF2B5EF4-FFF2-40B4-BE49-F238E27FC236}">
                <a16:creationId xmlns:a16="http://schemas.microsoft.com/office/drawing/2014/main" id="{2357C0DD-D3CB-9DBB-3F22-41288788592D}"/>
              </a:ext>
            </a:extLst>
          </p:cNvPr>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14978167-3AD0-844F-8C02-B155740DCB26}" type="slidenum">
              <a:rPr lang="en-US" smtClean="0"/>
              <a:t>‹#›</a:t>
            </a:fld>
            <a:endParaRPr lang="en-US"/>
          </a:p>
        </p:txBody>
      </p:sp>
      <p:sp>
        <p:nvSpPr>
          <p:cNvPr id="8" name="Header Placeholder 7">
            <a:extLst>
              <a:ext uri="{FF2B5EF4-FFF2-40B4-BE49-F238E27FC236}">
                <a16:creationId xmlns:a16="http://schemas.microsoft.com/office/drawing/2014/main" id="{97D1B9DB-32CC-5365-1017-2E3600ED333C}"/>
              </a:ext>
            </a:extLst>
          </p:cNvPr>
          <p:cNvSpPr>
            <a:spLocks noGrp="1"/>
          </p:cNvSpPr>
          <p:nvPr>
            <p:ph type="hdr" sz="quarter"/>
          </p:nvPr>
        </p:nvSpPr>
        <p:spPr>
          <a:xfrm>
            <a:off x="0" y="1"/>
            <a:ext cx="2889938" cy="498056"/>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145806138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1"/>
            <a:ext cx="2889938" cy="498056"/>
          </a:xfrm>
          <a:prstGeom prst="rect">
            <a:avLst/>
          </a:prstGeom>
        </p:spPr>
        <p:txBody>
          <a:bodyPr vert="horz" lIns="91440" tIns="45720" rIns="91440" bIns="45720" rtlCol="0"/>
          <a:lstStyle>
            <a:lvl1pPr algn="r">
              <a:defRPr sz="1200"/>
            </a:lvl1pPr>
          </a:lstStyle>
          <a:p>
            <a:fld id="{E4D8FD60-4458-7D4C-BEC6-5BE3D45DE122}" type="datetimeFigureOut">
              <a:rPr lang="en-US" smtClean="0"/>
              <a:t>4/30/2024</a:t>
            </a:fld>
            <a:endParaRPr lang="en-US"/>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77194"/>
            <a:ext cx="5335270" cy="39086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E7F18D8-6F7A-A34C-9602-C38B02F3D35C}" type="slidenum">
              <a:rPr lang="en-US" smtClean="0"/>
              <a:t>‹#›</a:t>
            </a:fld>
            <a:endParaRPr lang="en-US"/>
          </a:p>
        </p:txBody>
      </p:sp>
    </p:spTree>
    <p:extLst>
      <p:ext uri="{BB962C8B-B14F-4D97-AF65-F5344CB8AC3E}">
        <p14:creationId xmlns:p14="http://schemas.microsoft.com/office/powerpoint/2010/main" val="337358441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u="non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2</a:t>
            </a:fld>
            <a:endParaRPr lang="en-US"/>
          </a:p>
        </p:txBody>
      </p:sp>
    </p:spTree>
    <p:extLst>
      <p:ext uri="{BB962C8B-B14F-4D97-AF65-F5344CB8AC3E}">
        <p14:creationId xmlns:p14="http://schemas.microsoft.com/office/powerpoint/2010/main" val="2908931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11</a:t>
            </a:fld>
            <a:endParaRPr lang="en-US"/>
          </a:p>
        </p:txBody>
      </p:sp>
    </p:spTree>
    <p:extLst>
      <p:ext uri="{BB962C8B-B14F-4D97-AF65-F5344CB8AC3E}">
        <p14:creationId xmlns:p14="http://schemas.microsoft.com/office/powerpoint/2010/main" val="1559377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208C0-4CE2-0D09-1BBE-145832135C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958A28-4CFC-136E-2294-FD6C8E402F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AE7ACB-3662-51AA-DF7A-006DCCE6DDB2}"/>
              </a:ext>
            </a:extLst>
          </p:cNvPr>
          <p:cNvSpPr>
            <a:spLocks noGrp="1"/>
          </p:cNvSpPr>
          <p:nvPr>
            <p:ph type="body" idx="1"/>
          </p:nvPr>
        </p:nvSpPr>
        <p:spPr/>
        <p:txBody>
          <a:bodyPr/>
          <a:lstStyle/>
          <a:p>
            <a:pPr marL="171450" indent="-171450">
              <a:buFont typeface="Arial" panose="020B0604020202020204" pitchFamily="34" charset="0"/>
              <a:buChar char="•"/>
            </a:pPr>
            <a:endParaRPr lang="en-GB" sz="1000" strike="noStrike" dirty="0"/>
          </a:p>
        </p:txBody>
      </p:sp>
      <p:sp>
        <p:nvSpPr>
          <p:cNvPr id="4" name="Footer Placeholder 3">
            <a:extLst>
              <a:ext uri="{FF2B5EF4-FFF2-40B4-BE49-F238E27FC236}">
                <a16:creationId xmlns:a16="http://schemas.microsoft.com/office/drawing/2014/main" id="{10615F5A-4C71-0AC9-7EA7-B98810A9E665}"/>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D936FDBE-38D6-25B1-2F80-CF90621D9153}"/>
              </a:ext>
            </a:extLst>
          </p:cNvPr>
          <p:cNvSpPr>
            <a:spLocks noGrp="1"/>
          </p:cNvSpPr>
          <p:nvPr>
            <p:ph type="sldNum" sz="quarter" idx="5"/>
          </p:nvPr>
        </p:nvSpPr>
        <p:spPr/>
        <p:txBody>
          <a:bodyPr/>
          <a:lstStyle/>
          <a:p>
            <a:fld id="{5E7F18D8-6F7A-A34C-9602-C38B02F3D35C}" type="slidenum">
              <a:rPr lang="en-US" smtClean="0"/>
              <a:t>12</a:t>
            </a:fld>
            <a:endParaRPr lang="en-US"/>
          </a:p>
        </p:txBody>
      </p:sp>
    </p:spTree>
    <p:extLst>
      <p:ext uri="{BB962C8B-B14F-4D97-AF65-F5344CB8AC3E}">
        <p14:creationId xmlns:p14="http://schemas.microsoft.com/office/powerpoint/2010/main" val="358846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8FB92-C977-57BB-1394-144586E39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C8708-F59E-BCBA-8EFF-120EEC83A2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B6237-4820-6ABB-6079-D999501717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Footer Placeholder 3">
            <a:extLst>
              <a:ext uri="{FF2B5EF4-FFF2-40B4-BE49-F238E27FC236}">
                <a16:creationId xmlns:a16="http://schemas.microsoft.com/office/drawing/2014/main" id="{CAF1012B-04C5-207A-8549-DDB12758A884}"/>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77A81805-6EB6-FFF4-C802-852A49C903FC}"/>
              </a:ext>
            </a:extLst>
          </p:cNvPr>
          <p:cNvSpPr>
            <a:spLocks noGrp="1"/>
          </p:cNvSpPr>
          <p:nvPr>
            <p:ph type="sldNum" sz="quarter" idx="5"/>
          </p:nvPr>
        </p:nvSpPr>
        <p:spPr/>
        <p:txBody>
          <a:bodyPr/>
          <a:lstStyle/>
          <a:p>
            <a:fld id="{5E7F18D8-6F7A-A34C-9602-C38B02F3D35C}" type="slidenum">
              <a:rPr lang="en-US" smtClean="0"/>
              <a:t>13</a:t>
            </a:fld>
            <a:endParaRPr lang="en-US"/>
          </a:p>
        </p:txBody>
      </p:sp>
    </p:spTree>
    <p:extLst>
      <p:ext uri="{BB962C8B-B14F-4D97-AF65-F5344CB8AC3E}">
        <p14:creationId xmlns:p14="http://schemas.microsoft.com/office/powerpoint/2010/main" val="154501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14</a:t>
            </a:fld>
            <a:endParaRPr lang="en-US"/>
          </a:p>
        </p:txBody>
      </p:sp>
    </p:spTree>
    <p:extLst>
      <p:ext uri="{BB962C8B-B14F-4D97-AF65-F5344CB8AC3E}">
        <p14:creationId xmlns:p14="http://schemas.microsoft.com/office/powerpoint/2010/main" val="648060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15</a:t>
            </a:fld>
            <a:endParaRPr lang="en-US"/>
          </a:p>
        </p:txBody>
      </p:sp>
    </p:spTree>
    <p:extLst>
      <p:ext uri="{BB962C8B-B14F-4D97-AF65-F5344CB8AC3E}">
        <p14:creationId xmlns:p14="http://schemas.microsoft.com/office/powerpoint/2010/main" val="2468793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46755-BE3E-5846-8051-64D7944F9FFB}" type="slidenum">
              <a:rPr kumimoji="0" lang="en-BE"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BE"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870641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46755-BE3E-5846-8051-64D7944F9FFB}" type="slidenum">
              <a:rPr kumimoji="0" lang="en-BE"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BE"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1729143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46755-BE3E-5846-8051-64D7944F9FFB}" type="slidenum">
              <a:rPr kumimoji="0" lang="en-BE"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BE"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76505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5B237A-3287-4991-9A6E-9168315CA80C}" type="slidenum">
              <a:rPr kumimoji="0" lang="de-DE" altLang="en-US"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de-DE"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775630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2075" y="744538"/>
            <a:ext cx="6615113" cy="3722687"/>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803571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C129C-2ED8-0A06-5BEB-B5B149C47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C210E-7016-FFCA-727C-BDBF152AE6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B10C2-B755-6865-C810-D522853CF6E5}"/>
              </a:ext>
            </a:extLst>
          </p:cNvPr>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75063BEB-C623-DB28-C3F9-E89DA939A1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6BCABD-9F8C-4461-8DA0-1E4A33FB4D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010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2075" y="744538"/>
            <a:ext cx="6615113" cy="3722687"/>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442858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2075" y="744538"/>
            <a:ext cx="6615113" cy="3722687"/>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917900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2075" y="744538"/>
            <a:ext cx="6615113" cy="3722687"/>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1562093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2075" y="744538"/>
            <a:ext cx="6615113" cy="3722687"/>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128773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2075" y="744538"/>
            <a:ext cx="6615113" cy="3722687"/>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p>
        </p:txBody>
      </p:sp>
    </p:spTree>
    <p:extLst>
      <p:ext uri="{BB962C8B-B14F-4D97-AF65-F5344CB8AC3E}">
        <p14:creationId xmlns:p14="http://schemas.microsoft.com/office/powerpoint/2010/main" val="2813965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2075" y="744538"/>
            <a:ext cx="6615113" cy="3722687"/>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effectLst/>
                <a:latin typeface="Aptos" panose="020B0004020202020204" pitchFamily="34" charset="0"/>
                <a:ea typeface="Aptos" panose="020B0004020202020204" pitchFamily="34" charset="0"/>
                <a:cs typeface="Aptos" panose="020B0004020202020204" pitchFamily="34" charset="0"/>
              </a:rPr>
              <a:t>thus, also in future, the accounting itself, i.e., goodwill impairment, will in most cases not provide insights into M&amp;A performance – leaves crucial role for disclosure</a:t>
            </a:r>
            <a:endParaRPr lang="de-DE" altLang="de-DE" dirty="0"/>
          </a:p>
        </p:txBody>
      </p:sp>
    </p:spTree>
    <p:extLst>
      <p:ext uri="{BB962C8B-B14F-4D97-AF65-F5344CB8AC3E}">
        <p14:creationId xmlns:p14="http://schemas.microsoft.com/office/powerpoint/2010/main" val="1924540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2075" y="744538"/>
            <a:ext cx="6615113" cy="3722687"/>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effectLst/>
                <a:latin typeface="Aptos" panose="020B0004020202020204" pitchFamily="34" charset="0"/>
                <a:ea typeface="Aptos" panose="020B0004020202020204" pitchFamily="34" charset="0"/>
                <a:cs typeface="Aptos" panose="020B0004020202020204" pitchFamily="34" charset="0"/>
              </a:rPr>
              <a:t>thus, also in future, the accounting itself, i.e., goodwill impairment, will in most cases not provide insights into M&amp;A performance – leaves crucial role for disclosure</a:t>
            </a:r>
            <a:endParaRPr lang="de-DE" altLang="de-DE" dirty="0"/>
          </a:p>
        </p:txBody>
      </p:sp>
    </p:spTree>
    <p:extLst>
      <p:ext uri="{BB962C8B-B14F-4D97-AF65-F5344CB8AC3E}">
        <p14:creationId xmlns:p14="http://schemas.microsoft.com/office/powerpoint/2010/main" val="979092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2075" y="744538"/>
            <a:ext cx="6615113" cy="3722687"/>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effectLst/>
                <a:latin typeface="Aptos" panose="020B0004020202020204" pitchFamily="34" charset="0"/>
                <a:ea typeface="Aptos" panose="020B0004020202020204" pitchFamily="34" charset="0"/>
                <a:cs typeface="Aptos" panose="020B0004020202020204" pitchFamily="34" charset="0"/>
              </a:rPr>
              <a:t>thus, also in future, the accounting itself, i.e., goodwill impairment, will in most cases not provide insights into M&amp;A performance – leaves crucial role for disclosure</a:t>
            </a:r>
          </a:p>
          <a:p>
            <a:endParaRPr lang="en-US" altLang="de-DE" sz="1200" dirty="0">
              <a:effectLst/>
              <a:latin typeface="Aptos" panose="020B0004020202020204" pitchFamily="34" charset="0"/>
            </a:endParaRPr>
          </a:p>
          <a:p>
            <a:pPr marL="15875" indent="0" defTabSz="357188">
              <a:spcBef>
                <a:spcPts val="900"/>
              </a:spcBef>
              <a:buNone/>
            </a:pPr>
            <a:endParaRPr lang="en-US" sz="1200" dirty="0">
              <a:effectLst/>
              <a:ea typeface="Aptos" panose="020B0004020202020204" pitchFamily="34" charset="0"/>
              <a:cs typeface="Aptos" panose="020B0004020202020204" pitchFamily="34" charset="0"/>
            </a:endParaRPr>
          </a:p>
          <a:p>
            <a:pPr marL="357188" indent="-341313" defTabSz="357188">
              <a:spcBef>
                <a:spcPts val="900"/>
              </a:spcBef>
            </a:pPr>
            <a:r>
              <a:rPr lang="en-US" sz="1200" dirty="0">
                <a:effectLst/>
                <a:ea typeface="Aptos" panose="020B0004020202020204" pitchFamily="34" charset="0"/>
                <a:cs typeface="Aptos" panose="020B0004020202020204" pitchFamily="34" charset="0"/>
              </a:rPr>
              <a:t>the Board’s preliminary view is that it would be helpful to set out the implications of that role as follows:</a:t>
            </a:r>
            <a:br>
              <a:rPr lang="en-US" sz="1200" dirty="0">
                <a:effectLst/>
                <a:ea typeface="Aptos" panose="020B0004020202020204" pitchFamily="34" charset="0"/>
                <a:cs typeface="Aptos" panose="020B0004020202020204" pitchFamily="34" charset="0"/>
              </a:rPr>
            </a:br>
            <a:r>
              <a:rPr lang="en-US" sz="1200" dirty="0">
                <a:effectLst/>
                <a:ea typeface="Aptos" panose="020B0004020202020204" pitchFamily="34" charset="0"/>
                <a:cs typeface="Aptos" panose="020B0004020202020204" pitchFamily="34" charset="0"/>
              </a:rPr>
              <a:t>(a) information in the primary financial statements is more prominent tha</a:t>
            </a:r>
            <a:r>
              <a:rPr lang="en-US" dirty="0">
                <a:ea typeface="Aptos" panose="020B0004020202020204" pitchFamily="34" charset="0"/>
                <a:cs typeface="Aptos" panose="020B0004020202020204" pitchFamily="34" charset="0"/>
              </a:rPr>
              <a:t>n </a:t>
            </a:r>
            <a:r>
              <a:rPr lang="en-US" sz="1200" dirty="0">
                <a:effectLst/>
                <a:ea typeface="Aptos" panose="020B0004020202020204" pitchFamily="34" charset="0"/>
                <a:cs typeface="Aptos" panose="020B0004020202020204" pitchFamily="34" charset="0"/>
              </a:rPr>
              <a:t>information in the notes</a:t>
            </a:r>
          </a:p>
          <a:p>
            <a:pPr marL="357188" indent="-341313" defTabSz="357188">
              <a:spcBef>
                <a:spcPts val="900"/>
              </a:spcBef>
            </a:pPr>
            <a:r>
              <a:rPr lang="en-US" dirty="0">
                <a:ea typeface="Aptos" panose="020B0004020202020204" pitchFamily="34" charset="0"/>
                <a:cs typeface="Aptos" panose="020B0004020202020204" pitchFamily="34" charset="0"/>
              </a:rPr>
              <a:t>3.24 in DP 2017</a:t>
            </a:r>
          </a:p>
          <a:p>
            <a:pPr marL="357188" indent="-341313" defTabSz="357188">
              <a:spcBef>
                <a:spcPts val="900"/>
              </a:spcBef>
            </a:pPr>
            <a:endParaRPr lang="en-US" dirty="0">
              <a:ea typeface="Aptos" panose="020B0004020202020204" pitchFamily="34" charset="0"/>
              <a:cs typeface="Aptos" panose="020B0004020202020204" pitchFamily="34" charset="0"/>
            </a:endParaRPr>
          </a:p>
          <a:p>
            <a:pPr marL="15875" indent="0" defTabSz="357188">
              <a:spcBef>
                <a:spcPts val="900"/>
              </a:spcBef>
              <a:buNone/>
            </a:pPr>
            <a:r>
              <a:rPr lang="en-US" dirty="0">
                <a:ea typeface="Aptos" panose="020B0004020202020204" pitchFamily="34" charset="0"/>
                <a:cs typeface="Aptos" panose="020B0004020202020204" pitchFamily="34" charset="0"/>
              </a:rPr>
              <a:t>FASB: </a:t>
            </a:r>
          </a:p>
          <a:p>
            <a:pPr marL="357188" indent="-341313" defTabSz="357188">
              <a:spcBef>
                <a:spcPts val="900"/>
              </a:spcBef>
            </a:pPr>
            <a:r>
              <a:rPr lang="en-US" dirty="0">
                <a:ea typeface="Aptos" panose="020B0004020202020204" pitchFamily="34" charset="0"/>
                <a:cs typeface="Aptos" panose="020B0004020202020204" pitchFamily="34" charset="0"/>
              </a:rPr>
              <a:t>The primary purpose of notes to financial statements is to supplement or</a:t>
            </a:r>
          </a:p>
          <a:p>
            <a:pPr marL="357188" indent="-341313" defTabSz="357188">
              <a:spcBef>
                <a:spcPts val="900"/>
              </a:spcBef>
            </a:pPr>
            <a:r>
              <a:rPr lang="en-US" dirty="0">
                <a:ea typeface="Aptos" panose="020B0004020202020204" pitchFamily="34" charset="0"/>
                <a:cs typeface="Aptos" panose="020B0004020202020204" pitchFamily="34" charset="0"/>
              </a:rPr>
              <a:t>further explain the information on the face of financial statements by providing</a:t>
            </a:r>
          </a:p>
          <a:p>
            <a:pPr marL="357188" indent="-341313" defTabSz="357188">
              <a:spcBef>
                <a:spcPts val="900"/>
              </a:spcBef>
            </a:pPr>
            <a:r>
              <a:rPr lang="en-US" dirty="0">
                <a:ea typeface="Aptos" panose="020B0004020202020204" pitchFamily="34" charset="0"/>
                <a:cs typeface="Aptos" panose="020B0004020202020204" pitchFamily="34" charset="0"/>
              </a:rPr>
              <a:t>1Definitions of elements and recognition criteria are in FASB Concepts Statements No. 6,</a:t>
            </a:r>
          </a:p>
          <a:p>
            <a:pPr marL="357188" indent="-341313" defTabSz="357188">
              <a:spcBef>
                <a:spcPts val="900"/>
              </a:spcBef>
            </a:pPr>
            <a:r>
              <a:rPr lang="en-US" dirty="0">
                <a:ea typeface="Aptos" panose="020B0004020202020204" pitchFamily="34" charset="0"/>
                <a:cs typeface="Aptos" panose="020B0004020202020204" pitchFamily="34" charset="0"/>
              </a:rPr>
              <a:t>Elements of Financial Statements, and No. 5, Recognition and Measurement in Financial</a:t>
            </a:r>
          </a:p>
          <a:p>
            <a:pPr marL="357188" indent="-341313" defTabSz="357188">
              <a:spcBef>
                <a:spcPts val="900"/>
              </a:spcBef>
            </a:pPr>
            <a:r>
              <a:rPr lang="en-US" dirty="0">
                <a:ea typeface="Aptos" panose="020B0004020202020204" pitchFamily="34" charset="0"/>
                <a:cs typeface="Aptos" panose="020B0004020202020204" pitchFamily="34" charset="0"/>
              </a:rPr>
              <a:t>Statements of Business Enterprises2</a:t>
            </a:r>
          </a:p>
          <a:p>
            <a:pPr marL="357188" indent="-341313" defTabSz="357188">
              <a:spcBef>
                <a:spcPts val="900"/>
              </a:spcBef>
            </a:pPr>
            <a:r>
              <a:rPr lang="en-US" dirty="0">
                <a:ea typeface="Aptos" panose="020B0004020202020204" pitchFamily="34" charset="0"/>
                <a:cs typeface="Aptos" panose="020B0004020202020204" pitchFamily="34" charset="0"/>
              </a:rPr>
              <a:t>financial information relevant to existing and potential investors, lenders, and other</a:t>
            </a:r>
          </a:p>
          <a:p>
            <a:pPr marL="357188" indent="-341313" defTabSz="357188">
              <a:spcBef>
                <a:spcPts val="900"/>
              </a:spcBef>
            </a:pPr>
            <a:r>
              <a:rPr lang="en-US" dirty="0">
                <a:ea typeface="Aptos" panose="020B0004020202020204" pitchFamily="34" charset="0"/>
                <a:cs typeface="Aptos" panose="020B0004020202020204" pitchFamily="34" charset="0"/>
              </a:rPr>
              <a:t>creditors for making decisions about providing resources to an entity.</a:t>
            </a:r>
          </a:p>
          <a:p>
            <a:pPr marL="357188" indent="-341313" defTabSz="357188">
              <a:spcBef>
                <a:spcPts val="900"/>
              </a:spcBef>
            </a:pPr>
            <a:endParaRPr lang="en-US" sz="1200" dirty="0">
              <a:effectLst/>
              <a:ea typeface="Aptos" panose="020B0004020202020204" pitchFamily="34" charset="0"/>
              <a:cs typeface="Aptos" panose="020B0004020202020204" pitchFamily="34" charset="0"/>
            </a:endParaRPr>
          </a:p>
          <a:p>
            <a:pPr marL="357188" indent="-341313" defTabSz="357188">
              <a:spcBef>
                <a:spcPts val="900"/>
              </a:spcBef>
            </a:pPr>
            <a:endParaRPr lang="en-US" dirty="0">
              <a:ea typeface="Aptos" panose="020B0004020202020204" pitchFamily="34" charset="0"/>
              <a:cs typeface="Aptos" panose="020B0004020202020204" pitchFamily="34" charset="0"/>
            </a:endParaRPr>
          </a:p>
          <a:p>
            <a:pPr marL="357188" indent="-341313" defTabSz="357188">
              <a:spcBef>
                <a:spcPts val="900"/>
              </a:spcBef>
            </a:pPr>
            <a:endParaRPr lang="en-US" sz="1200" dirty="0">
              <a:effectLst/>
              <a:ea typeface="Aptos" panose="020B0004020202020204" pitchFamily="34" charset="0"/>
              <a:cs typeface="Aptos" panose="020B0004020202020204" pitchFamily="34" charset="0"/>
            </a:endParaRPr>
          </a:p>
          <a:p>
            <a:pPr marL="357188" indent="-341313" defTabSz="357188">
              <a:spcBef>
                <a:spcPts val="900"/>
              </a:spcBef>
            </a:pPr>
            <a:r>
              <a:rPr lang="en-US" sz="1200" dirty="0">
                <a:effectLst/>
                <a:ea typeface="Aptos" panose="020B0004020202020204" pitchFamily="34" charset="0"/>
                <a:cs typeface="Aptos" panose="020B0004020202020204" pitchFamily="34" charset="0"/>
              </a:rPr>
              <a:t>Information not</a:t>
            </a:r>
          </a:p>
          <a:p>
            <a:pPr marL="357188" indent="-341313" defTabSz="357188">
              <a:spcBef>
                <a:spcPts val="900"/>
              </a:spcBef>
            </a:pPr>
            <a:r>
              <a:rPr lang="en-US" sz="1200" dirty="0">
                <a:effectLst/>
                <a:ea typeface="Aptos" panose="020B0004020202020204" pitchFamily="34" charset="0"/>
                <a:cs typeface="Aptos" panose="020B0004020202020204" pitchFamily="34" charset="0"/>
              </a:rPr>
              <a:t>discernable from line items or from readily available sources other than the entity</a:t>
            </a:r>
          </a:p>
          <a:p>
            <a:pPr marL="357188" indent="-341313" defTabSz="357188">
              <a:spcBef>
                <a:spcPts val="900"/>
              </a:spcBef>
            </a:pPr>
            <a:r>
              <a:rPr lang="en-US" sz="1200" dirty="0">
                <a:effectLst/>
                <a:ea typeface="Aptos" panose="020B0004020202020204" pitchFamily="34" charset="0"/>
                <a:cs typeface="Aptos" panose="020B0004020202020204" pitchFamily="34" charset="0"/>
              </a:rPr>
              <a:t>could significantly affect a user’s decisions. Consequently, notes to financial</a:t>
            </a:r>
          </a:p>
          <a:p>
            <a:pPr marL="357188" indent="-341313" defTabSz="357188">
              <a:spcBef>
                <a:spcPts val="900"/>
              </a:spcBef>
            </a:pPr>
            <a:r>
              <a:rPr lang="en-US" sz="1200" dirty="0">
                <a:effectLst/>
                <a:ea typeface="Aptos" panose="020B0004020202020204" pitchFamily="34" charset="0"/>
                <a:cs typeface="Aptos" panose="020B0004020202020204" pitchFamily="34" charset="0"/>
              </a:rPr>
              <a:t>statements provide types of relevant information that is not provided on the face of</a:t>
            </a:r>
          </a:p>
          <a:p>
            <a:pPr marL="357188" indent="-341313" defTabSz="357188">
              <a:spcBef>
                <a:spcPts val="900"/>
              </a:spcBef>
            </a:pPr>
            <a:r>
              <a:rPr lang="en-US" sz="1200" dirty="0">
                <a:effectLst/>
                <a:ea typeface="Aptos" panose="020B0004020202020204" pitchFamily="34" charset="0"/>
                <a:cs typeface="Aptos" panose="020B0004020202020204" pitchFamily="34" charset="0"/>
              </a:rPr>
              <a:t>the financial statements. The resulting disclosures can be categorized as</a:t>
            </a:r>
          </a:p>
          <a:p>
            <a:pPr marL="357188" indent="-341313" defTabSz="357188">
              <a:spcBef>
                <a:spcPts val="900"/>
              </a:spcBef>
            </a:pPr>
            <a:r>
              <a:rPr lang="en-US" sz="1200" dirty="0">
                <a:effectLst/>
                <a:ea typeface="Aptos" panose="020B0004020202020204" pitchFamily="34" charset="0"/>
                <a:cs typeface="Aptos" panose="020B0004020202020204" pitchFamily="34" charset="0"/>
              </a:rPr>
              <a:t>information about (a) financial statement line items, (b) the reporting entity, and (c)</a:t>
            </a:r>
          </a:p>
          <a:p>
            <a:pPr marL="357188" indent="-341313" defTabSz="357188">
              <a:spcBef>
                <a:spcPts val="900"/>
              </a:spcBef>
            </a:pPr>
            <a:r>
              <a:rPr lang="en-US" sz="1200" dirty="0">
                <a:effectLst/>
                <a:ea typeface="Aptos" panose="020B0004020202020204" pitchFamily="34" charset="0"/>
                <a:cs typeface="Aptos" panose="020B0004020202020204" pitchFamily="34" charset="0"/>
              </a:rPr>
              <a:t>past events and current conditions and circumstances that have not been</a:t>
            </a:r>
          </a:p>
          <a:p>
            <a:pPr marL="357188" indent="-341313" defTabSz="357188">
              <a:spcBef>
                <a:spcPts val="900"/>
              </a:spcBef>
            </a:pPr>
            <a:r>
              <a:rPr lang="en-US" sz="1200" dirty="0">
                <a:effectLst/>
                <a:ea typeface="Aptos" panose="020B0004020202020204" pitchFamily="34" charset="0"/>
                <a:cs typeface="Aptos" panose="020B0004020202020204" pitchFamily="34" charset="0"/>
              </a:rPr>
              <a:t>recognized that can affect an entity’s cash flows.</a:t>
            </a:r>
            <a:endParaRPr lang="en-US" dirty="0">
              <a:ea typeface="Aptos" panose="020B0004020202020204" pitchFamily="34" charset="0"/>
              <a:cs typeface="Aptos" panose="020B0004020202020204" pitchFamily="34" charset="0"/>
            </a:endParaRPr>
          </a:p>
          <a:p>
            <a:pPr marL="357188" indent="-341313" defTabSz="357188">
              <a:spcBef>
                <a:spcPts val="900"/>
              </a:spcBef>
            </a:pPr>
            <a:endParaRPr lang="en-US" sz="1200" dirty="0">
              <a:effectLst/>
              <a:ea typeface="Aptos" panose="020B0004020202020204" pitchFamily="34" charset="0"/>
              <a:cs typeface="Aptos" panose="020B0004020202020204" pitchFamily="34" charset="0"/>
            </a:endParaRPr>
          </a:p>
          <a:p>
            <a:pPr marL="357188" indent="-341313" defTabSz="357188">
              <a:spcBef>
                <a:spcPts val="900"/>
              </a:spcBef>
            </a:pPr>
            <a:endParaRPr lang="en-US" dirty="0">
              <a:ea typeface="Aptos" panose="020B0004020202020204" pitchFamily="34" charset="0"/>
              <a:cs typeface="Aptos" panose="020B0004020202020204" pitchFamily="34" charset="0"/>
            </a:endParaRPr>
          </a:p>
          <a:p>
            <a:pPr marL="357188" indent="-341313" defTabSz="357188">
              <a:spcBef>
                <a:spcPts val="900"/>
              </a:spcBef>
            </a:pPr>
            <a:endParaRPr lang="en-US" sz="1200" dirty="0">
              <a:effectLst/>
              <a:ea typeface="Aptos" panose="020B0004020202020204" pitchFamily="34" charset="0"/>
              <a:cs typeface="Aptos" panose="020B0004020202020204" pitchFamily="34" charset="0"/>
            </a:endParaRPr>
          </a:p>
          <a:p>
            <a:pPr marL="357188" indent="-341313" defTabSz="357188">
              <a:spcBef>
                <a:spcPts val="900"/>
              </a:spcBef>
            </a:pPr>
            <a:endParaRPr lang="en-US" sz="1200" dirty="0">
              <a:effectLst/>
              <a:ea typeface="Aptos" panose="020B0004020202020204" pitchFamily="34" charset="0"/>
              <a:cs typeface="Aptos" panose="020B0004020202020204" pitchFamily="34" charset="0"/>
            </a:endParaRPr>
          </a:p>
          <a:p>
            <a:pPr marL="357188" indent="-341313" defTabSz="357188">
              <a:spcBef>
                <a:spcPts val="900"/>
              </a:spcBef>
            </a:pPr>
            <a:r>
              <a:rPr lang="en-US" sz="1200" dirty="0">
                <a:effectLst/>
                <a:ea typeface="Aptos" panose="020B0004020202020204" pitchFamily="34" charset="0"/>
                <a:cs typeface="Aptos" panose="020B0004020202020204" pitchFamily="34" charset="0"/>
              </a:rPr>
              <a:t>Recognition vs. disclosure</a:t>
            </a:r>
            <a:br>
              <a:rPr lang="en-US" sz="1200" dirty="0">
                <a:effectLst/>
                <a:ea typeface="Aptos" panose="020B0004020202020204" pitchFamily="34" charset="0"/>
                <a:cs typeface="Aptos" panose="020B0004020202020204" pitchFamily="34" charset="0"/>
              </a:rPr>
            </a:br>
            <a:r>
              <a:rPr lang="en-US" sz="1200" dirty="0">
                <a:effectLst/>
                <a:ea typeface="Aptos" panose="020B0004020202020204" pitchFamily="34" charset="0"/>
                <a:cs typeface="Aptos" panose="020B0004020202020204" pitchFamily="34" charset="0"/>
              </a:rPr>
              <a:t>    </a:t>
            </a:r>
            <a:br>
              <a:rPr lang="en-US" sz="1200" dirty="0">
                <a:effectLst/>
                <a:ea typeface="Aptos" panose="020B0004020202020204" pitchFamily="34" charset="0"/>
                <a:cs typeface="Aptos" panose="020B0004020202020204" pitchFamily="34" charset="0"/>
              </a:rPr>
            </a:br>
            <a:endParaRPr lang="en-US" sz="1200" dirty="0">
              <a:effectLst/>
              <a:ea typeface="Aptos" panose="020B0004020202020204" pitchFamily="34" charset="0"/>
              <a:cs typeface="Aptos" panose="020B0004020202020204" pitchFamily="34" charset="0"/>
            </a:endParaRPr>
          </a:p>
          <a:p>
            <a:pPr defTabSz="357188">
              <a:spcBef>
                <a:spcPts val="900"/>
              </a:spcBef>
            </a:pPr>
            <a:r>
              <a:rPr lang="en-US" sz="1200" dirty="0">
                <a:effectLst/>
                <a:ea typeface="Aptos" panose="020B0004020202020204" pitchFamily="34" charset="0"/>
                <a:cs typeface="Aptos" panose="020B0004020202020204" pitchFamily="34" charset="0"/>
              </a:rPr>
              <a:t>  … overview of studies on disclosure, main areas, drivers/determinants, effects</a:t>
            </a:r>
            <a:endParaRPr lang="de-DE" sz="1200" dirty="0">
              <a:effectLst/>
              <a:ea typeface="Aptos" panose="020B0004020202020204" pitchFamily="34" charset="0"/>
              <a:cs typeface="Aptos" panose="020B0004020202020204" pitchFamily="34" charset="0"/>
            </a:endParaRPr>
          </a:p>
          <a:p>
            <a:pPr defTabSz="357188">
              <a:spcBef>
                <a:spcPts val="900"/>
              </a:spcBef>
            </a:pPr>
            <a:r>
              <a:rPr lang="en-US" sz="1200" dirty="0">
                <a:effectLst/>
                <a:ea typeface="Aptos" panose="020B0004020202020204" pitchFamily="34" charset="0"/>
                <a:cs typeface="Aptos" panose="020B0004020202020204" pitchFamily="34" charset="0"/>
              </a:rPr>
              <a:t>  … roles of incentives, enforcement</a:t>
            </a:r>
            <a:endParaRPr lang="de-DE" sz="1200" dirty="0">
              <a:effectLst/>
              <a:ea typeface="Aptos" panose="020B0004020202020204" pitchFamily="34" charset="0"/>
              <a:cs typeface="Aptos" panose="020B0004020202020204" pitchFamily="34" charset="0"/>
            </a:endParaRPr>
          </a:p>
          <a:p>
            <a:pPr defTabSz="357188">
              <a:spcBef>
                <a:spcPts val="900"/>
              </a:spcBef>
            </a:pPr>
            <a:r>
              <a:rPr lang="en-US" sz="1200" dirty="0">
                <a:effectLst/>
                <a:ea typeface="Aptos" panose="020B0004020202020204" pitchFamily="34" charset="0"/>
                <a:cs typeface="Aptos" panose="020B0004020202020204" pitchFamily="34" charset="0"/>
              </a:rPr>
              <a:t>  … (value) relevance of disclosures</a:t>
            </a:r>
          </a:p>
          <a:p>
            <a:pPr defTabSz="357188">
              <a:spcBef>
                <a:spcPts val="900"/>
              </a:spcBef>
            </a:pPr>
            <a:endParaRPr lang="en-US" altLang="de-DE" dirty="0"/>
          </a:p>
          <a:p>
            <a:pPr marL="14796" indent="0" defTabSz="357188">
              <a:spcBef>
                <a:spcPts val="900"/>
              </a:spcBef>
              <a:buNone/>
            </a:pPr>
            <a:endParaRPr lang="en-US" altLang="de-DE" dirty="0"/>
          </a:p>
          <a:p>
            <a:pPr marL="14796" indent="0" defTabSz="357188">
              <a:spcBef>
                <a:spcPts val="900"/>
              </a:spcBef>
              <a:buNone/>
            </a:pPr>
            <a:endParaRPr lang="en-US" altLang="de-DE" dirty="0"/>
          </a:p>
          <a:p>
            <a:pPr marL="14796" indent="0" defTabSz="357188">
              <a:spcBef>
                <a:spcPts val="900"/>
              </a:spcBef>
              <a:buNone/>
            </a:pPr>
            <a:r>
              <a:rPr lang="en-US" altLang="de-DE" dirty="0"/>
              <a:t>Models: </a:t>
            </a:r>
            <a:br>
              <a:rPr lang="en-US" altLang="de-DE" dirty="0"/>
            </a:br>
            <a:r>
              <a:rPr lang="en-US" altLang="de-DE" dirty="0" err="1"/>
              <a:t>Verrechia</a:t>
            </a:r>
            <a:r>
              <a:rPr lang="en-US" altLang="de-DE" dirty="0"/>
              <a:t> 1983</a:t>
            </a:r>
          </a:p>
          <a:p>
            <a:pPr marL="14796" indent="0" defTabSz="357188">
              <a:spcBef>
                <a:spcPts val="900"/>
              </a:spcBef>
              <a:buNone/>
            </a:pPr>
            <a:r>
              <a:rPr lang="en-US" altLang="de-DE" dirty="0"/>
              <a:t>Diamond </a:t>
            </a:r>
            <a:r>
              <a:rPr lang="en-US" altLang="de-DE" dirty="0" err="1"/>
              <a:t>JoF</a:t>
            </a:r>
            <a:r>
              <a:rPr lang="en-US" altLang="de-DE" dirty="0"/>
              <a:t> 1985 </a:t>
            </a:r>
          </a:p>
          <a:p>
            <a:endParaRPr lang="de-DE" altLang="de-DE" dirty="0"/>
          </a:p>
        </p:txBody>
      </p:sp>
    </p:spTree>
    <p:extLst>
      <p:ext uri="{BB962C8B-B14F-4D97-AF65-F5344CB8AC3E}">
        <p14:creationId xmlns:p14="http://schemas.microsoft.com/office/powerpoint/2010/main" val="3658086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2075" y="744538"/>
            <a:ext cx="6615113" cy="3722687"/>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effectLst/>
                <a:latin typeface="Aptos" panose="020B0004020202020204" pitchFamily="34" charset="0"/>
                <a:ea typeface="Aptos" panose="020B0004020202020204" pitchFamily="34" charset="0"/>
                <a:cs typeface="Aptos" panose="020B0004020202020204" pitchFamily="34" charset="0"/>
              </a:rPr>
              <a:t>thus, also in future, the accounting itself, i.e., goodwill impairment, will in most cases not provide insights into M&amp;A performance – leaves crucial role for disclosure</a:t>
            </a:r>
          </a:p>
          <a:p>
            <a:endParaRPr lang="en-US" altLang="de-DE" sz="1200" dirty="0">
              <a:effectLst/>
              <a:latin typeface="Aptos" panose="020B0004020202020204" pitchFamily="34" charset="0"/>
            </a:endParaRPr>
          </a:p>
          <a:p>
            <a:pPr marL="15875" indent="0" defTabSz="357188">
              <a:spcBef>
                <a:spcPts val="900"/>
              </a:spcBef>
              <a:buNone/>
            </a:pPr>
            <a:endParaRPr lang="en-US" sz="1200" dirty="0">
              <a:effectLst/>
              <a:ea typeface="Aptos" panose="020B0004020202020204" pitchFamily="34" charset="0"/>
              <a:cs typeface="Aptos" panose="020B0004020202020204" pitchFamily="34" charset="0"/>
            </a:endParaRPr>
          </a:p>
          <a:p>
            <a:pPr marL="357188" indent="-341313" defTabSz="357188">
              <a:spcBef>
                <a:spcPts val="900"/>
              </a:spcBef>
            </a:pPr>
            <a:r>
              <a:rPr lang="en-US" sz="1200" dirty="0">
                <a:effectLst/>
                <a:ea typeface="Aptos" panose="020B0004020202020204" pitchFamily="34" charset="0"/>
                <a:cs typeface="Aptos" panose="020B0004020202020204" pitchFamily="34" charset="0"/>
              </a:rPr>
              <a:t>the Board’s preliminary view is that it would be helpful to set out the implications of that role as follows:</a:t>
            </a:r>
            <a:br>
              <a:rPr lang="en-US" sz="1200" dirty="0">
                <a:effectLst/>
                <a:ea typeface="Aptos" panose="020B0004020202020204" pitchFamily="34" charset="0"/>
                <a:cs typeface="Aptos" panose="020B0004020202020204" pitchFamily="34" charset="0"/>
              </a:rPr>
            </a:br>
            <a:r>
              <a:rPr lang="en-US" sz="1200" dirty="0">
                <a:effectLst/>
                <a:ea typeface="Aptos" panose="020B0004020202020204" pitchFamily="34" charset="0"/>
                <a:cs typeface="Aptos" panose="020B0004020202020204" pitchFamily="34" charset="0"/>
              </a:rPr>
              <a:t>(a) information in the primary financial statements is more prominent tha</a:t>
            </a:r>
            <a:r>
              <a:rPr lang="en-US" dirty="0">
                <a:ea typeface="Aptos" panose="020B0004020202020204" pitchFamily="34" charset="0"/>
                <a:cs typeface="Aptos" panose="020B0004020202020204" pitchFamily="34" charset="0"/>
              </a:rPr>
              <a:t>n </a:t>
            </a:r>
            <a:r>
              <a:rPr lang="en-US" sz="1200" dirty="0">
                <a:effectLst/>
                <a:ea typeface="Aptos" panose="020B0004020202020204" pitchFamily="34" charset="0"/>
                <a:cs typeface="Aptos" panose="020B0004020202020204" pitchFamily="34" charset="0"/>
              </a:rPr>
              <a:t>information in the notes</a:t>
            </a:r>
          </a:p>
          <a:p>
            <a:pPr marL="357188" indent="-341313" defTabSz="357188">
              <a:spcBef>
                <a:spcPts val="900"/>
              </a:spcBef>
            </a:pPr>
            <a:r>
              <a:rPr lang="en-US" dirty="0">
                <a:ea typeface="Aptos" panose="020B0004020202020204" pitchFamily="34" charset="0"/>
                <a:cs typeface="Aptos" panose="020B0004020202020204" pitchFamily="34" charset="0"/>
              </a:rPr>
              <a:t>3.24 in DP 2017</a:t>
            </a:r>
          </a:p>
          <a:p>
            <a:pPr marL="357188" indent="-341313" defTabSz="357188">
              <a:spcBef>
                <a:spcPts val="900"/>
              </a:spcBef>
            </a:pPr>
            <a:endParaRPr lang="en-US" dirty="0">
              <a:ea typeface="Aptos" panose="020B0004020202020204" pitchFamily="34" charset="0"/>
              <a:cs typeface="Aptos" panose="020B0004020202020204" pitchFamily="34" charset="0"/>
            </a:endParaRPr>
          </a:p>
          <a:p>
            <a:pPr marL="15875" indent="0" defTabSz="357188">
              <a:spcBef>
                <a:spcPts val="900"/>
              </a:spcBef>
              <a:buNone/>
            </a:pPr>
            <a:r>
              <a:rPr lang="en-US" dirty="0">
                <a:ea typeface="Aptos" panose="020B0004020202020204" pitchFamily="34" charset="0"/>
                <a:cs typeface="Aptos" panose="020B0004020202020204" pitchFamily="34" charset="0"/>
              </a:rPr>
              <a:t>FASB: </a:t>
            </a:r>
          </a:p>
          <a:p>
            <a:pPr marL="357188" indent="-341313" defTabSz="357188">
              <a:spcBef>
                <a:spcPts val="900"/>
              </a:spcBef>
            </a:pPr>
            <a:r>
              <a:rPr lang="en-US" dirty="0">
                <a:ea typeface="Aptos" panose="020B0004020202020204" pitchFamily="34" charset="0"/>
                <a:cs typeface="Aptos" panose="020B0004020202020204" pitchFamily="34" charset="0"/>
              </a:rPr>
              <a:t>The primary purpose of notes to financial statements is to supplement or</a:t>
            </a:r>
          </a:p>
          <a:p>
            <a:pPr marL="357188" indent="-341313" defTabSz="357188">
              <a:spcBef>
                <a:spcPts val="900"/>
              </a:spcBef>
            </a:pPr>
            <a:r>
              <a:rPr lang="en-US" dirty="0">
                <a:ea typeface="Aptos" panose="020B0004020202020204" pitchFamily="34" charset="0"/>
                <a:cs typeface="Aptos" panose="020B0004020202020204" pitchFamily="34" charset="0"/>
              </a:rPr>
              <a:t>further explain the information on the face of financial statements by providing</a:t>
            </a:r>
          </a:p>
          <a:p>
            <a:pPr marL="357188" indent="-341313" defTabSz="357188">
              <a:spcBef>
                <a:spcPts val="900"/>
              </a:spcBef>
            </a:pPr>
            <a:r>
              <a:rPr lang="en-US" dirty="0">
                <a:ea typeface="Aptos" panose="020B0004020202020204" pitchFamily="34" charset="0"/>
                <a:cs typeface="Aptos" panose="020B0004020202020204" pitchFamily="34" charset="0"/>
              </a:rPr>
              <a:t>1Definitions of elements and recognition criteria are in FASB Concepts Statements No. 6,</a:t>
            </a:r>
          </a:p>
          <a:p>
            <a:pPr marL="357188" indent="-341313" defTabSz="357188">
              <a:spcBef>
                <a:spcPts val="900"/>
              </a:spcBef>
            </a:pPr>
            <a:r>
              <a:rPr lang="en-US" dirty="0">
                <a:ea typeface="Aptos" panose="020B0004020202020204" pitchFamily="34" charset="0"/>
                <a:cs typeface="Aptos" panose="020B0004020202020204" pitchFamily="34" charset="0"/>
              </a:rPr>
              <a:t>Elements of Financial Statements, and No. 5, Recognition and Measurement in Financial</a:t>
            </a:r>
          </a:p>
          <a:p>
            <a:pPr marL="357188" indent="-341313" defTabSz="357188">
              <a:spcBef>
                <a:spcPts val="900"/>
              </a:spcBef>
            </a:pPr>
            <a:r>
              <a:rPr lang="en-US" dirty="0">
                <a:ea typeface="Aptos" panose="020B0004020202020204" pitchFamily="34" charset="0"/>
                <a:cs typeface="Aptos" panose="020B0004020202020204" pitchFamily="34" charset="0"/>
              </a:rPr>
              <a:t>Statements of Business Enterprises2</a:t>
            </a:r>
          </a:p>
          <a:p>
            <a:pPr marL="357188" indent="-341313" defTabSz="357188">
              <a:spcBef>
                <a:spcPts val="900"/>
              </a:spcBef>
            </a:pPr>
            <a:r>
              <a:rPr lang="en-US" dirty="0">
                <a:ea typeface="Aptos" panose="020B0004020202020204" pitchFamily="34" charset="0"/>
                <a:cs typeface="Aptos" panose="020B0004020202020204" pitchFamily="34" charset="0"/>
              </a:rPr>
              <a:t>financial information relevant to existing and potential investors, lenders, and other</a:t>
            </a:r>
          </a:p>
          <a:p>
            <a:pPr marL="357188" indent="-341313" defTabSz="357188">
              <a:spcBef>
                <a:spcPts val="900"/>
              </a:spcBef>
            </a:pPr>
            <a:r>
              <a:rPr lang="en-US" dirty="0">
                <a:ea typeface="Aptos" panose="020B0004020202020204" pitchFamily="34" charset="0"/>
                <a:cs typeface="Aptos" panose="020B0004020202020204" pitchFamily="34" charset="0"/>
              </a:rPr>
              <a:t>creditors for making decisions about providing resources to an entity.</a:t>
            </a:r>
          </a:p>
          <a:p>
            <a:pPr marL="357188" indent="-341313" defTabSz="357188">
              <a:spcBef>
                <a:spcPts val="900"/>
              </a:spcBef>
            </a:pPr>
            <a:endParaRPr lang="en-US" sz="1200" dirty="0">
              <a:effectLst/>
              <a:ea typeface="Aptos" panose="020B0004020202020204" pitchFamily="34" charset="0"/>
              <a:cs typeface="Aptos" panose="020B0004020202020204" pitchFamily="34" charset="0"/>
            </a:endParaRPr>
          </a:p>
          <a:p>
            <a:pPr marL="357188" indent="-341313" defTabSz="357188">
              <a:spcBef>
                <a:spcPts val="900"/>
              </a:spcBef>
            </a:pPr>
            <a:endParaRPr lang="en-US" dirty="0">
              <a:ea typeface="Aptos" panose="020B0004020202020204" pitchFamily="34" charset="0"/>
              <a:cs typeface="Aptos" panose="020B0004020202020204" pitchFamily="34" charset="0"/>
            </a:endParaRPr>
          </a:p>
          <a:p>
            <a:pPr marL="357188" indent="-341313" defTabSz="357188">
              <a:spcBef>
                <a:spcPts val="900"/>
              </a:spcBef>
            </a:pPr>
            <a:endParaRPr lang="en-US" sz="1200" dirty="0">
              <a:effectLst/>
              <a:ea typeface="Aptos" panose="020B0004020202020204" pitchFamily="34" charset="0"/>
              <a:cs typeface="Aptos" panose="020B0004020202020204" pitchFamily="34" charset="0"/>
            </a:endParaRPr>
          </a:p>
          <a:p>
            <a:pPr marL="357188" indent="-341313" defTabSz="357188">
              <a:spcBef>
                <a:spcPts val="900"/>
              </a:spcBef>
            </a:pPr>
            <a:r>
              <a:rPr lang="en-US" sz="1200" dirty="0">
                <a:effectLst/>
                <a:ea typeface="Aptos" panose="020B0004020202020204" pitchFamily="34" charset="0"/>
                <a:cs typeface="Aptos" panose="020B0004020202020204" pitchFamily="34" charset="0"/>
              </a:rPr>
              <a:t>Information not</a:t>
            </a:r>
          </a:p>
          <a:p>
            <a:pPr marL="357188" indent="-341313" defTabSz="357188">
              <a:spcBef>
                <a:spcPts val="900"/>
              </a:spcBef>
            </a:pPr>
            <a:r>
              <a:rPr lang="en-US" sz="1200" dirty="0">
                <a:effectLst/>
                <a:ea typeface="Aptos" panose="020B0004020202020204" pitchFamily="34" charset="0"/>
                <a:cs typeface="Aptos" panose="020B0004020202020204" pitchFamily="34" charset="0"/>
              </a:rPr>
              <a:t>discernable from line items or from readily available sources other than the entity</a:t>
            </a:r>
          </a:p>
          <a:p>
            <a:pPr marL="357188" indent="-341313" defTabSz="357188">
              <a:spcBef>
                <a:spcPts val="900"/>
              </a:spcBef>
            </a:pPr>
            <a:r>
              <a:rPr lang="en-US" sz="1200" dirty="0">
                <a:effectLst/>
                <a:ea typeface="Aptos" panose="020B0004020202020204" pitchFamily="34" charset="0"/>
                <a:cs typeface="Aptos" panose="020B0004020202020204" pitchFamily="34" charset="0"/>
              </a:rPr>
              <a:t>could significantly affect a user’s decisions. Consequently, notes to financial</a:t>
            </a:r>
          </a:p>
          <a:p>
            <a:pPr marL="357188" indent="-341313" defTabSz="357188">
              <a:spcBef>
                <a:spcPts val="900"/>
              </a:spcBef>
            </a:pPr>
            <a:r>
              <a:rPr lang="en-US" sz="1200" dirty="0">
                <a:effectLst/>
                <a:ea typeface="Aptos" panose="020B0004020202020204" pitchFamily="34" charset="0"/>
                <a:cs typeface="Aptos" panose="020B0004020202020204" pitchFamily="34" charset="0"/>
              </a:rPr>
              <a:t>statements provide types of relevant information that is not provided on the face of</a:t>
            </a:r>
          </a:p>
          <a:p>
            <a:pPr marL="357188" indent="-341313" defTabSz="357188">
              <a:spcBef>
                <a:spcPts val="900"/>
              </a:spcBef>
            </a:pPr>
            <a:r>
              <a:rPr lang="en-US" sz="1200" dirty="0">
                <a:effectLst/>
                <a:ea typeface="Aptos" panose="020B0004020202020204" pitchFamily="34" charset="0"/>
                <a:cs typeface="Aptos" panose="020B0004020202020204" pitchFamily="34" charset="0"/>
              </a:rPr>
              <a:t>the financial statements. The resulting disclosures can be categorized as</a:t>
            </a:r>
          </a:p>
          <a:p>
            <a:pPr marL="357188" indent="-341313" defTabSz="357188">
              <a:spcBef>
                <a:spcPts val="900"/>
              </a:spcBef>
            </a:pPr>
            <a:r>
              <a:rPr lang="en-US" sz="1200" dirty="0">
                <a:effectLst/>
                <a:ea typeface="Aptos" panose="020B0004020202020204" pitchFamily="34" charset="0"/>
                <a:cs typeface="Aptos" panose="020B0004020202020204" pitchFamily="34" charset="0"/>
              </a:rPr>
              <a:t>information about (a) financial statement line items, (b) the reporting entity, and (c)</a:t>
            </a:r>
          </a:p>
          <a:p>
            <a:pPr marL="357188" indent="-341313" defTabSz="357188">
              <a:spcBef>
                <a:spcPts val="900"/>
              </a:spcBef>
            </a:pPr>
            <a:r>
              <a:rPr lang="en-US" sz="1200" dirty="0">
                <a:effectLst/>
                <a:ea typeface="Aptos" panose="020B0004020202020204" pitchFamily="34" charset="0"/>
                <a:cs typeface="Aptos" panose="020B0004020202020204" pitchFamily="34" charset="0"/>
              </a:rPr>
              <a:t>past events and current conditions and circumstances that have not been</a:t>
            </a:r>
          </a:p>
          <a:p>
            <a:pPr marL="357188" indent="-341313" defTabSz="357188">
              <a:spcBef>
                <a:spcPts val="900"/>
              </a:spcBef>
            </a:pPr>
            <a:r>
              <a:rPr lang="en-US" sz="1200" dirty="0">
                <a:effectLst/>
                <a:ea typeface="Aptos" panose="020B0004020202020204" pitchFamily="34" charset="0"/>
                <a:cs typeface="Aptos" panose="020B0004020202020204" pitchFamily="34" charset="0"/>
              </a:rPr>
              <a:t>recognized that can affect an entity’s cash flows.</a:t>
            </a:r>
            <a:endParaRPr lang="en-US" dirty="0">
              <a:ea typeface="Aptos" panose="020B0004020202020204" pitchFamily="34" charset="0"/>
              <a:cs typeface="Aptos" panose="020B0004020202020204" pitchFamily="34" charset="0"/>
            </a:endParaRPr>
          </a:p>
          <a:p>
            <a:pPr marL="357188" indent="-341313" defTabSz="357188">
              <a:spcBef>
                <a:spcPts val="900"/>
              </a:spcBef>
            </a:pPr>
            <a:endParaRPr lang="en-US" sz="1200" dirty="0">
              <a:effectLst/>
              <a:ea typeface="Aptos" panose="020B0004020202020204" pitchFamily="34" charset="0"/>
              <a:cs typeface="Aptos" panose="020B0004020202020204" pitchFamily="34" charset="0"/>
            </a:endParaRPr>
          </a:p>
          <a:p>
            <a:pPr marL="357188" indent="-341313" defTabSz="357188">
              <a:spcBef>
                <a:spcPts val="900"/>
              </a:spcBef>
            </a:pPr>
            <a:endParaRPr lang="en-US" dirty="0">
              <a:ea typeface="Aptos" panose="020B0004020202020204" pitchFamily="34" charset="0"/>
              <a:cs typeface="Aptos" panose="020B0004020202020204" pitchFamily="34" charset="0"/>
            </a:endParaRPr>
          </a:p>
          <a:p>
            <a:pPr marL="357188" indent="-341313" defTabSz="357188">
              <a:spcBef>
                <a:spcPts val="900"/>
              </a:spcBef>
            </a:pPr>
            <a:endParaRPr lang="en-US" sz="1200" dirty="0">
              <a:effectLst/>
              <a:ea typeface="Aptos" panose="020B0004020202020204" pitchFamily="34" charset="0"/>
              <a:cs typeface="Aptos" panose="020B0004020202020204" pitchFamily="34" charset="0"/>
            </a:endParaRPr>
          </a:p>
          <a:p>
            <a:pPr marL="357188" indent="-341313" defTabSz="357188">
              <a:spcBef>
                <a:spcPts val="900"/>
              </a:spcBef>
            </a:pPr>
            <a:endParaRPr lang="en-US" sz="1200" dirty="0">
              <a:effectLst/>
              <a:ea typeface="Aptos" panose="020B0004020202020204" pitchFamily="34" charset="0"/>
              <a:cs typeface="Aptos" panose="020B0004020202020204" pitchFamily="34" charset="0"/>
            </a:endParaRPr>
          </a:p>
          <a:p>
            <a:pPr marL="357188" indent="-341313" defTabSz="357188">
              <a:spcBef>
                <a:spcPts val="900"/>
              </a:spcBef>
            </a:pPr>
            <a:r>
              <a:rPr lang="en-US" sz="1200" dirty="0">
                <a:effectLst/>
                <a:ea typeface="Aptos" panose="020B0004020202020204" pitchFamily="34" charset="0"/>
                <a:cs typeface="Aptos" panose="020B0004020202020204" pitchFamily="34" charset="0"/>
              </a:rPr>
              <a:t>Recognition vs. disclosure</a:t>
            </a:r>
            <a:br>
              <a:rPr lang="en-US" sz="1200" dirty="0">
                <a:effectLst/>
                <a:ea typeface="Aptos" panose="020B0004020202020204" pitchFamily="34" charset="0"/>
                <a:cs typeface="Aptos" panose="020B0004020202020204" pitchFamily="34" charset="0"/>
              </a:rPr>
            </a:br>
            <a:r>
              <a:rPr lang="en-US" sz="1200" dirty="0">
                <a:effectLst/>
                <a:ea typeface="Aptos" panose="020B0004020202020204" pitchFamily="34" charset="0"/>
                <a:cs typeface="Aptos" panose="020B0004020202020204" pitchFamily="34" charset="0"/>
              </a:rPr>
              <a:t>    </a:t>
            </a:r>
            <a:br>
              <a:rPr lang="en-US" sz="1200" dirty="0">
                <a:effectLst/>
                <a:ea typeface="Aptos" panose="020B0004020202020204" pitchFamily="34" charset="0"/>
                <a:cs typeface="Aptos" panose="020B0004020202020204" pitchFamily="34" charset="0"/>
              </a:rPr>
            </a:br>
            <a:endParaRPr lang="en-US" sz="1200" dirty="0">
              <a:effectLst/>
              <a:ea typeface="Aptos" panose="020B0004020202020204" pitchFamily="34" charset="0"/>
              <a:cs typeface="Aptos" panose="020B0004020202020204" pitchFamily="34" charset="0"/>
            </a:endParaRPr>
          </a:p>
          <a:p>
            <a:pPr defTabSz="357188">
              <a:spcBef>
                <a:spcPts val="900"/>
              </a:spcBef>
            </a:pPr>
            <a:r>
              <a:rPr lang="en-US" sz="1200" dirty="0">
                <a:effectLst/>
                <a:ea typeface="Aptos" panose="020B0004020202020204" pitchFamily="34" charset="0"/>
                <a:cs typeface="Aptos" panose="020B0004020202020204" pitchFamily="34" charset="0"/>
              </a:rPr>
              <a:t>  … overview of studies on disclosure, main areas, drivers/determinants, effects</a:t>
            </a:r>
            <a:endParaRPr lang="de-DE" sz="1200" dirty="0">
              <a:effectLst/>
              <a:ea typeface="Aptos" panose="020B0004020202020204" pitchFamily="34" charset="0"/>
              <a:cs typeface="Aptos" panose="020B0004020202020204" pitchFamily="34" charset="0"/>
            </a:endParaRPr>
          </a:p>
          <a:p>
            <a:pPr defTabSz="357188">
              <a:spcBef>
                <a:spcPts val="900"/>
              </a:spcBef>
            </a:pPr>
            <a:r>
              <a:rPr lang="en-US" sz="1200" dirty="0">
                <a:effectLst/>
                <a:ea typeface="Aptos" panose="020B0004020202020204" pitchFamily="34" charset="0"/>
                <a:cs typeface="Aptos" panose="020B0004020202020204" pitchFamily="34" charset="0"/>
              </a:rPr>
              <a:t>  … roles of incentives, enforcement</a:t>
            </a:r>
            <a:endParaRPr lang="de-DE" sz="1200" dirty="0">
              <a:effectLst/>
              <a:ea typeface="Aptos" panose="020B0004020202020204" pitchFamily="34" charset="0"/>
              <a:cs typeface="Aptos" panose="020B0004020202020204" pitchFamily="34" charset="0"/>
            </a:endParaRPr>
          </a:p>
          <a:p>
            <a:pPr defTabSz="357188">
              <a:spcBef>
                <a:spcPts val="900"/>
              </a:spcBef>
            </a:pPr>
            <a:r>
              <a:rPr lang="en-US" sz="1200" dirty="0">
                <a:effectLst/>
                <a:ea typeface="Aptos" panose="020B0004020202020204" pitchFamily="34" charset="0"/>
                <a:cs typeface="Aptos" panose="020B0004020202020204" pitchFamily="34" charset="0"/>
              </a:rPr>
              <a:t>  … (value) relevance of disclosures</a:t>
            </a:r>
          </a:p>
          <a:p>
            <a:pPr defTabSz="357188">
              <a:spcBef>
                <a:spcPts val="900"/>
              </a:spcBef>
            </a:pPr>
            <a:endParaRPr lang="en-US" altLang="de-DE" dirty="0"/>
          </a:p>
          <a:p>
            <a:pPr marL="14796" indent="0" defTabSz="357188">
              <a:spcBef>
                <a:spcPts val="900"/>
              </a:spcBef>
              <a:buNone/>
            </a:pPr>
            <a:endParaRPr lang="en-US" altLang="de-DE" dirty="0"/>
          </a:p>
          <a:p>
            <a:pPr marL="14796" indent="0" defTabSz="357188">
              <a:spcBef>
                <a:spcPts val="900"/>
              </a:spcBef>
              <a:buNone/>
            </a:pPr>
            <a:endParaRPr lang="en-US" altLang="de-DE" dirty="0"/>
          </a:p>
          <a:p>
            <a:pPr marL="14796" indent="0" defTabSz="357188">
              <a:spcBef>
                <a:spcPts val="900"/>
              </a:spcBef>
              <a:buNone/>
            </a:pPr>
            <a:r>
              <a:rPr lang="en-US" altLang="de-DE" dirty="0"/>
              <a:t>Models: </a:t>
            </a:r>
            <a:br>
              <a:rPr lang="en-US" altLang="de-DE" dirty="0"/>
            </a:br>
            <a:r>
              <a:rPr lang="en-US" altLang="de-DE" dirty="0" err="1"/>
              <a:t>Verrechia</a:t>
            </a:r>
            <a:r>
              <a:rPr lang="en-US" altLang="de-DE" dirty="0"/>
              <a:t> 1983</a:t>
            </a:r>
          </a:p>
          <a:p>
            <a:pPr marL="14796" indent="0" defTabSz="357188">
              <a:spcBef>
                <a:spcPts val="900"/>
              </a:spcBef>
              <a:buNone/>
            </a:pPr>
            <a:r>
              <a:rPr lang="en-US" altLang="de-DE" dirty="0"/>
              <a:t>Diamond </a:t>
            </a:r>
            <a:r>
              <a:rPr lang="en-US" altLang="de-DE" dirty="0" err="1"/>
              <a:t>JoF</a:t>
            </a:r>
            <a:r>
              <a:rPr lang="en-US" altLang="de-DE" dirty="0"/>
              <a:t> 1985 </a:t>
            </a:r>
          </a:p>
          <a:p>
            <a:endParaRPr lang="de-DE" altLang="de-DE" dirty="0"/>
          </a:p>
        </p:txBody>
      </p:sp>
    </p:spTree>
    <p:extLst>
      <p:ext uri="{BB962C8B-B14F-4D97-AF65-F5344CB8AC3E}">
        <p14:creationId xmlns:p14="http://schemas.microsoft.com/office/powerpoint/2010/main" val="2405262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2075" y="744538"/>
            <a:ext cx="6615113" cy="3722687"/>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p>
        </p:txBody>
      </p:sp>
    </p:spTree>
    <p:extLst>
      <p:ext uri="{BB962C8B-B14F-4D97-AF65-F5344CB8AC3E}">
        <p14:creationId xmlns:p14="http://schemas.microsoft.com/office/powerpoint/2010/main" val="4238937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u="none" dirty="0"/>
              <a:t>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4</a:t>
            </a:fld>
            <a:endParaRPr lang="en-US"/>
          </a:p>
        </p:txBody>
      </p:sp>
    </p:spTree>
    <p:extLst>
      <p:ext uri="{BB962C8B-B14F-4D97-AF65-F5344CB8AC3E}">
        <p14:creationId xmlns:p14="http://schemas.microsoft.com/office/powerpoint/2010/main" val="347782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2075" y="744538"/>
            <a:ext cx="6615113" cy="3722687"/>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p>
        </p:txBody>
      </p:sp>
    </p:spTree>
    <p:extLst>
      <p:ext uri="{BB962C8B-B14F-4D97-AF65-F5344CB8AC3E}">
        <p14:creationId xmlns:p14="http://schemas.microsoft.com/office/powerpoint/2010/main" val="2795225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2075" y="744538"/>
            <a:ext cx="6615113" cy="3722687"/>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p>
        </p:txBody>
      </p:sp>
    </p:spTree>
    <p:extLst>
      <p:ext uri="{BB962C8B-B14F-4D97-AF65-F5344CB8AC3E}">
        <p14:creationId xmlns:p14="http://schemas.microsoft.com/office/powerpoint/2010/main" val="3059951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2075" y="744538"/>
            <a:ext cx="6615113" cy="3722687"/>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p>
        </p:txBody>
      </p:sp>
    </p:spTree>
    <p:extLst>
      <p:ext uri="{BB962C8B-B14F-4D97-AF65-F5344CB8AC3E}">
        <p14:creationId xmlns:p14="http://schemas.microsoft.com/office/powerpoint/2010/main" val="845664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A02F00-C535-204F-B4B5-528FB2DC4FE2}" type="slidenum">
              <a:rPr kumimoji="0" lang="en-US" sz="1200" b="0" i="0" u="none" strike="noStrike" kern="1200" cap="none" spc="0" normalizeH="0" baseline="0" noProof="0" smtClean="0">
                <a:ln>
                  <a:noFill/>
                </a:ln>
                <a:solidFill>
                  <a:prstClr val="black"/>
                </a:solidFill>
                <a:effectLst/>
                <a:uLnTx/>
                <a:uFillTx/>
                <a:latin typeface="Arial" charset="0"/>
                <a:ea typeface="ヒラギノ角ゴ Pro W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3555579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Guidance notes provided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A02F00-C535-204F-B4B5-528FB2DC4FE2}" type="slidenum">
              <a:rPr kumimoji="0" lang="en-US" sz="1200" b="0" i="0" u="none" strike="noStrike" kern="1200" cap="none" spc="0" normalizeH="0" baseline="0" noProof="0" smtClean="0">
                <a:ln>
                  <a:noFill/>
                </a:ln>
                <a:solidFill>
                  <a:prstClr val="black"/>
                </a:solidFill>
                <a:effectLst/>
                <a:uLnTx/>
                <a:uFillTx/>
                <a:latin typeface="Arial" charset="0"/>
                <a:ea typeface="ヒラギノ角ゴ Pro W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1499221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mins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A02F00-C535-204F-B4B5-528FB2DC4FE2}" type="slidenum">
              <a:rPr kumimoji="0" lang="en-US" sz="1200" b="0" i="0" u="none" strike="noStrike" kern="1200" cap="none" spc="0" normalizeH="0" baseline="0" noProof="0" smtClean="0">
                <a:ln>
                  <a:noFill/>
                </a:ln>
                <a:solidFill>
                  <a:prstClr val="black"/>
                </a:solidFill>
                <a:effectLst/>
                <a:uLnTx/>
                <a:uFillTx/>
                <a:latin typeface="Arial" charset="0"/>
                <a:ea typeface="ヒラギノ角ゴ Pro W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34324907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mins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A02F00-C535-204F-B4B5-528FB2DC4FE2}" type="slidenum">
              <a:rPr kumimoji="0" lang="en-US" sz="1200" b="0" i="0" u="none" strike="noStrike" kern="1200" cap="none" spc="0" normalizeH="0" baseline="0" noProof="0" smtClean="0">
                <a:ln>
                  <a:noFill/>
                </a:ln>
                <a:solidFill>
                  <a:prstClr val="black"/>
                </a:solidFill>
                <a:effectLst/>
                <a:uLnTx/>
                <a:uFillTx/>
                <a:latin typeface="Arial" charset="0"/>
                <a:ea typeface="ヒラギノ角ゴ Pro W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36276288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mins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A02F00-C535-204F-B4B5-528FB2DC4FE2}" type="slidenum">
              <a:rPr kumimoji="0" lang="en-US" sz="1200" b="0" i="0" u="none" strike="noStrike" kern="1200" cap="none" spc="0" normalizeH="0" baseline="0" noProof="0" smtClean="0">
                <a:ln>
                  <a:noFill/>
                </a:ln>
                <a:solidFill>
                  <a:prstClr val="black"/>
                </a:solidFill>
                <a:effectLst/>
                <a:uLnTx/>
                <a:uFillTx/>
                <a:latin typeface="Arial" charset="0"/>
                <a:ea typeface="ヒラギノ角ゴ Pro W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2554804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mins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A02F00-C535-204F-B4B5-528FB2DC4FE2}" type="slidenum">
              <a:rPr kumimoji="0" lang="en-US" sz="1200" b="0" i="0" u="none" strike="noStrike" kern="1200" cap="none" spc="0" normalizeH="0" baseline="0" noProof="0" smtClean="0">
                <a:ln>
                  <a:noFill/>
                </a:ln>
                <a:solidFill>
                  <a:prstClr val="black"/>
                </a:solidFill>
                <a:effectLst/>
                <a:uLnTx/>
                <a:uFillTx/>
                <a:latin typeface="Arial" charset="0"/>
                <a:ea typeface="ヒラギノ角ゴ Pro W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14699428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mins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A02F00-C535-204F-B4B5-528FB2DC4FE2}" type="slidenum">
              <a:rPr kumimoji="0" lang="en-US" sz="1200" b="0" i="0" u="none" strike="noStrike" kern="1200" cap="none" spc="0" normalizeH="0" baseline="0" noProof="0" smtClean="0">
                <a:ln>
                  <a:noFill/>
                </a:ln>
                <a:solidFill>
                  <a:prstClr val="black"/>
                </a:solidFill>
                <a:effectLst/>
                <a:uLnTx/>
                <a:uFillTx/>
                <a:latin typeface="Arial" charset="0"/>
                <a:ea typeface="ヒラギノ角ゴ Pro W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1105587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5</a:t>
            </a:fld>
            <a:endParaRPr lang="en-US"/>
          </a:p>
        </p:txBody>
      </p:sp>
    </p:spTree>
    <p:extLst>
      <p:ext uri="{BB962C8B-B14F-4D97-AF65-F5344CB8AC3E}">
        <p14:creationId xmlns:p14="http://schemas.microsoft.com/office/powerpoint/2010/main" val="1841885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mins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A02F00-C535-204F-B4B5-528FB2DC4FE2}" type="slidenum">
              <a:rPr kumimoji="0" lang="en-US" sz="1200" b="0" i="0" u="none" strike="noStrike" kern="1200" cap="none" spc="0" normalizeH="0" baseline="0" noProof="0" smtClean="0">
                <a:ln>
                  <a:noFill/>
                </a:ln>
                <a:solidFill>
                  <a:prstClr val="black"/>
                </a:solidFill>
                <a:effectLst/>
                <a:uLnTx/>
                <a:uFillTx/>
                <a:latin typeface="Arial" charset="0"/>
                <a:ea typeface="ヒラギノ角ゴ Pro W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3136015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A02F00-C535-204F-B4B5-528FB2DC4FE2}" type="slidenum">
              <a:rPr kumimoji="0" lang="en-US" sz="1200" b="0" i="0" u="none" strike="noStrike" kern="1200" cap="none" spc="0" normalizeH="0" baseline="0" noProof="0" smtClean="0">
                <a:ln>
                  <a:noFill/>
                </a:ln>
                <a:solidFill>
                  <a:prstClr val="black"/>
                </a:solidFill>
                <a:effectLst/>
                <a:uLnTx/>
                <a:uFillTx/>
                <a:latin typeface="Arial" charset="0"/>
                <a:ea typeface="ヒラギノ角ゴ Pro W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132125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6</a:t>
            </a:fld>
            <a:endParaRPr lang="en-US"/>
          </a:p>
        </p:txBody>
      </p:sp>
    </p:spTree>
    <p:extLst>
      <p:ext uri="{BB962C8B-B14F-4D97-AF65-F5344CB8AC3E}">
        <p14:creationId xmlns:p14="http://schemas.microsoft.com/office/powerpoint/2010/main" val="3771829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200" dirty="0">
              <a:effectLst/>
              <a:latin typeface="Times New Roman" panose="02020603050405020304" pitchFamily="18" charset="0"/>
              <a:ea typeface="Yu Mincho" panose="02020400000000000000" pitchFamily="18" charset="-128"/>
            </a:endParaRPr>
          </a:p>
          <a:p>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7</a:t>
            </a:fld>
            <a:endParaRPr lang="en-US"/>
          </a:p>
        </p:txBody>
      </p:sp>
    </p:spTree>
    <p:extLst>
      <p:ext uri="{BB962C8B-B14F-4D97-AF65-F5344CB8AC3E}">
        <p14:creationId xmlns:p14="http://schemas.microsoft.com/office/powerpoint/2010/main" val="760308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strike="noStrik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8</a:t>
            </a:fld>
            <a:endParaRPr lang="en-US"/>
          </a:p>
        </p:txBody>
      </p:sp>
    </p:spTree>
    <p:extLst>
      <p:ext uri="{BB962C8B-B14F-4D97-AF65-F5344CB8AC3E}">
        <p14:creationId xmlns:p14="http://schemas.microsoft.com/office/powerpoint/2010/main" val="4034228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9</a:t>
            </a:fld>
            <a:endParaRPr lang="en-US"/>
          </a:p>
        </p:txBody>
      </p:sp>
    </p:spTree>
    <p:extLst>
      <p:ext uri="{BB962C8B-B14F-4D97-AF65-F5344CB8AC3E}">
        <p14:creationId xmlns:p14="http://schemas.microsoft.com/office/powerpoint/2010/main" val="2474927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E7F18D8-6F7A-A34C-9602-C38B02F3D35C}" type="slidenum">
              <a:rPr lang="en-US" smtClean="0"/>
              <a:t>10</a:t>
            </a:fld>
            <a:endParaRPr lang="en-US"/>
          </a:p>
        </p:txBody>
      </p:sp>
    </p:spTree>
    <p:extLst>
      <p:ext uri="{BB962C8B-B14F-4D97-AF65-F5344CB8AC3E}">
        <p14:creationId xmlns:p14="http://schemas.microsoft.com/office/powerpoint/2010/main" val="18111473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2.xml"/><Relationship Id="rId1" Type="http://schemas.openxmlformats.org/officeDocument/2006/relationships/tags" Target="../tags/tag5.xml"/><Relationship Id="rId4" Type="http://schemas.openxmlformats.org/officeDocument/2006/relationships/image" Target="../media/image36.emf"/></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emf"/><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1.bin"/><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7.xml"/><Relationship Id="rId5" Type="http://schemas.openxmlformats.org/officeDocument/2006/relationships/image" Target="../media/image21.png"/><Relationship Id="rId4"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7.xml"/><Relationship Id="rId5" Type="http://schemas.openxmlformats.org/officeDocument/2006/relationships/image" Target="../media/image24.svg"/><Relationship Id="rId4" Type="http://schemas.openxmlformats.org/officeDocument/2006/relationships/image" Target="../media/image1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7.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7.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24.svg"/><Relationship Id="rId4" Type="http://schemas.openxmlformats.org/officeDocument/2006/relationships/image" Target="../media/image1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27.png"/><Relationship Id="rId4" Type="http://schemas.openxmlformats.org/officeDocument/2006/relationships/image" Target="../media/image24.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27.png"/><Relationship Id="rId4" Type="http://schemas.openxmlformats.org/officeDocument/2006/relationships/image" Target="../media/image24.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27.png"/><Relationship Id="rId4" Type="http://schemas.openxmlformats.org/officeDocument/2006/relationships/image" Target="../media/image24.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27.png"/><Relationship Id="rId4" Type="http://schemas.openxmlformats.org/officeDocument/2006/relationships/image" Target="../media/image24.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27.png"/><Relationship Id="rId4" Type="http://schemas.openxmlformats.org/officeDocument/2006/relationships/image" Target="../media/image2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27.png"/><Relationship Id="rId4" Type="http://schemas.openxmlformats.org/officeDocument/2006/relationships/image" Target="../media/image24.sv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pn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7.xml"/><Relationship Id="rId6" Type="http://schemas.openxmlformats.org/officeDocument/2006/relationships/hyperlink" Target="mailto:info@efrag.org" TargetMode="External"/><Relationship Id="rId11" Type="http://schemas.openxmlformats.org/officeDocument/2006/relationships/image" Target="../media/image21.png"/><Relationship Id="rId5" Type="http://schemas.openxmlformats.org/officeDocument/2006/relationships/image" Target="../media/image24.svg"/><Relationship Id="rId10" Type="http://schemas.openxmlformats.org/officeDocument/2006/relationships/image" Target="../media/image32.png"/><Relationship Id="rId4" Type="http://schemas.openxmlformats.org/officeDocument/2006/relationships/image" Target="../media/image19.png"/><Relationship Id="rId9" Type="http://schemas.openxmlformats.org/officeDocument/2006/relationships/image" Target="../media/image31.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hyperlink" Target="mailto:info@efrag.org" TargetMode="External"/><Relationship Id="rId1" Type="http://schemas.openxmlformats.org/officeDocument/2006/relationships/slideMaster" Target="../slideMasters/slideMaster7.xml"/><Relationship Id="rId6" Type="http://schemas.openxmlformats.org/officeDocument/2006/relationships/image" Target="../media/image21.png"/><Relationship Id="rId5" Type="http://schemas.openxmlformats.org/officeDocument/2006/relationships/image" Target="../media/image34.png"/><Relationship Id="rId10" Type="http://schemas.openxmlformats.org/officeDocument/2006/relationships/image" Target="../media/image32.png"/><Relationship Id="rId4" Type="http://schemas.openxmlformats.org/officeDocument/2006/relationships/image" Target="../media/image33.png"/><Relationship Id="rId9" Type="http://schemas.openxmlformats.org/officeDocument/2006/relationships/image" Target="../media/image31.pn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IFRS-Foundation-Title Slide-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3BE5B5-E6B9-C9DF-0B87-04E8D7BCC047}"/>
              </a:ext>
            </a:extLst>
          </p:cNvPr>
          <p:cNvPicPr>
            <a:picLocks noChangeAspect="1"/>
          </p:cNvPicPr>
          <p:nvPr userDrawn="1"/>
        </p:nvPicPr>
        <p:blipFill rotWithShape="1">
          <a:blip r:embed="rId2">
            <a:alphaModFix amt="33000"/>
          </a:blip>
          <a:srcRect l="275" t="44370" r="555"/>
          <a:stretch/>
        </p:blipFill>
        <p:spPr>
          <a:xfrm>
            <a:off x="0" y="2070561"/>
            <a:ext cx="12192000" cy="4787439"/>
          </a:xfrm>
          <a:prstGeom prst="rect">
            <a:avLst/>
          </a:prstGeom>
        </p:spPr>
      </p:pic>
      <p:pic>
        <p:nvPicPr>
          <p:cNvPr id="11" name="Picture 10">
            <a:extLst>
              <a:ext uri="{FF2B5EF4-FFF2-40B4-BE49-F238E27FC236}">
                <a16:creationId xmlns:a16="http://schemas.microsoft.com/office/drawing/2014/main" id="{E1004824-9417-AF5E-72E4-89D94C1B952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48220" y="98889"/>
            <a:ext cx="4891323" cy="1949353"/>
          </a:xfrm>
          <a:prstGeom prst="rect">
            <a:avLst/>
          </a:prstGeom>
        </p:spPr>
      </p:pic>
      <p:pic>
        <p:nvPicPr>
          <p:cNvPr id="2" name="Picture 1">
            <a:extLst>
              <a:ext uri="{FF2B5EF4-FFF2-40B4-BE49-F238E27FC236}">
                <a16:creationId xmlns:a16="http://schemas.microsoft.com/office/drawing/2014/main" id="{1FBF11BE-1B76-65CF-C921-9DBD2D8B8715}"/>
              </a:ext>
            </a:extLst>
          </p:cNvPr>
          <p:cNvPicPr>
            <a:picLocks/>
          </p:cNvPicPr>
          <p:nvPr userDrawn="1"/>
        </p:nvPicPr>
        <p:blipFill rotWithShape="1">
          <a:blip r:embed="rId4" cstate="email">
            <a:extLst>
              <a:ext uri="{28A0092B-C50C-407E-A947-70E740481C1C}">
                <a14:useLocalDpi xmlns:a14="http://schemas.microsoft.com/office/drawing/2010/main"/>
              </a:ext>
            </a:extLst>
          </a:blip>
          <a:srcRect l="-2818" t="160" r="30070" b="26127"/>
          <a:stretch/>
        </p:blipFill>
        <p:spPr>
          <a:xfrm>
            <a:off x="7332133" y="2070560"/>
            <a:ext cx="4859867" cy="4787440"/>
          </a:xfrm>
          <a:prstGeom prst="rect">
            <a:avLst/>
          </a:prstGeom>
        </p:spPr>
      </p:pic>
      <p:sp>
        <p:nvSpPr>
          <p:cNvPr id="3" name="TextBox 2">
            <a:extLst>
              <a:ext uri="{FF2B5EF4-FFF2-40B4-BE49-F238E27FC236}">
                <a16:creationId xmlns:a16="http://schemas.microsoft.com/office/drawing/2014/main" id="{8F38F5BF-CBAB-4E80-76D9-B68EEF92497C}"/>
              </a:ext>
            </a:extLst>
          </p:cNvPr>
          <p:cNvSpPr txBox="1"/>
          <p:nvPr userDrawn="1"/>
        </p:nvSpPr>
        <p:spPr>
          <a:xfrm>
            <a:off x="5177311" y="1004540"/>
            <a:ext cx="6404237" cy="707886"/>
          </a:xfrm>
          <a:prstGeom prst="rect">
            <a:avLst/>
          </a:prstGeom>
          <a:noFill/>
        </p:spPr>
        <p:txBody>
          <a:bodyPr wrap="square" rtlCol="0">
            <a:spAutoFit/>
          </a:bodyPr>
          <a:lstStyle/>
          <a:p>
            <a:pPr algn="r"/>
            <a:r>
              <a:rPr lang="en-GB" sz="4000">
                <a:solidFill>
                  <a:schemeClr val="bg1">
                    <a:lumMod val="50000"/>
                  </a:schemeClr>
                </a:solidFill>
              </a:rPr>
              <a:t>#IFRSConference23</a:t>
            </a:r>
          </a:p>
        </p:txBody>
      </p:sp>
      <p:sp>
        <p:nvSpPr>
          <p:cNvPr id="7" name="Text Placeholder 6">
            <a:extLst>
              <a:ext uri="{FF2B5EF4-FFF2-40B4-BE49-F238E27FC236}">
                <a16:creationId xmlns:a16="http://schemas.microsoft.com/office/drawing/2014/main" id="{088F660E-8944-81A5-7FF5-1ACFC0AF8A78}"/>
              </a:ext>
            </a:extLst>
          </p:cNvPr>
          <p:cNvSpPr>
            <a:spLocks noGrp="1"/>
          </p:cNvSpPr>
          <p:nvPr>
            <p:ph type="body" sz="quarter" idx="10" hasCustomPrompt="1"/>
          </p:nvPr>
        </p:nvSpPr>
        <p:spPr>
          <a:xfrm>
            <a:off x="957263" y="3086102"/>
            <a:ext cx="6515100" cy="2543174"/>
          </a:xfrm>
          <a:prstGeom prst="rect">
            <a:avLst/>
          </a:prstGeom>
        </p:spPr>
        <p:txBody>
          <a:bodyPr/>
          <a:lstStyle>
            <a:lvl1pPr>
              <a:defRPr>
                <a:solidFill>
                  <a:schemeClr val="tx1"/>
                </a:solidFill>
              </a:defRPr>
            </a:lvl1pPr>
          </a:lstStyle>
          <a:p>
            <a:pPr lvl="0"/>
            <a:r>
              <a:rPr lang="en-GB"/>
              <a:t>Holding slide template</a:t>
            </a:r>
          </a:p>
        </p:txBody>
      </p:sp>
    </p:spTree>
    <p:extLst>
      <p:ext uri="{BB962C8B-B14F-4D97-AF65-F5344CB8AC3E}">
        <p14:creationId xmlns:p14="http://schemas.microsoft.com/office/powerpoint/2010/main" val="722813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FRS-Accountancy-Divider Slide-2">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3264A8E-FF90-8E15-53E8-D99699D0CA0F}"/>
              </a:ext>
            </a:extLst>
          </p:cNvPr>
          <p:cNvSpPr>
            <a:spLocks noGrp="1"/>
          </p:cNvSpPr>
          <p:nvPr>
            <p:ph type="pic" sz="quarter" idx="14"/>
          </p:nvPr>
        </p:nvSpPr>
        <p:spPr>
          <a:xfrm>
            <a:off x="0" y="0"/>
            <a:ext cx="12192000" cy="6858000"/>
          </a:xfrm>
          <a:prstGeom prst="rect">
            <a:avLst/>
          </a:prstGeom>
          <a:solidFill>
            <a:srgbClr val="5F6062"/>
          </a:solidFill>
        </p:spPr>
        <p:txBody>
          <a:bodyPr anchor="b" anchorCtr="0"/>
          <a:lstStyle>
            <a:lvl1pPr>
              <a:defRPr sz="2000"/>
            </a:lvl1pPr>
          </a:lstStyle>
          <a:p>
            <a:r>
              <a:rPr lang="en-US"/>
              <a:t>Click icon to add picture</a:t>
            </a:r>
          </a:p>
        </p:txBody>
      </p:sp>
      <p:sp>
        <p:nvSpPr>
          <p:cNvPr id="20" name="Text Placeholder 17">
            <a:extLst>
              <a:ext uri="{FF2B5EF4-FFF2-40B4-BE49-F238E27FC236}">
                <a16:creationId xmlns:a16="http://schemas.microsoft.com/office/drawing/2014/main" id="{12285675-D14E-2541-8E6E-D5A50E88C089}"/>
              </a:ext>
            </a:extLst>
          </p:cNvPr>
          <p:cNvSpPr>
            <a:spLocks noGrp="1"/>
          </p:cNvSpPr>
          <p:nvPr>
            <p:ph type="body" sz="quarter" idx="12" hasCustomPrompt="1"/>
          </p:nvPr>
        </p:nvSpPr>
        <p:spPr>
          <a:xfrm>
            <a:off x="1024751" y="2603448"/>
            <a:ext cx="5072400" cy="326321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Image-based</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Divider slide</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4" name="Text Placeholder 15">
            <a:extLst>
              <a:ext uri="{FF2B5EF4-FFF2-40B4-BE49-F238E27FC236}">
                <a16:creationId xmlns:a16="http://schemas.microsoft.com/office/drawing/2014/main" id="{25D8AD71-ADC5-2D58-503C-0497E2055496}"/>
              </a:ext>
            </a:extLst>
          </p:cNvPr>
          <p:cNvSpPr>
            <a:spLocks noGrp="1"/>
          </p:cNvSpPr>
          <p:nvPr>
            <p:ph type="body" sz="quarter" idx="15"/>
          </p:nvPr>
        </p:nvSpPr>
        <p:spPr>
          <a:xfrm>
            <a:off x="892141" y="228171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7" name="Footer Placeholder 14">
            <a:extLst>
              <a:ext uri="{FF2B5EF4-FFF2-40B4-BE49-F238E27FC236}">
                <a16:creationId xmlns:a16="http://schemas.microsoft.com/office/drawing/2014/main" id="{5B8D622B-FF5F-1299-9E39-FF670349DA29}"/>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latin typeface="Arial" panose="020B0604020202020204" pitchFamily="34" charset="0"/>
                <a:cs typeface="Arial" panose="020B0604020202020204" pitchFamily="34" charset="0"/>
              </a:defRPr>
            </a:lvl1pPr>
          </a:lstStyle>
          <a:p>
            <a:fld id="{4790123A-71E8-BF43-B702-A9002E60F899}" type="slidenum">
              <a:rPr lang="en-US" smtClean="0"/>
              <a:pPr/>
              <a:t>‹#›</a:t>
            </a:fld>
            <a:endParaRPr lang="en-US"/>
          </a:p>
        </p:txBody>
      </p:sp>
      <p:sp>
        <p:nvSpPr>
          <p:cNvPr id="5" name="Text Placeholder 2">
            <a:extLst>
              <a:ext uri="{FF2B5EF4-FFF2-40B4-BE49-F238E27FC236}">
                <a16:creationId xmlns:a16="http://schemas.microsoft.com/office/drawing/2014/main" id="{FBD81436-D1FD-1379-8356-0F0C952AFC45}"/>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14680599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columns with headers">
    <p:spTree>
      <p:nvGrpSpPr>
        <p:cNvPr id="1" name=""/>
        <p:cNvGrpSpPr/>
        <p:nvPr/>
      </p:nvGrpSpPr>
      <p:grpSpPr>
        <a:xfrm>
          <a:off x="0" y="0"/>
          <a:ext cx="0" cy="0"/>
          <a:chOff x="0" y="0"/>
          <a:chExt cx="0" cy="0"/>
        </a:xfrm>
      </p:grpSpPr>
      <p:sp>
        <p:nvSpPr>
          <p:cNvPr id="11" name="Content Placeholder 10"/>
          <p:cNvSpPr>
            <a:spLocks noGrp="1"/>
          </p:cNvSpPr>
          <p:nvPr>
            <p:ph sz="quarter" idx="14"/>
          </p:nvPr>
        </p:nvSpPr>
        <p:spPr>
          <a:xfrm>
            <a:off x="815416" y="1052736"/>
            <a:ext cx="5184577" cy="3744416"/>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Content Placeholder 10"/>
          <p:cNvSpPr>
            <a:spLocks noGrp="1"/>
          </p:cNvSpPr>
          <p:nvPr>
            <p:ph sz="quarter" idx="15"/>
          </p:nvPr>
        </p:nvSpPr>
        <p:spPr>
          <a:xfrm>
            <a:off x="6192011" y="1052736"/>
            <a:ext cx="5184576" cy="3744416"/>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7" name="Text Placeholder 6"/>
          <p:cNvSpPr>
            <a:spLocks noGrp="1"/>
          </p:cNvSpPr>
          <p:nvPr>
            <p:ph type="body" sz="quarter" idx="16"/>
          </p:nvPr>
        </p:nvSpPr>
        <p:spPr>
          <a:xfrm>
            <a:off x="814920" y="620392"/>
            <a:ext cx="5185833" cy="360363"/>
          </a:xfrm>
        </p:spPr>
        <p:txBody>
          <a:bodyPr>
            <a:noAutofit/>
          </a:bodyPr>
          <a:lstStyle>
            <a:lvl1pPr marL="0" indent="0" algn="ctr">
              <a:buNone/>
              <a:defRPr sz="2000" b="0" cap="all"/>
            </a:lvl1pPr>
          </a:lstStyle>
          <a:p>
            <a:pPr lvl="0"/>
            <a:r>
              <a:rPr lang="sv-SE"/>
              <a:t>Klicka här för att ändra format på bakgrundstexten</a:t>
            </a:r>
          </a:p>
        </p:txBody>
      </p:sp>
      <p:sp>
        <p:nvSpPr>
          <p:cNvPr id="12" name="Text Placeholder 6"/>
          <p:cNvSpPr>
            <a:spLocks noGrp="1"/>
          </p:cNvSpPr>
          <p:nvPr>
            <p:ph type="body" sz="quarter" idx="17"/>
          </p:nvPr>
        </p:nvSpPr>
        <p:spPr>
          <a:xfrm>
            <a:off x="6192013" y="620392"/>
            <a:ext cx="5185833" cy="360363"/>
          </a:xfrm>
        </p:spPr>
        <p:txBody>
          <a:bodyPr>
            <a:noAutofit/>
          </a:bodyPr>
          <a:lstStyle>
            <a:lvl1pPr marL="0" indent="0" algn="ctr">
              <a:buNone/>
              <a:defRPr sz="2000" b="0" cap="all"/>
            </a:lvl1pPr>
          </a:lstStyle>
          <a:p>
            <a:pPr lvl="0"/>
            <a:r>
              <a:rPr lang="sv-SE"/>
              <a:t>Klicka här för att ändra format på bakgrundstexten</a:t>
            </a:r>
          </a:p>
        </p:txBody>
      </p:sp>
    </p:spTree>
    <p:extLst>
      <p:ext uri="{BB962C8B-B14F-4D97-AF65-F5344CB8AC3E}">
        <p14:creationId xmlns:p14="http://schemas.microsoft.com/office/powerpoint/2010/main" val="42645765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815415" y="1916832"/>
            <a:ext cx="10561172" cy="1295400"/>
          </a:xfrm>
        </p:spPr>
        <p:txBody>
          <a:bodyPr>
            <a:normAutofit/>
          </a:bodyPr>
          <a:lstStyle>
            <a:lvl1pPr marL="0" indent="0" algn="ctr">
              <a:buNone/>
              <a:defRPr sz="3200"/>
            </a:lvl1pPr>
          </a:lstStyle>
          <a:p>
            <a:pPr lvl="0"/>
            <a:r>
              <a:rPr lang="en-US" dirty="0"/>
              <a:t>Click to edit Master text styles</a:t>
            </a:r>
          </a:p>
        </p:txBody>
      </p:sp>
    </p:spTree>
    <p:extLst>
      <p:ext uri="{BB962C8B-B14F-4D97-AF65-F5344CB8AC3E}">
        <p14:creationId xmlns:p14="http://schemas.microsoft.com/office/powerpoint/2010/main" val="27408536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0390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dirty="0"/>
          </a:p>
        </p:txBody>
      </p:sp>
      <p:sp>
        <p:nvSpPr>
          <p:cNvPr id="3" name="Platshållare för innehåll 2"/>
          <p:cNvSpPr>
            <a:spLocks noGrp="1"/>
          </p:cNvSpPr>
          <p:nvPr>
            <p:ph idx="1"/>
          </p:nvPr>
        </p:nvSpPr>
        <p:spPr/>
        <p:txBody>
          <a:bodyPr>
            <a:normAutofit/>
          </a:bodyPr>
          <a:lstStyle>
            <a:lvl1pPr>
              <a:buClr>
                <a:srgbClr val="00B0F0"/>
              </a:buClr>
              <a:defRPr sz="1600"/>
            </a:lvl1pPr>
            <a:lvl2pPr>
              <a:buClr>
                <a:srgbClr val="00B0F0"/>
              </a:buClr>
              <a:defRPr sz="1400"/>
            </a:lvl2pPr>
            <a:lvl3pPr>
              <a:buClr>
                <a:srgbClr val="00B0F0"/>
              </a:buClr>
              <a:defRPr sz="1200"/>
            </a:lvl3pPr>
            <a:lvl4pPr>
              <a:buClr>
                <a:srgbClr val="00B0F0"/>
              </a:buClr>
              <a:defRPr sz="1200"/>
            </a:lvl4pPr>
            <a:lvl5pPr>
              <a:buClr>
                <a:srgbClr val="00B0F0"/>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D8026216-832C-8C61-8868-7D711DEC779F}"/>
              </a:ext>
            </a:extLst>
          </p:cNvPr>
          <p:cNvSpPr>
            <a:spLocks noGrp="1"/>
          </p:cNvSpPr>
          <p:nvPr>
            <p:ph type="dt" sz="half" idx="10"/>
          </p:nvPr>
        </p:nvSpPr>
        <p:spPr>
          <a:xfrm>
            <a:off x="0" y="0"/>
            <a:ext cx="0" cy="0"/>
          </a:xfrm>
        </p:spPr>
        <p:txBody>
          <a:bodyPr/>
          <a:lstStyle>
            <a:lvl1pPr>
              <a:defRPr>
                <a:latin typeface="Arial" charset="0"/>
                <a:ea typeface="ＭＳ Ｐゴシック" charset="0"/>
                <a:cs typeface="ＭＳ Ｐゴシック" charset="0"/>
              </a:defRPr>
            </a:lvl1pPr>
          </a:lstStyle>
          <a:p>
            <a:pPr>
              <a:defRPr/>
            </a:pPr>
            <a:fld id="{D9CBC1B9-2FAB-44E8-89A2-8A0A35CCA1A9}" type="datetime1">
              <a:rPr lang="en-GB"/>
              <a:pPr>
                <a:defRPr/>
              </a:pPr>
              <a:t>30/04/2024</a:t>
            </a:fld>
            <a:endParaRPr lang="en-GB" dirty="0"/>
          </a:p>
        </p:txBody>
      </p:sp>
      <p:sp>
        <p:nvSpPr>
          <p:cNvPr id="5" name="Platshållare för sidfot 4">
            <a:extLst>
              <a:ext uri="{FF2B5EF4-FFF2-40B4-BE49-F238E27FC236}">
                <a16:creationId xmlns:a16="http://schemas.microsoft.com/office/drawing/2014/main" id="{784CB63E-6A09-C880-E4ED-10D79DA3E8A4}"/>
              </a:ext>
            </a:extLst>
          </p:cNvPr>
          <p:cNvSpPr>
            <a:spLocks noGrp="1"/>
          </p:cNvSpPr>
          <p:nvPr>
            <p:ph type="ftr" sz="quarter" idx="11"/>
          </p:nvPr>
        </p:nvSpPr>
        <p:spPr>
          <a:xfrm>
            <a:off x="0" y="0"/>
            <a:ext cx="0" cy="0"/>
          </a:xfrm>
        </p:spPr>
        <p:txBody>
          <a:bodyPr/>
          <a:lstStyle>
            <a:lvl1pPr>
              <a:defRPr>
                <a:latin typeface="Arial" charset="0"/>
                <a:ea typeface="ＭＳ Ｐゴシック" charset="0"/>
                <a:cs typeface="ＭＳ Ｐゴシック" charset="0"/>
              </a:defRPr>
            </a:lvl1pPr>
          </a:lstStyle>
          <a:p>
            <a:pPr>
              <a:defRPr/>
            </a:pPr>
            <a:r>
              <a:rPr lang="en-GB"/>
              <a:t>www.exed-sse.se</a:t>
            </a:r>
          </a:p>
        </p:txBody>
      </p:sp>
      <p:sp>
        <p:nvSpPr>
          <p:cNvPr id="6" name="Platshållare för bildnummer 5">
            <a:extLst>
              <a:ext uri="{FF2B5EF4-FFF2-40B4-BE49-F238E27FC236}">
                <a16:creationId xmlns:a16="http://schemas.microsoft.com/office/drawing/2014/main" id="{7FBFE985-C0C3-41E3-C415-B295B96F521E}"/>
              </a:ext>
            </a:extLst>
          </p:cNvPr>
          <p:cNvSpPr>
            <a:spLocks noGrp="1"/>
          </p:cNvSpPr>
          <p:nvPr>
            <p:ph type="sldNum" sz="quarter" idx="12"/>
          </p:nvPr>
        </p:nvSpPr>
        <p:spPr>
          <a:xfrm>
            <a:off x="0" y="0"/>
            <a:ext cx="0" cy="0"/>
          </a:xfrm>
        </p:spPr>
        <p:txBody>
          <a:bodyPr/>
          <a:lstStyle>
            <a:lvl1pPr>
              <a:defRPr>
                <a:latin typeface="Arial" charset="0"/>
                <a:ea typeface="ＭＳ Ｐゴシック" charset="0"/>
                <a:cs typeface="ＭＳ Ｐゴシック" charset="0"/>
              </a:defRPr>
            </a:lvl1pPr>
          </a:lstStyle>
          <a:p>
            <a:pPr>
              <a:defRPr/>
            </a:pPr>
            <a:fld id="{8C137226-CDE6-4692-B8F5-2A5E8BCC36FA}" type="slidenum">
              <a:rPr lang="en-GB"/>
              <a:pPr>
                <a:defRPr/>
              </a:pPr>
              <a:t>‹#›</a:t>
            </a:fld>
            <a:endParaRPr lang="en-GB" dirty="0"/>
          </a:p>
        </p:txBody>
      </p:sp>
    </p:spTree>
    <p:extLst>
      <p:ext uri="{BB962C8B-B14F-4D97-AF65-F5344CB8AC3E}">
        <p14:creationId xmlns:p14="http://schemas.microsoft.com/office/powerpoint/2010/main" val="369548263"/>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endParaRPr lang="sv-SE" dirty="0"/>
          </a:p>
        </p:txBody>
      </p:sp>
      <p:sp>
        <p:nvSpPr>
          <p:cNvPr id="11" name="Content Placeholder 10"/>
          <p:cNvSpPr>
            <a:spLocks noGrp="1"/>
          </p:cNvSpPr>
          <p:nvPr>
            <p:ph sz="quarter" idx="14"/>
          </p:nvPr>
        </p:nvSpPr>
        <p:spPr>
          <a:xfrm>
            <a:off x="1775521" y="2060848"/>
            <a:ext cx="8640960" cy="3024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16633616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 line + contents">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CE45A34E-AEDA-CC24-97B1-6AC7783184AE}"/>
              </a:ext>
            </a:extLst>
          </p:cNvPr>
          <p:cNvSpPr/>
          <p:nvPr userDrawn="1"/>
        </p:nvSpPr>
        <p:spPr>
          <a:xfrm>
            <a:off x="1871663" y="1916113"/>
            <a:ext cx="8448675" cy="53975"/>
          </a:xfrm>
          <a:prstGeom prst="rect">
            <a:avLst/>
          </a:prstGeom>
          <a:solidFill>
            <a:schemeClr val="tx1">
              <a:lumMod val="85000"/>
              <a:lumOff val="15000"/>
            </a:schemeClr>
          </a:solidFill>
          <a:ln>
            <a:noFill/>
          </a:ln>
        </p:spPr>
        <p:txBody>
          <a:bodyPr>
            <a:normAutofit fontScale="25000" lnSpcReduction="20000"/>
          </a:bodyPr>
          <a:lstStyle/>
          <a:p>
            <a:pPr marL="342891" defTabSz="457189" eaLnBrk="1" hangingPunct="1">
              <a:lnSpc>
                <a:spcPct val="50000"/>
              </a:lnSpc>
              <a:spcBef>
                <a:spcPct val="20000"/>
              </a:spcBef>
              <a:buFont typeface="+mj-lt"/>
              <a:buNone/>
              <a:defRPr/>
            </a:pPr>
            <a:endParaRPr lang="sv-SE" sz="800">
              <a:noFill/>
              <a:latin typeface="Arial"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sv-SE" dirty="0"/>
          </a:p>
        </p:txBody>
      </p:sp>
      <p:sp>
        <p:nvSpPr>
          <p:cNvPr id="11" name="Content Placeholder 10"/>
          <p:cNvSpPr>
            <a:spLocks noGrp="1"/>
          </p:cNvSpPr>
          <p:nvPr>
            <p:ph sz="quarter" idx="14"/>
          </p:nvPr>
        </p:nvSpPr>
        <p:spPr>
          <a:xfrm>
            <a:off x="1775521" y="2060848"/>
            <a:ext cx="8640960" cy="3024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15716741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EEF5D452-6812-3001-B406-1F5695B13929}"/>
              </a:ext>
            </a:extLst>
          </p:cNvPr>
          <p:cNvSpPr/>
          <p:nvPr userDrawn="1"/>
        </p:nvSpPr>
        <p:spPr>
          <a:xfrm>
            <a:off x="1871663" y="1916113"/>
            <a:ext cx="8448675" cy="53975"/>
          </a:xfrm>
          <a:prstGeom prst="rect">
            <a:avLst/>
          </a:prstGeom>
          <a:solidFill>
            <a:schemeClr val="tx1">
              <a:lumMod val="85000"/>
              <a:lumOff val="15000"/>
            </a:schemeClr>
          </a:solidFill>
          <a:ln>
            <a:noFill/>
          </a:ln>
        </p:spPr>
        <p:txBody>
          <a:bodyPr>
            <a:normAutofit fontScale="25000" lnSpcReduction="20000"/>
          </a:bodyPr>
          <a:lstStyle/>
          <a:p>
            <a:pPr marL="342891" defTabSz="457189" eaLnBrk="1" hangingPunct="1">
              <a:lnSpc>
                <a:spcPct val="50000"/>
              </a:lnSpc>
              <a:spcBef>
                <a:spcPct val="20000"/>
              </a:spcBef>
              <a:buFont typeface="+mj-lt"/>
              <a:buNone/>
              <a:defRPr/>
            </a:pPr>
            <a:endParaRPr lang="sv-SE" sz="800">
              <a:noFill/>
              <a:latin typeface="Arial"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sv-SE"/>
          </a:p>
        </p:txBody>
      </p:sp>
      <p:sp>
        <p:nvSpPr>
          <p:cNvPr id="11" name="Content Placeholder 10"/>
          <p:cNvSpPr>
            <a:spLocks noGrp="1"/>
          </p:cNvSpPr>
          <p:nvPr>
            <p:ph sz="quarter" idx="14"/>
          </p:nvPr>
        </p:nvSpPr>
        <p:spPr>
          <a:xfrm>
            <a:off x="1775523" y="2060848"/>
            <a:ext cx="4224468" cy="3024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Content Placeholder 10"/>
          <p:cNvSpPr>
            <a:spLocks noGrp="1"/>
          </p:cNvSpPr>
          <p:nvPr>
            <p:ph sz="quarter" idx="15"/>
          </p:nvPr>
        </p:nvSpPr>
        <p:spPr>
          <a:xfrm>
            <a:off x="6192011" y="2060848"/>
            <a:ext cx="4224468" cy="3024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34936909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1" name="Content Placeholder 10"/>
          <p:cNvSpPr>
            <a:spLocks noGrp="1"/>
          </p:cNvSpPr>
          <p:nvPr>
            <p:ph sz="quarter" idx="15"/>
          </p:nvPr>
        </p:nvSpPr>
        <p:spPr>
          <a:xfrm>
            <a:off x="1776249" y="260352"/>
            <a:ext cx="8640233" cy="4824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26404199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columns with headers">
    <p:spTree>
      <p:nvGrpSpPr>
        <p:cNvPr id="1" name=""/>
        <p:cNvGrpSpPr/>
        <p:nvPr/>
      </p:nvGrpSpPr>
      <p:grpSpPr>
        <a:xfrm>
          <a:off x="0" y="0"/>
          <a:ext cx="0" cy="0"/>
          <a:chOff x="0" y="0"/>
          <a:chExt cx="0" cy="0"/>
        </a:xfrm>
      </p:grpSpPr>
      <p:sp>
        <p:nvSpPr>
          <p:cNvPr id="11" name="Content Placeholder 10"/>
          <p:cNvSpPr>
            <a:spLocks noGrp="1"/>
          </p:cNvSpPr>
          <p:nvPr>
            <p:ph sz="quarter" idx="14"/>
          </p:nvPr>
        </p:nvSpPr>
        <p:spPr>
          <a:xfrm>
            <a:off x="815416" y="692696"/>
            <a:ext cx="5184577" cy="4392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Content Placeholder 10"/>
          <p:cNvSpPr>
            <a:spLocks noGrp="1"/>
          </p:cNvSpPr>
          <p:nvPr>
            <p:ph sz="quarter" idx="15"/>
          </p:nvPr>
        </p:nvSpPr>
        <p:spPr>
          <a:xfrm>
            <a:off x="6192011" y="692696"/>
            <a:ext cx="5184576" cy="4392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7" name="Text Placeholder 6"/>
          <p:cNvSpPr>
            <a:spLocks noGrp="1"/>
          </p:cNvSpPr>
          <p:nvPr>
            <p:ph type="body" sz="quarter" idx="16"/>
          </p:nvPr>
        </p:nvSpPr>
        <p:spPr>
          <a:xfrm>
            <a:off x="814920" y="260352"/>
            <a:ext cx="5185833" cy="360363"/>
          </a:xfrm>
        </p:spPr>
        <p:txBody>
          <a:bodyPr>
            <a:noAutofit/>
          </a:bodyPr>
          <a:lstStyle>
            <a:lvl1pPr marL="0" indent="0" algn="ctr">
              <a:buNone/>
              <a:defRPr sz="2000" b="0" cap="all"/>
            </a:lvl1pPr>
          </a:lstStyle>
          <a:p>
            <a:pPr lvl="0"/>
            <a:r>
              <a:rPr lang="sv-SE"/>
              <a:t>Klicka här för att ändra format på bakgrundstexten</a:t>
            </a:r>
          </a:p>
        </p:txBody>
      </p:sp>
      <p:sp>
        <p:nvSpPr>
          <p:cNvPr id="12" name="Text Placeholder 6"/>
          <p:cNvSpPr>
            <a:spLocks noGrp="1"/>
          </p:cNvSpPr>
          <p:nvPr>
            <p:ph type="body" sz="quarter" idx="17"/>
          </p:nvPr>
        </p:nvSpPr>
        <p:spPr>
          <a:xfrm>
            <a:off x="6192013" y="260352"/>
            <a:ext cx="5185833" cy="360363"/>
          </a:xfrm>
        </p:spPr>
        <p:txBody>
          <a:bodyPr>
            <a:noAutofit/>
          </a:bodyPr>
          <a:lstStyle>
            <a:lvl1pPr marL="0" indent="0" algn="ctr">
              <a:buNone/>
              <a:defRPr sz="2000" b="0" cap="all"/>
            </a:lvl1pPr>
          </a:lstStyle>
          <a:p>
            <a:pPr lvl="0"/>
            <a:r>
              <a:rPr lang="sv-SE"/>
              <a:t>Klicka här för att ändra format på bakgrundstexten</a:t>
            </a:r>
          </a:p>
        </p:txBody>
      </p:sp>
    </p:spTree>
    <p:extLst>
      <p:ext uri="{BB962C8B-B14F-4D97-AF65-F5344CB8AC3E}">
        <p14:creationId xmlns:p14="http://schemas.microsoft.com/office/powerpoint/2010/main" val="41115864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815415" y="1916832"/>
            <a:ext cx="10561172" cy="1295400"/>
          </a:xfrm>
        </p:spPr>
        <p:txBody>
          <a:bodyPr>
            <a:normAutofit/>
          </a:bodyPr>
          <a:lstStyle>
            <a:lvl1pPr marL="0" indent="0" algn="ctr">
              <a:buNone/>
              <a:defRPr sz="3200"/>
            </a:lvl1pPr>
          </a:lstStyle>
          <a:p>
            <a:pPr lvl="0"/>
            <a:r>
              <a:rPr lang="en-US" dirty="0"/>
              <a:t>Click to edit Master text styles</a:t>
            </a:r>
          </a:p>
        </p:txBody>
      </p:sp>
    </p:spTree>
    <p:extLst>
      <p:ext uri="{BB962C8B-B14F-4D97-AF65-F5344CB8AC3E}">
        <p14:creationId xmlns:p14="http://schemas.microsoft.com/office/powerpoint/2010/main" val="3383243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FRS-Accountancy-Text single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55C9CF9C-D98E-534A-2CD3-C87A37F9DB07}"/>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7">
            <a:extLst>
              <a:ext uri="{FF2B5EF4-FFF2-40B4-BE49-F238E27FC236}">
                <a16:creationId xmlns:a16="http://schemas.microsoft.com/office/drawing/2014/main" id="{338A8128-D549-C5EB-AFE9-D2FA10AA689C}"/>
              </a:ext>
            </a:extLst>
          </p:cNvPr>
          <p:cNvSpPr>
            <a:spLocks noGrp="1"/>
          </p:cNvSpPr>
          <p:nvPr>
            <p:ph type="body" sz="quarter" idx="10" hasCustomPrompt="1"/>
          </p:nvPr>
        </p:nvSpPr>
        <p:spPr>
          <a:xfrm>
            <a:off x="1019173" y="1351313"/>
            <a:ext cx="7592197" cy="1142194"/>
          </a:xfrm>
          <a:prstGeom prst="rect">
            <a:avLst/>
          </a:prstGeom>
        </p:spPr>
        <p:txBody>
          <a:bodyPr lIns="0" tIns="0" rIns="0" bIns="0"/>
          <a:lstStyle>
            <a:lvl1pPr>
              <a:spcBef>
                <a:spcPts val="0"/>
              </a:spcBef>
              <a:defRPr>
                <a:solidFill>
                  <a:srgbClr val="5F6062"/>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Accounting text page</a:t>
            </a:r>
          </a:p>
        </p:txBody>
      </p:sp>
      <p:sp>
        <p:nvSpPr>
          <p:cNvPr id="25" name="Text Placeholder 24">
            <a:extLst>
              <a:ext uri="{FF2B5EF4-FFF2-40B4-BE49-F238E27FC236}">
                <a16:creationId xmlns:a16="http://schemas.microsoft.com/office/drawing/2014/main" id="{5AD4478D-6C05-FD2E-0F80-E1FBBAA75491}"/>
              </a:ext>
            </a:extLst>
          </p:cNvPr>
          <p:cNvSpPr>
            <a:spLocks noGrp="1"/>
          </p:cNvSpPr>
          <p:nvPr>
            <p:ph type="body" sz="quarter" idx="14" hasCustomPrompt="1"/>
          </p:nvPr>
        </p:nvSpPr>
        <p:spPr>
          <a:xfrm>
            <a:off x="1019173" y="2548098"/>
            <a:ext cx="7592197" cy="3501183"/>
          </a:xfrm>
          <a:prstGeom prst="rect">
            <a:avLst/>
          </a:prstGeom>
        </p:spPr>
        <p:txBody>
          <a:bodyPr lIns="0" tIns="0" rIns="0" bIns="0"/>
          <a:lstStyle>
            <a:lvl1pPr>
              <a:defRPr sz="2000">
                <a:solidFill>
                  <a:srgbClr val="5F6062"/>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Single column text. Text goes here Lorem ipsum dolor sit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amet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consectetur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adipiscing</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elit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Phasellus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quis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eros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ut</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nunc</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maximus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facilisis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et nisi.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Curabitur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varius</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efficitur</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dolor, sed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malesuada</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nisl</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lacinia convallis. Sed fermentum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quam</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vel </a:t>
            </a:r>
            <a:r>
              <a:rPr lang="en-US" sz="2000" err="1">
                <a:solidFill>
                  <a:srgbClr val="5D5B5C"/>
                </a:solidFill>
                <a:latin typeface="Arial" panose="020B0604020202020204" pitchFamily="34" charset="0"/>
                <a:ea typeface="Helvetica Neue" panose="02000503000000020004" pitchFamily="2" charset="0"/>
                <a:cs typeface="Arial" panose="020B0604020202020204" pitchFamily="34" charset="0"/>
              </a:rPr>
              <a:t>molestie</a:t>
            </a:r>
            <a:r>
              <a:rPr lang="en-US" sz="2000">
                <a:solidFill>
                  <a:srgbClr val="5D5B5C"/>
                </a:solidFill>
                <a:latin typeface="Arial" panose="020B0604020202020204" pitchFamily="34" charset="0"/>
                <a:ea typeface="Helvetica Neue" panose="02000503000000020004" pitchFamily="2" charset="0"/>
                <a:cs typeface="Arial" panose="020B0604020202020204" pitchFamily="34" charset="0"/>
              </a:rPr>
              <a:t> pharetra. </a:t>
            </a:r>
          </a:p>
        </p:txBody>
      </p: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rgbClr val="5F6062"/>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 Lorem ipsum dolor sit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amet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consectetur</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adipiscing</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elit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Phasellus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quis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eros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ut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nunc</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maximus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facilisis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et nisi. </a:t>
            </a:r>
          </a:p>
        </p:txBody>
      </p:sp>
      <p:pic>
        <p:nvPicPr>
          <p:cNvPr id="2" name="Picture 1">
            <a:extLst>
              <a:ext uri="{FF2B5EF4-FFF2-40B4-BE49-F238E27FC236}">
                <a16:creationId xmlns:a16="http://schemas.microsoft.com/office/drawing/2014/main" id="{F0267CC7-5181-D791-866A-0CEED1256AF0}"/>
              </a:ext>
            </a:extLst>
          </p:cNvPr>
          <p:cNvPicPr>
            <a:picLocks noChangeAspect="1"/>
          </p:cNvPicPr>
          <p:nvPr userDrawn="1"/>
        </p:nvPicPr>
        <p:blipFill>
          <a:blip r:embed="rId2"/>
          <a:stretch>
            <a:fillRect/>
          </a:stretch>
        </p:blipFill>
        <p:spPr>
          <a:xfrm>
            <a:off x="1019176" y="378132"/>
            <a:ext cx="1371327" cy="419017"/>
          </a:xfrm>
          <a:prstGeom prst="rect">
            <a:avLst/>
          </a:prstGeom>
        </p:spPr>
      </p:pic>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latin typeface="Arial" panose="020B0604020202020204" pitchFamily="34" charset="0"/>
                <a:cs typeface="Arial" panose="020B0604020202020204" pitchFamily="34" charset="0"/>
              </a:defRPr>
            </a:lvl1pPr>
          </a:lstStyle>
          <a:p>
            <a:fld id="{4790123A-71E8-BF43-B702-A9002E60F899}" type="slidenum">
              <a:rPr lang="en-US" smtClean="0"/>
              <a:pPr/>
              <a:t>‹#›</a:t>
            </a:fld>
            <a:endParaRPr lang="en-US"/>
          </a:p>
        </p:txBody>
      </p:sp>
      <p:pic>
        <p:nvPicPr>
          <p:cNvPr id="4" name="Picture 3">
            <a:extLst>
              <a:ext uri="{FF2B5EF4-FFF2-40B4-BE49-F238E27FC236}">
                <a16:creationId xmlns:a16="http://schemas.microsoft.com/office/drawing/2014/main" id="{BED3BD64-8B37-5EFE-4BE2-39C9270F78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19717007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3521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 contents">
    <p:spTree>
      <p:nvGrpSpPr>
        <p:cNvPr id="1" name=""/>
        <p:cNvGrpSpPr/>
        <p:nvPr/>
      </p:nvGrpSpPr>
      <p:grpSpPr>
        <a:xfrm>
          <a:off x="0" y="0"/>
          <a:ext cx="0" cy="0"/>
          <a:chOff x="0" y="0"/>
          <a:chExt cx="0" cy="0"/>
        </a:xfrm>
      </p:grpSpPr>
      <p:sp>
        <p:nvSpPr>
          <p:cNvPr id="2" name="Title 1"/>
          <p:cNvSpPr>
            <a:spLocks noGrp="1"/>
          </p:cNvSpPr>
          <p:nvPr>
            <p:ph type="title"/>
          </p:nvPr>
        </p:nvSpPr>
        <p:spPr>
          <a:xfrm>
            <a:off x="1103447" y="692696"/>
            <a:ext cx="9985109" cy="1152128"/>
          </a:xfrm>
        </p:spPr>
        <p:txBody>
          <a:bodyPr/>
          <a:lstStyle/>
          <a:p>
            <a:r>
              <a:rPr lang="en-US" dirty="0"/>
              <a:t>Click to edit Master title style</a:t>
            </a:r>
            <a:endParaRPr lang="sv-SE" dirty="0"/>
          </a:p>
        </p:txBody>
      </p:sp>
      <p:sp>
        <p:nvSpPr>
          <p:cNvPr id="11" name="Content Placeholder 10"/>
          <p:cNvSpPr>
            <a:spLocks noGrp="1"/>
          </p:cNvSpPr>
          <p:nvPr>
            <p:ph sz="quarter" idx="14"/>
          </p:nvPr>
        </p:nvSpPr>
        <p:spPr>
          <a:xfrm>
            <a:off x="1775521" y="2060848"/>
            <a:ext cx="8640960" cy="3816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3" name="Date Placeholder 2">
            <a:extLst>
              <a:ext uri="{FF2B5EF4-FFF2-40B4-BE49-F238E27FC236}">
                <a16:creationId xmlns:a16="http://schemas.microsoft.com/office/drawing/2014/main" id="{0219F396-3195-345A-E6B0-019EA5953A3C}"/>
              </a:ext>
            </a:extLst>
          </p:cNvPr>
          <p:cNvSpPr>
            <a:spLocks noGrp="1"/>
          </p:cNvSpPr>
          <p:nvPr>
            <p:ph type="dt" sz="half" idx="15"/>
          </p:nvPr>
        </p:nvSpPr>
        <p:spPr/>
        <p:txBody>
          <a:bodyPr/>
          <a:lstStyle>
            <a:lvl1pPr>
              <a:defRPr/>
            </a:lvl1pPr>
          </a:lstStyle>
          <a:p>
            <a:pPr>
              <a:defRPr/>
            </a:pPr>
            <a:endParaRPr lang="sv-SE"/>
          </a:p>
        </p:txBody>
      </p:sp>
      <p:sp>
        <p:nvSpPr>
          <p:cNvPr id="4" name="Footer Placeholder 4">
            <a:extLst>
              <a:ext uri="{FF2B5EF4-FFF2-40B4-BE49-F238E27FC236}">
                <a16:creationId xmlns:a16="http://schemas.microsoft.com/office/drawing/2014/main" id="{4660D55D-E3BF-F8D6-E8EC-CC12B1026280}"/>
              </a:ext>
            </a:extLst>
          </p:cNvPr>
          <p:cNvSpPr>
            <a:spLocks noGrp="1"/>
          </p:cNvSpPr>
          <p:nvPr>
            <p:ph type="ftr" sz="quarter" idx="16"/>
          </p:nvPr>
        </p:nvSpPr>
        <p:spPr/>
        <p:txBody>
          <a:bodyPr/>
          <a:lstStyle>
            <a:lvl1pPr>
              <a:defRPr/>
            </a:lvl1pPr>
          </a:lstStyle>
          <a:p>
            <a:pPr>
              <a:defRPr/>
            </a:pPr>
            <a:endParaRPr lang="sv-SE"/>
          </a:p>
        </p:txBody>
      </p:sp>
    </p:spTree>
    <p:extLst>
      <p:ext uri="{BB962C8B-B14F-4D97-AF65-F5344CB8AC3E}">
        <p14:creationId xmlns:p14="http://schemas.microsoft.com/office/powerpoint/2010/main" val="29720335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 line + contents">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18CAFEF1-2176-70AC-BE65-2A6C58B458E8}"/>
              </a:ext>
            </a:extLst>
          </p:cNvPr>
          <p:cNvSpPr/>
          <p:nvPr userDrawn="1"/>
        </p:nvSpPr>
        <p:spPr>
          <a:xfrm>
            <a:off x="1871663" y="1916113"/>
            <a:ext cx="8448675" cy="53975"/>
          </a:xfrm>
          <a:prstGeom prst="rect">
            <a:avLst/>
          </a:prstGeom>
          <a:solidFill>
            <a:schemeClr val="tx1">
              <a:lumMod val="85000"/>
              <a:lumOff val="15000"/>
            </a:schemeClr>
          </a:solidFill>
          <a:ln>
            <a:noFill/>
          </a:ln>
        </p:spPr>
        <p:txBody>
          <a:bodyPr>
            <a:normAutofit fontScale="25000" lnSpcReduction="20000"/>
          </a:bodyPr>
          <a:lstStyle/>
          <a:p>
            <a:pPr marL="342891" defTabSz="457189" eaLnBrk="1" hangingPunct="1">
              <a:lnSpc>
                <a:spcPct val="50000"/>
              </a:lnSpc>
              <a:spcBef>
                <a:spcPct val="20000"/>
              </a:spcBef>
              <a:buFont typeface="+mj-lt"/>
              <a:buNone/>
              <a:defRPr/>
            </a:pPr>
            <a:endParaRPr lang="sv-SE" sz="800">
              <a:noFill/>
              <a:latin typeface="Arial"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sv-SE" dirty="0"/>
          </a:p>
        </p:txBody>
      </p:sp>
      <p:sp>
        <p:nvSpPr>
          <p:cNvPr id="11" name="Content Placeholder 10"/>
          <p:cNvSpPr>
            <a:spLocks noGrp="1"/>
          </p:cNvSpPr>
          <p:nvPr>
            <p:ph sz="quarter" idx="14"/>
          </p:nvPr>
        </p:nvSpPr>
        <p:spPr>
          <a:xfrm>
            <a:off x="1775521" y="2060848"/>
            <a:ext cx="8640960" cy="3816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2">
            <a:extLst>
              <a:ext uri="{FF2B5EF4-FFF2-40B4-BE49-F238E27FC236}">
                <a16:creationId xmlns:a16="http://schemas.microsoft.com/office/drawing/2014/main" id="{43F0369E-A4F1-D4BC-6971-E00656F66938}"/>
              </a:ext>
            </a:extLst>
          </p:cNvPr>
          <p:cNvSpPr>
            <a:spLocks noGrp="1"/>
          </p:cNvSpPr>
          <p:nvPr>
            <p:ph type="dt" sz="half" idx="15"/>
          </p:nvPr>
        </p:nvSpPr>
        <p:spPr/>
        <p:txBody>
          <a:bodyPr/>
          <a:lstStyle>
            <a:lvl1pPr>
              <a:defRPr/>
            </a:lvl1pPr>
          </a:lstStyle>
          <a:p>
            <a:pPr>
              <a:defRPr/>
            </a:pPr>
            <a:endParaRPr lang="sv-SE"/>
          </a:p>
        </p:txBody>
      </p:sp>
      <p:sp>
        <p:nvSpPr>
          <p:cNvPr id="5" name="Footer Placeholder 4">
            <a:extLst>
              <a:ext uri="{FF2B5EF4-FFF2-40B4-BE49-F238E27FC236}">
                <a16:creationId xmlns:a16="http://schemas.microsoft.com/office/drawing/2014/main" id="{860A057E-B33C-472E-1C59-A37D4BCDCD5B}"/>
              </a:ext>
            </a:extLst>
          </p:cNvPr>
          <p:cNvSpPr>
            <a:spLocks noGrp="1"/>
          </p:cNvSpPr>
          <p:nvPr>
            <p:ph type="ftr" sz="quarter" idx="16"/>
          </p:nvPr>
        </p:nvSpPr>
        <p:spPr/>
        <p:txBody>
          <a:bodyPr/>
          <a:lstStyle>
            <a:lvl1pPr>
              <a:defRPr/>
            </a:lvl1pPr>
          </a:lstStyle>
          <a:p>
            <a:pPr>
              <a:defRPr/>
            </a:pPr>
            <a:endParaRPr lang="sv-SE"/>
          </a:p>
        </p:txBody>
      </p:sp>
    </p:spTree>
    <p:extLst>
      <p:ext uri="{BB962C8B-B14F-4D97-AF65-F5344CB8AC3E}">
        <p14:creationId xmlns:p14="http://schemas.microsoft.com/office/powerpoint/2010/main" val="11420104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10" name="Platshållare för innehåll 9"/>
          <p:cNvSpPr>
            <a:spLocks noGrp="1"/>
          </p:cNvSpPr>
          <p:nvPr>
            <p:ph sz="quarter" idx="15"/>
          </p:nvPr>
        </p:nvSpPr>
        <p:spPr>
          <a:xfrm>
            <a:off x="527052" y="908722"/>
            <a:ext cx="3264693" cy="3959225"/>
          </a:xfrm>
        </p:spPr>
        <p:txBody>
          <a:bodyPr/>
          <a:lstStyle>
            <a:lvl1pPr marL="0" indent="0">
              <a:buNone/>
              <a:defRPr/>
            </a:lvl1pPr>
          </a:lstStyle>
          <a:p>
            <a:pPr lvl="0"/>
            <a:endParaRPr lang="en-US" noProof="0" dirty="0"/>
          </a:p>
        </p:txBody>
      </p:sp>
      <p:sp>
        <p:nvSpPr>
          <p:cNvPr id="13" name="Title 1"/>
          <p:cNvSpPr>
            <a:spLocks noGrp="1"/>
          </p:cNvSpPr>
          <p:nvPr>
            <p:ph type="title"/>
          </p:nvPr>
        </p:nvSpPr>
        <p:spPr>
          <a:xfrm>
            <a:off x="4079777" y="908720"/>
            <a:ext cx="7584843" cy="1008112"/>
          </a:xfrm>
        </p:spPr>
        <p:txBody>
          <a:bodyPr anchor="t" anchorCtr="0"/>
          <a:lstStyle>
            <a:lvl1pPr algn="l">
              <a:defRPr/>
            </a:lvl1pPr>
          </a:lstStyle>
          <a:p>
            <a:r>
              <a:rPr lang="en-US" dirty="0"/>
              <a:t>Click to edit Master title style</a:t>
            </a:r>
            <a:endParaRPr lang="sv-SE" dirty="0"/>
          </a:p>
        </p:txBody>
      </p:sp>
      <p:sp>
        <p:nvSpPr>
          <p:cNvPr id="14" name="Content Placeholder 10"/>
          <p:cNvSpPr>
            <a:spLocks noGrp="1"/>
          </p:cNvSpPr>
          <p:nvPr>
            <p:ph sz="quarter" idx="14"/>
          </p:nvPr>
        </p:nvSpPr>
        <p:spPr>
          <a:xfrm>
            <a:off x="4079777" y="2060848"/>
            <a:ext cx="6912769" cy="33123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2" name="Date Placeholder 2">
            <a:extLst>
              <a:ext uri="{FF2B5EF4-FFF2-40B4-BE49-F238E27FC236}">
                <a16:creationId xmlns:a16="http://schemas.microsoft.com/office/drawing/2014/main" id="{4B363AC7-E95B-13AF-3E23-9A87835171D5}"/>
              </a:ext>
            </a:extLst>
          </p:cNvPr>
          <p:cNvSpPr>
            <a:spLocks noGrp="1"/>
          </p:cNvSpPr>
          <p:nvPr>
            <p:ph type="dt" sz="half" idx="16"/>
          </p:nvPr>
        </p:nvSpPr>
        <p:spPr/>
        <p:txBody>
          <a:bodyPr/>
          <a:lstStyle>
            <a:lvl1pPr>
              <a:defRPr/>
            </a:lvl1pPr>
          </a:lstStyle>
          <a:p>
            <a:pPr>
              <a:defRPr/>
            </a:pPr>
            <a:endParaRPr lang="sv-SE"/>
          </a:p>
        </p:txBody>
      </p:sp>
      <p:sp>
        <p:nvSpPr>
          <p:cNvPr id="3" name="Footer Placeholder 4">
            <a:extLst>
              <a:ext uri="{FF2B5EF4-FFF2-40B4-BE49-F238E27FC236}">
                <a16:creationId xmlns:a16="http://schemas.microsoft.com/office/drawing/2014/main" id="{D511F496-6DFE-D2FB-9F68-BF5FE9F7803E}"/>
              </a:ext>
            </a:extLst>
          </p:cNvPr>
          <p:cNvSpPr>
            <a:spLocks noGrp="1"/>
          </p:cNvSpPr>
          <p:nvPr>
            <p:ph type="ftr" sz="quarter" idx="17"/>
          </p:nvPr>
        </p:nvSpPr>
        <p:spPr/>
        <p:txBody>
          <a:bodyPr/>
          <a:lstStyle>
            <a:lvl1pPr>
              <a:defRPr/>
            </a:lvl1pPr>
          </a:lstStyle>
          <a:p>
            <a:pPr>
              <a:defRPr/>
            </a:pPr>
            <a:endParaRPr lang="sv-SE"/>
          </a:p>
        </p:txBody>
      </p:sp>
    </p:spTree>
    <p:extLst>
      <p:ext uri="{BB962C8B-B14F-4D97-AF65-F5344CB8AC3E}">
        <p14:creationId xmlns:p14="http://schemas.microsoft.com/office/powerpoint/2010/main" val="37654716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6FDB194C-D48D-5282-420D-486B85F0251D}"/>
              </a:ext>
            </a:extLst>
          </p:cNvPr>
          <p:cNvSpPr/>
          <p:nvPr userDrawn="1"/>
        </p:nvSpPr>
        <p:spPr>
          <a:xfrm>
            <a:off x="1871663" y="1916113"/>
            <a:ext cx="8448675" cy="53975"/>
          </a:xfrm>
          <a:prstGeom prst="rect">
            <a:avLst/>
          </a:prstGeom>
          <a:solidFill>
            <a:schemeClr val="tx1">
              <a:lumMod val="85000"/>
              <a:lumOff val="15000"/>
            </a:schemeClr>
          </a:solidFill>
          <a:ln>
            <a:noFill/>
          </a:ln>
        </p:spPr>
        <p:txBody>
          <a:bodyPr>
            <a:normAutofit fontScale="25000" lnSpcReduction="20000"/>
          </a:bodyPr>
          <a:lstStyle/>
          <a:p>
            <a:pPr marL="342891" defTabSz="457189" eaLnBrk="1" hangingPunct="1">
              <a:lnSpc>
                <a:spcPct val="50000"/>
              </a:lnSpc>
              <a:spcBef>
                <a:spcPct val="20000"/>
              </a:spcBef>
              <a:buFont typeface="+mj-lt"/>
              <a:buNone/>
              <a:defRPr/>
            </a:pPr>
            <a:endParaRPr lang="sv-SE" sz="800">
              <a:noFill/>
              <a:latin typeface="Arial"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sv-SE" dirty="0"/>
          </a:p>
        </p:txBody>
      </p:sp>
      <p:sp>
        <p:nvSpPr>
          <p:cNvPr id="11" name="Content Placeholder 10"/>
          <p:cNvSpPr>
            <a:spLocks noGrp="1"/>
          </p:cNvSpPr>
          <p:nvPr>
            <p:ph sz="quarter" idx="14"/>
          </p:nvPr>
        </p:nvSpPr>
        <p:spPr>
          <a:xfrm>
            <a:off x="1775523" y="2060848"/>
            <a:ext cx="4224468" cy="3816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Content Placeholder 10"/>
          <p:cNvSpPr>
            <a:spLocks noGrp="1"/>
          </p:cNvSpPr>
          <p:nvPr>
            <p:ph sz="quarter" idx="15"/>
          </p:nvPr>
        </p:nvSpPr>
        <p:spPr>
          <a:xfrm>
            <a:off x="6192011" y="2060848"/>
            <a:ext cx="4224468" cy="3816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2">
            <a:extLst>
              <a:ext uri="{FF2B5EF4-FFF2-40B4-BE49-F238E27FC236}">
                <a16:creationId xmlns:a16="http://schemas.microsoft.com/office/drawing/2014/main" id="{3CA58784-308F-11D2-9823-ADE0FBE9EB87}"/>
              </a:ext>
            </a:extLst>
          </p:cNvPr>
          <p:cNvSpPr>
            <a:spLocks noGrp="1"/>
          </p:cNvSpPr>
          <p:nvPr>
            <p:ph type="dt" sz="half" idx="16"/>
          </p:nvPr>
        </p:nvSpPr>
        <p:spPr/>
        <p:txBody>
          <a:bodyPr/>
          <a:lstStyle>
            <a:lvl1pPr>
              <a:defRPr/>
            </a:lvl1pPr>
          </a:lstStyle>
          <a:p>
            <a:pPr>
              <a:defRPr/>
            </a:pPr>
            <a:endParaRPr lang="sv-SE"/>
          </a:p>
        </p:txBody>
      </p:sp>
      <p:sp>
        <p:nvSpPr>
          <p:cNvPr id="5" name="Footer Placeholder 4">
            <a:extLst>
              <a:ext uri="{FF2B5EF4-FFF2-40B4-BE49-F238E27FC236}">
                <a16:creationId xmlns:a16="http://schemas.microsoft.com/office/drawing/2014/main" id="{9CF93A07-2315-611F-E89D-971F185C9CE6}"/>
              </a:ext>
            </a:extLst>
          </p:cNvPr>
          <p:cNvSpPr>
            <a:spLocks noGrp="1"/>
          </p:cNvSpPr>
          <p:nvPr>
            <p:ph type="ftr" sz="quarter" idx="17"/>
          </p:nvPr>
        </p:nvSpPr>
        <p:spPr/>
        <p:txBody>
          <a:bodyPr/>
          <a:lstStyle>
            <a:lvl1pPr>
              <a:defRPr/>
            </a:lvl1pPr>
          </a:lstStyle>
          <a:p>
            <a:pPr>
              <a:defRPr/>
            </a:pPr>
            <a:endParaRPr lang="sv-SE"/>
          </a:p>
        </p:txBody>
      </p:sp>
    </p:spTree>
    <p:extLst>
      <p:ext uri="{BB962C8B-B14F-4D97-AF65-F5344CB8AC3E}">
        <p14:creationId xmlns:p14="http://schemas.microsoft.com/office/powerpoint/2010/main" val="42095853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1" name="Content Placeholder 10"/>
          <p:cNvSpPr>
            <a:spLocks noGrp="1"/>
          </p:cNvSpPr>
          <p:nvPr>
            <p:ph sz="quarter" idx="15"/>
          </p:nvPr>
        </p:nvSpPr>
        <p:spPr>
          <a:xfrm>
            <a:off x="1776249" y="260349"/>
            <a:ext cx="8640233" cy="5616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2" name="Date Placeholder 2">
            <a:extLst>
              <a:ext uri="{FF2B5EF4-FFF2-40B4-BE49-F238E27FC236}">
                <a16:creationId xmlns:a16="http://schemas.microsoft.com/office/drawing/2014/main" id="{B3E93221-636F-813D-3146-EC1050F72359}"/>
              </a:ext>
            </a:extLst>
          </p:cNvPr>
          <p:cNvSpPr>
            <a:spLocks noGrp="1"/>
          </p:cNvSpPr>
          <p:nvPr>
            <p:ph type="dt" sz="half" idx="16"/>
          </p:nvPr>
        </p:nvSpPr>
        <p:spPr/>
        <p:txBody>
          <a:bodyPr/>
          <a:lstStyle>
            <a:lvl1pPr>
              <a:defRPr/>
            </a:lvl1pPr>
          </a:lstStyle>
          <a:p>
            <a:pPr>
              <a:defRPr/>
            </a:pPr>
            <a:endParaRPr lang="sv-SE"/>
          </a:p>
        </p:txBody>
      </p:sp>
      <p:sp>
        <p:nvSpPr>
          <p:cNvPr id="3" name="Footer Placeholder 4">
            <a:extLst>
              <a:ext uri="{FF2B5EF4-FFF2-40B4-BE49-F238E27FC236}">
                <a16:creationId xmlns:a16="http://schemas.microsoft.com/office/drawing/2014/main" id="{8B3C57AA-A6C2-827F-B230-F21CD319531B}"/>
              </a:ext>
            </a:extLst>
          </p:cNvPr>
          <p:cNvSpPr>
            <a:spLocks noGrp="1"/>
          </p:cNvSpPr>
          <p:nvPr>
            <p:ph type="ftr" sz="quarter" idx="17"/>
          </p:nvPr>
        </p:nvSpPr>
        <p:spPr/>
        <p:txBody>
          <a:bodyPr/>
          <a:lstStyle>
            <a:lvl1pPr>
              <a:defRPr/>
            </a:lvl1pPr>
          </a:lstStyle>
          <a:p>
            <a:pPr>
              <a:defRPr/>
            </a:pPr>
            <a:endParaRPr lang="sv-SE"/>
          </a:p>
        </p:txBody>
      </p:sp>
    </p:spTree>
    <p:extLst>
      <p:ext uri="{BB962C8B-B14F-4D97-AF65-F5344CB8AC3E}">
        <p14:creationId xmlns:p14="http://schemas.microsoft.com/office/powerpoint/2010/main" val="3981324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 columns with headers">
    <p:spTree>
      <p:nvGrpSpPr>
        <p:cNvPr id="1" name=""/>
        <p:cNvGrpSpPr/>
        <p:nvPr/>
      </p:nvGrpSpPr>
      <p:grpSpPr>
        <a:xfrm>
          <a:off x="0" y="0"/>
          <a:ext cx="0" cy="0"/>
          <a:chOff x="0" y="0"/>
          <a:chExt cx="0" cy="0"/>
        </a:xfrm>
      </p:grpSpPr>
      <p:sp>
        <p:nvSpPr>
          <p:cNvPr id="11" name="Content Placeholder 10"/>
          <p:cNvSpPr>
            <a:spLocks noGrp="1"/>
          </p:cNvSpPr>
          <p:nvPr>
            <p:ph sz="quarter" idx="14"/>
          </p:nvPr>
        </p:nvSpPr>
        <p:spPr>
          <a:xfrm>
            <a:off x="815416" y="692696"/>
            <a:ext cx="5184577" cy="5184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Content Placeholder 10"/>
          <p:cNvSpPr>
            <a:spLocks noGrp="1"/>
          </p:cNvSpPr>
          <p:nvPr>
            <p:ph sz="quarter" idx="15"/>
          </p:nvPr>
        </p:nvSpPr>
        <p:spPr>
          <a:xfrm>
            <a:off x="6192011" y="692696"/>
            <a:ext cx="5184576" cy="5184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7" name="Text Placeholder 6"/>
          <p:cNvSpPr>
            <a:spLocks noGrp="1"/>
          </p:cNvSpPr>
          <p:nvPr>
            <p:ph type="body" sz="quarter" idx="16"/>
          </p:nvPr>
        </p:nvSpPr>
        <p:spPr>
          <a:xfrm>
            <a:off x="814920" y="260352"/>
            <a:ext cx="5185833" cy="360363"/>
          </a:xfrm>
        </p:spPr>
        <p:txBody>
          <a:bodyPr>
            <a:noAutofit/>
          </a:bodyPr>
          <a:lstStyle>
            <a:lvl1pPr marL="0" indent="0" algn="ctr">
              <a:buNone/>
              <a:defRPr sz="2000" b="0" cap="all">
                <a:latin typeface="+mj-lt"/>
              </a:defRPr>
            </a:lvl1pPr>
          </a:lstStyle>
          <a:p>
            <a:pPr lvl="0"/>
            <a:r>
              <a:rPr lang="sv-SE"/>
              <a:t>Klicka här för att ändra format på bakgrundstexten</a:t>
            </a:r>
          </a:p>
        </p:txBody>
      </p:sp>
      <p:sp>
        <p:nvSpPr>
          <p:cNvPr id="12" name="Text Placeholder 6"/>
          <p:cNvSpPr>
            <a:spLocks noGrp="1"/>
          </p:cNvSpPr>
          <p:nvPr>
            <p:ph type="body" sz="quarter" idx="17"/>
          </p:nvPr>
        </p:nvSpPr>
        <p:spPr>
          <a:xfrm>
            <a:off x="6192013" y="260352"/>
            <a:ext cx="5185833" cy="360363"/>
          </a:xfrm>
        </p:spPr>
        <p:txBody>
          <a:bodyPr>
            <a:noAutofit/>
          </a:bodyPr>
          <a:lstStyle>
            <a:lvl1pPr marL="0" indent="0" algn="ctr">
              <a:buNone/>
              <a:defRPr sz="2000" b="0" cap="all">
                <a:latin typeface="+mj-lt"/>
              </a:defRPr>
            </a:lvl1pPr>
          </a:lstStyle>
          <a:p>
            <a:pPr lvl="0"/>
            <a:r>
              <a:rPr lang="sv-SE"/>
              <a:t>Klicka här för att ändra format på bakgrundstexten</a:t>
            </a:r>
          </a:p>
        </p:txBody>
      </p:sp>
      <p:sp>
        <p:nvSpPr>
          <p:cNvPr id="2" name="Date Placeholder 2">
            <a:extLst>
              <a:ext uri="{FF2B5EF4-FFF2-40B4-BE49-F238E27FC236}">
                <a16:creationId xmlns:a16="http://schemas.microsoft.com/office/drawing/2014/main" id="{4FF00784-3B1A-5F7D-5104-5D43B0F0C013}"/>
              </a:ext>
            </a:extLst>
          </p:cNvPr>
          <p:cNvSpPr>
            <a:spLocks noGrp="1"/>
          </p:cNvSpPr>
          <p:nvPr>
            <p:ph type="dt" sz="half" idx="18"/>
          </p:nvPr>
        </p:nvSpPr>
        <p:spPr/>
        <p:txBody>
          <a:bodyPr/>
          <a:lstStyle>
            <a:lvl1pPr>
              <a:defRPr/>
            </a:lvl1pPr>
          </a:lstStyle>
          <a:p>
            <a:pPr>
              <a:defRPr/>
            </a:pPr>
            <a:endParaRPr lang="sv-SE"/>
          </a:p>
        </p:txBody>
      </p:sp>
      <p:sp>
        <p:nvSpPr>
          <p:cNvPr id="3" name="Footer Placeholder 4">
            <a:extLst>
              <a:ext uri="{FF2B5EF4-FFF2-40B4-BE49-F238E27FC236}">
                <a16:creationId xmlns:a16="http://schemas.microsoft.com/office/drawing/2014/main" id="{A1B3CE64-E97F-FF08-6EF0-F0C7681F25BF}"/>
              </a:ext>
            </a:extLst>
          </p:cNvPr>
          <p:cNvSpPr>
            <a:spLocks noGrp="1"/>
          </p:cNvSpPr>
          <p:nvPr>
            <p:ph type="ftr" sz="quarter" idx="19"/>
          </p:nvPr>
        </p:nvSpPr>
        <p:spPr/>
        <p:txBody>
          <a:bodyPr/>
          <a:lstStyle>
            <a:lvl1pPr>
              <a:defRPr/>
            </a:lvl1pPr>
          </a:lstStyle>
          <a:p>
            <a:pPr>
              <a:defRPr/>
            </a:pPr>
            <a:endParaRPr lang="sv-SE"/>
          </a:p>
        </p:txBody>
      </p:sp>
    </p:spTree>
    <p:extLst>
      <p:ext uri="{BB962C8B-B14F-4D97-AF65-F5344CB8AC3E}">
        <p14:creationId xmlns:p14="http://schemas.microsoft.com/office/powerpoint/2010/main" val="27024648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815415" y="2277616"/>
            <a:ext cx="10561172" cy="1295400"/>
          </a:xfrm>
        </p:spPr>
        <p:txBody>
          <a:bodyPr>
            <a:normAutofit/>
          </a:bodyPr>
          <a:lstStyle>
            <a:lvl1pPr marL="0" indent="0" algn="ctr">
              <a:buNone/>
              <a:defRPr sz="3200"/>
            </a:lvl1pPr>
          </a:lstStyle>
          <a:p>
            <a:pPr lvl="0"/>
            <a:r>
              <a:rPr lang="en-US" dirty="0"/>
              <a:t>Click to edit Master text styles</a:t>
            </a:r>
          </a:p>
        </p:txBody>
      </p:sp>
      <p:sp>
        <p:nvSpPr>
          <p:cNvPr id="2" name="Date Placeholder 2">
            <a:extLst>
              <a:ext uri="{FF2B5EF4-FFF2-40B4-BE49-F238E27FC236}">
                <a16:creationId xmlns:a16="http://schemas.microsoft.com/office/drawing/2014/main" id="{B6E4D5F6-CE38-6A41-0D19-A0CFAE21A4EC}"/>
              </a:ext>
            </a:extLst>
          </p:cNvPr>
          <p:cNvSpPr>
            <a:spLocks noGrp="1"/>
          </p:cNvSpPr>
          <p:nvPr>
            <p:ph type="dt" sz="half" idx="14"/>
          </p:nvPr>
        </p:nvSpPr>
        <p:spPr/>
        <p:txBody>
          <a:bodyPr/>
          <a:lstStyle>
            <a:lvl1pPr>
              <a:defRPr/>
            </a:lvl1pPr>
          </a:lstStyle>
          <a:p>
            <a:pPr>
              <a:defRPr/>
            </a:pPr>
            <a:endParaRPr lang="sv-SE"/>
          </a:p>
        </p:txBody>
      </p:sp>
      <p:sp>
        <p:nvSpPr>
          <p:cNvPr id="3" name="Footer Placeholder 4">
            <a:extLst>
              <a:ext uri="{FF2B5EF4-FFF2-40B4-BE49-F238E27FC236}">
                <a16:creationId xmlns:a16="http://schemas.microsoft.com/office/drawing/2014/main" id="{64F3DAD2-69D6-DFE9-4A09-3982C9EB115B}"/>
              </a:ext>
            </a:extLst>
          </p:cNvPr>
          <p:cNvSpPr>
            <a:spLocks noGrp="1"/>
          </p:cNvSpPr>
          <p:nvPr>
            <p:ph type="ftr" sz="quarter" idx="15"/>
          </p:nvPr>
        </p:nvSpPr>
        <p:spPr/>
        <p:txBody>
          <a:bodyPr/>
          <a:lstStyle>
            <a:lvl1pPr>
              <a:defRPr/>
            </a:lvl1pPr>
          </a:lstStyle>
          <a:p>
            <a:pPr>
              <a:defRPr/>
            </a:pPr>
            <a:endParaRPr lang="sv-SE"/>
          </a:p>
        </p:txBody>
      </p:sp>
    </p:spTree>
    <p:extLst>
      <p:ext uri="{BB962C8B-B14F-4D97-AF65-F5344CB8AC3E}">
        <p14:creationId xmlns:p14="http://schemas.microsoft.com/office/powerpoint/2010/main" val="25250664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C8B1E2D0-D2D9-63AA-AB2A-E1A5EAAF3EB2}"/>
              </a:ext>
            </a:extLst>
          </p:cNvPr>
          <p:cNvSpPr>
            <a:spLocks noGrp="1"/>
          </p:cNvSpPr>
          <p:nvPr>
            <p:ph type="dt" sz="half" idx="10"/>
          </p:nvPr>
        </p:nvSpPr>
        <p:spPr/>
        <p:txBody>
          <a:bodyPr/>
          <a:lstStyle>
            <a:lvl1pPr>
              <a:defRPr/>
            </a:lvl1pPr>
          </a:lstStyle>
          <a:p>
            <a:pPr>
              <a:defRPr/>
            </a:pPr>
            <a:endParaRPr lang="sv-SE"/>
          </a:p>
        </p:txBody>
      </p:sp>
      <p:sp>
        <p:nvSpPr>
          <p:cNvPr id="3" name="Footer Placeholder 4">
            <a:extLst>
              <a:ext uri="{FF2B5EF4-FFF2-40B4-BE49-F238E27FC236}">
                <a16:creationId xmlns:a16="http://schemas.microsoft.com/office/drawing/2014/main" id="{2EFF9C46-8EDE-2DEF-8DCF-B6FC3DC0728E}"/>
              </a:ext>
            </a:extLst>
          </p:cNvPr>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30617405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Left pictures">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87F0A43-0661-F1F1-057A-5452A4FDFF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816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63413" y="692696"/>
            <a:ext cx="6624481" cy="1152128"/>
          </a:xfrm>
        </p:spPr>
        <p:txBody>
          <a:bodyPr/>
          <a:lstStyle/>
          <a:p>
            <a:r>
              <a:rPr lang="en-US" dirty="0"/>
              <a:t>Click to edit Master title style</a:t>
            </a:r>
            <a:endParaRPr lang="sv-SE" dirty="0"/>
          </a:p>
        </p:txBody>
      </p:sp>
      <p:sp>
        <p:nvSpPr>
          <p:cNvPr id="8" name="Content Placeholder 7"/>
          <p:cNvSpPr>
            <a:spLocks noGrp="1"/>
          </p:cNvSpPr>
          <p:nvPr>
            <p:ph sz="quarter" idx="13"/>
          </p:nvPr>
        </p:nvSpPr>
        <p:spPr>
          <a:xfrm>
            <a:off x="4463819" y="2205040"/>
            <a:ext cx="6624736" cy="3887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2">
            <a:extLst>
              <a:ext uri="{FF2B5EF4-FFF2-40B4-BE49-F238E27FC236}">
                <a16:creationId xmlns:a16="http://schemas.microsoft.com/office/drawing/2014/main" id="{85ACAFD7-7230-4F47-0D14-0C3BAB84EF14}"/>
              </a:ext>
            </a:extLst>
          </p:cNvPr>
          <p:cNvSpPr>
            <a:spLocks noGrp="1"/>
          </p:cNvSpPr>
          <p:nvPr>
            <p:ph type="dt" sz="half" idx="14"/>
          </p:nvPr>
        </p:nvSpPr>
        <p:spPr>
          <a:xfrm>
            <a:off x="9744075" y="6356350"/>
            <a:ext cx="1309688" cy="365125"/>
          </a:xfrm>
        </p:spPr>
        <p:txBody>
          <a:bodyPr/>
          <a:lstStyle>
            <a:lvl1pPr>
              <a:defRPr/>
            </a:lvl1pPr>
          </a:lstStyle>
          <a:p>
            <a:pPr>
              <a:defRPr/>
            </a:pPr>
            <a:endParaRPr lang="sv-SE"/>
          </a:p>
        </p:txBody>
      </p:sp>
      <p:sp>
        <p:nvSpPr>
          <p:cNvPr id="5" name="Footer Placeholder 4">
            <a:extLst>
              <a:ext uri="{FF2B5EF4-FFF2-40B4-BE49-F238E27FC236}">
                <a16:creationId xmlns:a16="http://schemas.microsoft.com/office/drawing/2014/main" id="{A1DF0DEC-EC32-EC7B-B7B2-ABD44687D1B6}"/>
              </a:ext>
            </a:extLst>
          </p:cNvPr>
          <p:cNvSpPr>
            <a:spLocks noGrp="1"/>
          </p:cNvSpPr>
          <p:nvPr>
            <p:ph type="ftr" sz="quarter" idx="15"/>
          </p:nvPr>
        </p:nvSpPr>
        <p:spPr>
          <a:xfrm>
            <a:off x="5135563" y="6356350"/>
            <a:ext cx="4513262" cy="365125"/>
          </a:xfrm>
        </p:spPr>
        <p:txBody>
          <a:bodyPr/>
          <a:lstStyle>
            <a:lvl1pPr algn="l">
              <a:defRPr/>
            </a:lvl1pPr>
          </a:lstStyle>
          <a:p>
            <a:pPr>
              <a:defRPr/>
            </a:pPr>
            <a:endParaRPr lang="sv-SE"/>
          </a:p>
        </p:txBody>
      </p:sp>
    </p:spTree>
    <p:extLst>
      <p:ext uri="{BB962C8B-B14F-4D97-AF65-F5344CB8AC3E}">
        <p14:creationId xmlns:p14="http://schemas.microsoft.com/office/powerpoint/2010/main" val="733969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FRS-Accountancy-Text single column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 Placeholder 7">
            <a:extLst>
              <a:ext uri="{FF2B5EF4-FFF2-40B4-BE49-F238E27FC236}">
                <a16:creationId xmlns:a16="http://schemas.microsoft.com/office/drawing/2014/main" id="{66EE6871-768D-4D6F-2556-E2A03CAEC329}"/>
              </a:ext>
            </a:extLst>
          </p:cNvPr>
          <p:cNvSpPr>
            <a:spLocks noGrp="1"/>
          </p:cNvSpPr>
          <p:nvPr>
            <p:ph type="body" sz="quarter" idx="19" hasCustomPrompt="1"/>
          </p:nvPr>
        </p:nvSpPr>
        <p:spPr>
          <a:xfrm>
            <a:off x="1019174" y="2548098"/>
            <a:ext cx="7592196"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cxnSp>
        <p:nvCxnSpPr>
          <p:cNvPr id="4" name="Straight Connector 3">
            <a:extLst>
              <a:ext uri="{FF2B5EF4-FFF2-40B4-BE49-F238E27FC236}">
                <a16:creationId xmlns:a16="http://schemas.microsoft.com/office/drawing/2014/main" id="{F2A11670-871B-E141-50C8-A7842FB7C423}"/>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26">
            <a:extLst>
              <a:ext uri="{FF2B5EF4-FFF2-40B4-BE49-F238E27FC236}">
                <a16:creationId xmlns:a16="http://schemas.microsoft.com/office/drawing/2014/main" id="{0413E241-88A4-B0AF-5BF1-AD7E3844F141}"/>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chemeClr val="tx1"/>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 Lorem ipsum dolor sit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amet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consectetur</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adipiscing</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elit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Phasellus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quis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eros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ut</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nunc</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maximus </a:t>
            </a:r>
            <a:r>
              <a:rPr lang="en-US" sz="800" err="1">
                <a:solidFill>
                  <a:srgbClr val="5D5B5C"/>
                </a:solidFill>
                <a:latin typeface="Arial" panose="020B0604020202020204" pitchFamily="34" charset="0"/>
                <a:ea typeface="Helvetica Neue" panose="02000503000000020004" pitchFamily="2" charset="0"/>
                <a:cs typeface="Arial" panose="020B0604020202020204" pitchFamily="34" charset="0"/>
              </a:rPr>
              <a:t>facilisis</a:t>
            </a:r>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 at et nisi. </a:t>
            </a:r>
          </a:p>
        </p:txBody>
      </p:sp>
      <p:sp>
        <p:nvSpPr>
          <p:cNvPr id="6" name="Text Placeholder 17">
            <a:extLst>
              <a:ext uri="{FF2B5EF4-FFF2-40B4-BE49-F238E27FC236}">
                <a16:creationId xmlns:a16="http://schemas.microsoft.com/office/drawing/2014/main" id="{1EE8FA0B-65A6-943E-E931-3911FD86B391}"/>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text page</a:t>
            </a:r>
          </a:p>
        </p:txBody>
      </p:sp>
      <p:sp>
        <p:nvSpPr>
          <p:cNvPr id="2" name="Footer Placeholder 14">
            <a:extLst>
              <a:ext uri="{FF2B5EF4-FFF2-40B4-BE49-F238E27FC236}">
                <a16:creationId xmlns:a16="http://schemas.microsoft.com/office/drawing/2014/main" id="{61FDB7DD-643A-0D9E-A406-04B25A37D76D}"/>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7" name="Picture 6">
            <a:extLst>
              <a:ext uri="{FF2B5EF4-FFF2-40B4-BE49-F238E27FC236}">
                <a16:creationId xmlns:a16="http://schemas.microsoft.com/office/drawing/2014/main" id="{C328C4F8-D7B5-0661-3E80-27D0B7A868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177672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63ECB07-3047-49EF-DEBC-E69DC468C5C1}"/>
              </a:ext>
            </a:extLst>
          </p:cNvPr>
          <p:cNvGraphicFramePr>
            <a:graphicFrameLocks noChangeAspect="1"/>
          </p:cNvGraphicFramePr>
          <p:nvPr userDrawn="1">
            <p:custDataLst>
              <p:tags r:id="rId1"/>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363ECB07-3047-49EF-DEBC-E69DC468C5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ruta 4">
            <a:extLst>
              <a:ext uri="{FF2B5EF4-FFF2-40B4-BE49-F238E27FC236}">
                <a16:creationId xmlns:a16="http://schemas.microsoft.com/office/drawing/2014/main" id="{74034301-4951-5D08-6CF9-45FE480DB974}"/>
              </a:ext>
            </a:extLst>
          </p:cNvPr>
          <p:cNvSpPr txBox="1">
            <a:spLocks noChangeArrowheads="1"/>
          </p:cNvSpPr>
          <p:nvPr userDrawn="1"/>
        </p:nvSpPr>
        <p:spPr bwMode="auto">
          <a:xfrm>
            <a:off x="7067550" y="754063"/>
            <a:ext cx="184150" cy="460375"/>
          </a:xfrm>
          <a:prstGeom prst="rect">
            <a:avLst/>
          </a:prstGeom>
          <a:noFill/>
          <a:ln>
            <a:noFill/>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sv-SE" altLang="sv-SE"/>
          </a:p>
        </p:txBody>
      </p:sp>
      <p:sp>
        <p:nvSpPr>
          <p:cNvPr id="5" name="Platshållare för text 9"/>
          <p:cNvSpPr>
            <a:spLocks noGrp="1"/>
          </p:cNvSpPr>
          <p:nvPr>
            <p:ph type="body" sz="quarter" idx="10"/>
          </p:nvPr>
        </p:nvSpPr>
        <p:spPr>
          <a:xfrm>
            <a:off x="2351584" y="188640"/>
            <a:ext cx="7392821" cy="1152128"/>
          </a:xfrm>
          <a:prstGeom prst="rect">
            <a:avLst/>
          </a:prstGeom>
        </p:spPr>
        <p:txBody>
          <a:bodyPr anchor="ctr">
            <a:normAutofit/>
          </a:bodyPr>
          <a:lstStyle>
            <a:lvl1pPr marL="0" indent="0" algn="ctr">
              <a:spcBef>
                <a:spcPts val="384"/>
              </a:spcBef>
              <a:buNone/>
              <a:defRPr sz="2800" b="0" baseline="0">
                <a:solidFill>
                  <a:schemeClr val="tx2"/>
                </a:solidFill>
                <a:latin typeface="Arial"/>
                <a:cs typeface="Arial"/>
              </a:defRPr>
            </a:lvl1pPr>
          </a:lstStyle>
          <a:p>
            <a:pPr lvl="0"/>
            <a:endParaRPr lang="sv-SE" dirty="0"/>
          </a:p>
        </p:txBody>
      </p:sp>
    </p:spTree>
    <p:extLst>
      <p:ext uri="{BB962C8B-B14F-4D97-AF65-F5344CB8AC3E}">
        <p14:creationId xmlns:p14="http://schemas.microsoft.com/office/powerpoint/2010/main" val="30855762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 contents">
    <p:spTree>
      <p:nvGrpSpPr>
        <p:cNvPr id="1" name=""/>
        <p:cNvGrpSpPr/>
        <p:nvPr/>
      </p:nvGrpSpPr>
      <p:grpSpPr>
        <a:xfrm>
          <a:off x="0" y="0"/>
          <a:ext cx="0" cy="0"/>
          <a:chOff x="0" y="0"/>
          <a:chExt cx="0" cy="0"/>
        </a:xfrm>
      </p:grpSpPr>
      <p:sp>
        <p:nvSpPr>
          <p:cNvPr id="2" name="Title 1"/>
          <p:cNvSpPr>
            <a:spLocks noGrp="1"/>
          </p:cNvSpPr>
          <p:nvPr>
            <p:ph type="title"/>
          </p:nvPr>
        </p:nvSpPr>
        <p:spPr>
          <a:xfrm>
            <a:off x="1103447" y="692696"/>
            <a:ext cx="9985109" cy="1152128"/>
          </a:xfrm>
        </p:spPr>
        <p:txBody>
          <a:bodyPr/>
          <a:lstStyle/>
          <a:p>
            <a:r>
              <a:rPr lang="en-US" dirty="0"/>
              <a:t>Click to edit Master title style</a:t>
            </a:r>
            <a:endParaRPr lang="sv-SE" dirty="0"/>
          </a:p>
        </p:txBody>
      </p:sp>
      <p:sp>
        <p:nvSpPr>
          <p:cNvPr id="11" name="Content Placeholder 10"/>
          <p:cNvSpPr>
            <a:spLocks noGrp="1"/>
          </p:cNvSpPr>
          <p:nvPr>
            <p:ph sz="quarter" idx="14"/>
          </p:nvPr>
        </p:nvSpPr>
        <p:spPr>
          <a:xfrm>
            <a:off x="1775521" y="2060848"/>
            <a:ext cx="8640960" cy="3816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3" name="Date Placeholder 2">
            <a:extLst>
              <a:ext uri="{FF2B5EF4-FFF2-40B4-BE49-F238E27FC236}">
                <a16:creationId xmlns:a16="http://schemas.microsoft.com/office/drawing/2014/main" id="{B1A16346-7162-9E17-0950-E4B1E814E4EB}"/>
              </a:ext>
            </a:extLst>
          </p:cNvPr>
          <p:cNvSpPr>
            <a:spLocks noGrp="1"/>
          </p:cNvSpPr>
          <p:nvPr>
            <p:ph type="dt" sz="half" idx="15"/>
          </p:nvPr>
        </p:nvSpPr>
        <p:spPr>
          <a:xfrm>
            <a:off x="0" y="0"/>
            <a:ext cx="0" cy="0"/>
          </a:xfrm>
        </p:spPr>
        <p:txBody>
          <a:bodyPr/>
          <a:lstStyle>
            <a:lvl1pPr>
              <a:defRPr/>
            </a:lvl1pPr>
          </a:lstStyle>
          <a:p>
            <a:pPr>
              <a:defRPr/>
            </a:pPr>
            <a:endParaRPr lang="sv-SE"/>
          </a:p>
        </p:txBody>
      </p:sp>
      <p:sp>
        <p:nvSpPr>
          <p:cNvPr id="4" name="Footer Placeholder 4">
            <a:extLst>
              <a:ext uri="{FF2B5EF4-FFF2-40B4-BE49-F238E27FC236}">
                <a16:creationId xmlns:a16="http://schemas.microsoft.com/office/drawing/2014/main" id="{F21D96CC-8524-BE03-DE38-966373CFDAE9}"/>
              </a:ext>
            </a:extLst>
          </p:cNvPr>
          <p:cNvSpPr>
            <a:spLocks noGrp="1"/>
          </p:cNvSpPr>
          <p:nvPr>
            <p:ph type="ftr" sz="quarter" idx="16"/>
          </p:nvPr>
        </p:nvSpPr>
        <p:spPr>
          <a:xfrm>
            <a:off x="0" y="0"/>
            <a:ext cx="0" cy="0"/>
          </a:xfrm>
        </p:spPr>
        <p:txBody>
          <a:bodyPr/>
          <a:lstStyle>
            <a:lvl1pPr>
              <a:defRPr/>
            </a:lvl1pPr>
          </a:lstStyle>
          <a:p>
            <a:pPr>
              <a:defRPr/>
            </a:pPr>
            <a:endParaRPr lang="sv-SE"/>
          </a:p>
        </p:txBody>
      </p:sp>
    </p:spTree>
    <p:extLst>
      <p:ext uri="{BB962C8B-B14F-4D97-AF65-F5344CB8AC3E}">
        <p14:creationId xmlns:p14="http://schemas.microsoft.com/office/powerpoint/2010/main" val="244608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FRS-Accountancy-Text-2_colum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 Placeholder 17">
            <a:extLst>
              <a:ext uri="{FF2B5EF4-FFF2-40B4-BE49-F238E27FC236}">
                <a16:creationId xmlns:a16="http://schemas.microsoft.com/office/drawing/2014/main" id="{973BFB69-F975-C469-84A1-C3F905A44DF5}"/>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text page</a:t>
            </a:r>
          </a:p>
        </p:txBody>
      </p:sp>
      <p:sp>
        <p:nvSpPr>
          <p:cNvPr id="7" name="Text Placeholder 7">
            <a:extLst>
              <a:ext uri="{FF2B5EF4-FFF2-40B4-BE49-F238E27FC236}">
                <a16:creationId xmlns:a16="http://schemas.microsoft.com/office/drawing/2014/main" id="{D533EC5D-C574-FF40-8E77-44FA94823A8E}"/>
              </a:ext>
            </a:extLst>
          </p:cNvPr>
          <p:cNvSpPr>
            <a:spLocks noGrp="1"/>
          </p:cNvSpPr>
          <p:nvPr>
            <p:ph type="body" sz="quarter" idx="19" hasCustomPrompt="1"/>
          </p:nvPr>
        </p:nvSpPr>
        <p:spPr>
          <a:xfrm>
            <a:off x="1019174" y="2548098"/>
            <a:ext cx="4903644"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9" name="Text Placeholder 7">
            <a:extLst>
              <a:ext uri="{FF2B5EF4-FFF2-40B4-BE49-F238E27FC236}">
                <a16:creationId xmlns:a16="http://schemas.microsoft.com/office/drawing/2014/main" id="{F65BD435-4564-106B-66ED-4E2F4AB30F4D}"/>
              </a:ext>
            </a:extLst>
          </p:cNvPr>
          <p:cNvSpPr>
            <a:spLocks noGrp="1"/>
          </p:cNvSpPr>
          <p:nvPr>
            <p:ph type="body" sz="quarter" idx="20" hasCustomPrompt="1"/>
          </p:nvPr>
        </p:nvSpPr>
        <p:spPr>
          <a:xfrm>
            <a:off x="6304105" y="2548098"/>
            <a:ext cx="4903644"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Text goes here. 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2" name="Footer Placeholder 14">
            <a:extLst>
              <a:ext uri="{FF2B5EF4-FFF2-40B4-BE49-F238E27FC236}">
                <a16:creationId xmlns:a16="http://schemas.microsoft.com/office/drawing/2014/main" id="{FF352B16-6EBB-47BC-8A53-5355DB4B32B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3" name="Picture 2">
            <a:extLst>
              <a:ext uri="{FF2B5EF4-FFF2-40B4-BE49-F238E27FC236}">
                <a16:creationId xmlns:a16="http://schemas.microsoft.com/office/drawing/2014/main" id="{B13F7537-92BB-134B-AE2E-3D07CBFA35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4229097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FRS-Accountancy-Text 3_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82D66F-FCFE-BF2F-1D04-96B510904980}"/>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CC58FA85-8FE0-A497-BFCA-DC3D9DD383DF}"/>
              </a:ext>
            </a:extLst>
          </p:cNvPr>
          <p:cNvSpPr>
            <a:spLocks noGrp="1"/>
          </p:cNvSpPr>
          <p:nvPr>
            <p:ph type="body" sz="quarter" idx="10" hasCustomPrompt="1"/>
          </p:nvPr>
        </p:nvSpPr>
        <p:spPr>
          <a:xfrm>
            <a:off x="1019173" y="1351313"/>
            <a:ext cx="10188575" cy="654191"/>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text page</a:t>
            </a:r>
          </a:p>
        </p:txBody>
      </p:sp>
      <p:sp>
        <p:nvSpPr>
          <p:cNvPr id="6" name="Text Placeholder 7">
            <a:extLst>
              <a:ext uri="{FF2B5EF4-FFF2-40B4-BE49-F238E27FC236}">
                <a16:creationId xmlns:a16="http://schemas.microsoft.com/office/drawing/2014/main" id="{2E3EF1B1-33F8-2F81-AA9F-6FA9D568A7FC}"/>
              </a:ext>
            </a:extLst>
          </p:cNvPr>
          <p:cNvSpPr>
            <a:spLocks noGrp="1"/>
          </p:cNvSpPr>
          <p:nvPr>
            <p:ph type="body" sz="quarter" idx="19" hasCustomPrompt="1"/>
          </p:nvPr>
        </p:nvSpPr>
        <p:spPr>
          <a:xfrm>
            <a:off x="1019174" y="2548098"/>
            <a:ext cx="3119333"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Three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p:txBody>
      </p:sp>
      <p:sp>
        <p:nvSpPr>
          <p:cNvPr id="7" name="Text Placeholder 7">
            <a:extLst>
              <a:ext uri="{FF2B5EF4-FFF2-40B4-BE49-F238E27FC236}">
                <a16:creationId xmlns:a16="http://schemas.microsoft.com/office/drawing/2014/main" id="{FA71A097-6E0F-1EFC-657A-85A8670E22E4}"/>
              </a:ext>
            </a:extLst>
          </p:cNvPr>
          <p:cNvSpPr>
            <a:spLocks noGrp="1"/>
          </p:cNvSpPr>
          <p:nvPr>
            <p:ph type="body" sz="quarter" idx="20" hasCustomPrompt="1"/>
          </p:nvPr>
        </p:nvSpPr>
        <p:spPr>
          <a:xfrm>
            <a:off x="4553795" y="2548098"/>
            <a:ext cx="3119333"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Three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 </a:t>
            </a:r>
          </a:p>
        </p:txBody>
      </p:sp>
      <p:sp>
        <p:nvSpPr>
          <p:cNvPr id="8" name="Text Placeholder 7">
            <a:extLst>
              <a:ext uri="{FF2B5EF4-FFF2-40B4-BE49-F238E27FC236}">
                <a16:creationId xmlns:a16="http://schemas.microsoft.com/office/drawing/2014/main" id="{B87DA1BE-5D98-A20B-3945-421DC716F61F}"/>
              </a:ext>
            </a:extLst>
          </p:cNvPr>
          <p:cNvSpPr>
            <a:spLocks noGrp="1"/>
          </p:cNvSpPr>
          <p:nvPr>
            <p:ph type="body" sz="quarter" idx="21" hasCustomPrompt="1"/>
          </p:nvPr>
        </p:nvSpPr>
        <p:spPr>
          <a:xfrm>
            <a:off x="8088415" y="2548098"/>
            <a:ext cx="3119333" cy="3501183"/>
          </a:xfrm>
          <a:prstGeom prst="rect">
            <a:avLst/>
          </a:prstGeom>
        </p:spPr>
        <p:txBody>
          <a:bodyPr wrap="square" lIns="0" tIns="0" rIns="0" bIns="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Text goes here. Three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Double column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p:txBody>
      </p:sp>
      <p:sp>
        <p:nvSpPr>
          <p:cNvPr id="3" name="Footer Placeholder 14">
            <a:extLst>
              <a:ext uri="{FF2B5EF4-FFF2-40B4-BE49-F238E27FC236}">
                <a16:creationId xmlns:a16="http://schemas.microsoft.com/office/drawing/2014/main" id="{BDBD585A-6AC7-14A1-E351-34AF502DD2E0}"/>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4" name="Picture 3">
            <a:extLst>
              <a:ext uri="{FF2B5EF4-FFF2-40B4-BE49-F238E27FC236}">
                <a16:creationId xmlns:a16="http://schemas.microsoft.com/office/drawing/2014/main" id="{28DE3210-B101-9952-727C-628ADF715A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1487946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FRS-Accountancy-Text-page-2+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DAC13B28-6B1E-4D42-CF13-02D1004B6BCF}"/>
              </a:ext>
            </a:extLst>
          </p:cNvPr>
          <p:cNvSpPr>
            <a:spLocks noGrp="1"/>
          </p:cNvSpPr>
          <p:nvPr>
            <p:ph type="pic" idx="1"/>
          </p:nvPr>
        </p:nvSpPr>
        <p:spPr>
          <a:xfrm>
            <a:off x="6773128" y="1125539"/>
            <a:ext cx="5047396" cy="5364161"/>
          </a:xfrm>
          <a:prstGeom prst="rect">
            <a:avLst/>
          </a:prstGeom>
          <a:solidFill>
            <a:schemeClr val="tx1"/>
          </a:solidFill>
        </p:spPr>
        <p:txBody>
          <a:bodyPr anchor="b" anchorCtr="0"/>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Rectangle 6">
            <a:extLst>
              <a:ext uri="{FF2B5EF4-FFF2-40B4-BE49-F238E27FC236}">
                <a16:creationId xmlns:a16="http://schemas.microsoft.com/office/drawing/2014/main" id="{BEAF631F-BB89-822F-5015-CC3A56E5F891}"/>
              </a:ext>
            </a:extLst>
          </p:cNvPr>
          <p:cNvSpPr/>
          <p:nvPr userDrawn="1"/>
        </p:nvSpPr>
        <p:spPr>
          <a:xfrm>
            <a:off x="1031532"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F1A0E0D0-DBB6-AD84-929F-18A7993C51C5}"/>
              </a:ext>
            </a:extLst>
          </p:cNvPr>
          <p:cNvSpPr>
            <a:spLocks noGrp="1"/>
          </p:cNvSpPr>
          <p:nvPr>
            <p:ph type="body" sz="quarter" idx="10" hasCustomPrompt="1"/>
          </p:nvPr>
        </p:nvSpPr>
        <p:spPr>
          <a:xfrm>
            <a:off x="1019174" y="1351313"/>
            <a:ext cx="5083608"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IFRS Accountancy </a:t>
            </a:r>
            <a:b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br>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text page</a:t>
            </a:r>
          </a:p>
        </p:txBody>
      </p:sp>
      <p:sp>
        <p:nvSpPr>
          <p:cNvPr id="3" name="Text Placeholder 7">
            <a:extLst>
              <a:ext uri="{FF2B5EF4-FFF2-40B4-BE49-F238E27FC236}">
                <a16:creationId xmlns:a16="http://schemas.microsoft.com/office/drawing/2014/main" id="{FB5A12E5-4BC0-246A-C83B-C11EDC36441C}"/>
              </a:ext>
            </a:extLst>
          </p:cNvPr>
          <p:cNvSpPr>
            <a:spLocks noGrp="1"/>
          </p:cNvSpPr>
          <p:nvPr>
            <p:ph type="body" sz="quarter" idx="19" hasCustomPrompt="1"/>
          </p:nvPr>
        </p:nvSpPr>
        <p:spPr>
          <a:xfrm>
            <a:off x="1019173" y="2548098"/>
            <a:ext cx="5083607" cy="3501183"/>
          </a:xfrm>
          <a:prstGeom prst="rect">
            <a:avLst/>
          </a:prstGeom>
        </p:spPr>
        <p:txBody>
          <a:bodyPr wrap="square" lIns="0" tIns="0" rIns="0" bIns="0" numCol="1" spcCol="540000"/>
          <a:lstStyle>
            <a:lvl1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285750" marR="0" lvl="0" indent="-285750" algn="l" defTabSz="914400" rtl="0" eaLnBrk="1" fontAlgn="auto" latinLnBrk="0" hangingPunct="1">
              <a:lnSpc>
                <a:spcPct val="100000"/>
              </a:lnSpc>
              <a:spcBef>
                <a:spcPts val="1000"/>
              </a:spcBef>
              <a:spcAft>
                <a:spcPts val="0"/>
              </a:spcAft>
              <a:buClrTx/>
              <a:buSzTx/>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4" name="Footer Placeholder 14">
            <a:extLst>
              <a:ext uri="{FF2B5EF4-FFF2-40B4-BE49-F238E27FC236}">
                <a16:creationId xmlns:a16="http://schemas.microsoft.com/office/drawing/2014/main" id="{09D09878-E753-9105-A814-13D9647CFB82}"/>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A2030D1F-0A3F-7FA9-23FC-26BC33E672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833596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FRS-Accountancy-Image-slide-Peo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2E4C45-BC57-E19D-B096-54230C6B5F69}"/>
              </a:ext>
            </a:extLst>
          </p:cNvPr>
          <p:cNvSpPr/>
          <p:nvPr userDrawn="1"/>
        </p:nvSpPr>
        <p:spPr>
          <a:xfrm>
            <a:off x="1031532"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 Placeholder 17">
            <a:extLst>
              <a:ext uri="{FF2B5EF4-FFF2-40B4-BE49-F238E27FC236}">
                <a16:creationId xmlns:a16="http://schemas.microsoft.com/office/drawing/2014/main" id="{40D6443E-A347-8D08-60D2-3098C816B537}"/>
              </a:ext>
            </a:extLst>
          </p:cNvPr>
          <p:cNvSpPr>
            <a:spLocks noGrp="1"/>
          </p:cNvSpPr>
          <p:nvPr>
            <p:ph type="body" sz="quarter" idx="10" hasCustomPrompt="1"/>
          </p:nvPr>
        </p:nvSpPr>
        <p:spPr>
          <a:xfrm>
            <a:off x="1019173" y="1351313"/>
            <a:ext cx="10188575"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Image slide (People)</a:t>
            </a:r>
          </a:p>
        </p:txBody>
      </p:sp>
      <p:sp>
        <p:nvSpPr>
          <p:cNvPr id="31" name="Picture Placeholder 12">
            <a:extLst>
              <a:ext uri="{FF2B5EF4-FFF2-40B4-BE49-F238E27FC236}">
                <a16:creationId xmlns:a16="http://schemas.microsoft.com/office/drawing/2014/main" id="{24F99108-3CBD-7E9F-74D8-6262E9CA2E96}"/>
              </a:ext>
            </a:extLst>
          </p:cNvPr>
          <p:cNvSpPr>
            <a:spLocks noGrp="1"/>
          </p:cNvSpPr>
          <p:nvPr>
            <p:ph type="pic" sz="quarter" idx="15"/>
          </p:nvPr>
        </p:nvSpPr>
        <p:spPr>
          <a:xfrm>
            <a:off x="1019173"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2" name="Picture Placeholder 12">
            <a:extLst>
              <a:ext uri="{FF2B5EF4-FFF2-40B4-BE49-F238E27FC236}">
                <a16:creationId xmlns:a16="http://schemas.microsoft.com/office/drawing/2014/main" id="{1BAB9279-0A65-C2BB-B618-69E71E192174}"/>
              </a:ext>
            </a:extLst>
          </p:cNvPr>
          <p:cNvSpPr>
            <a:spLocks noGrp="1"/>
          </p:cNvSpPr>
          <p:nvPr>
            <p:ph type="pic" sz="quarter" idx="16"/>
          </p:nvPr>
        </p:nvSpPr>
        <p:spPr>
          <a:xfrm>
            <a:off x="3597482"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3" name="Picture Placeholder 12">
            <a:extLst>
              <a:ext uri="{FF2B5EF4-FFF2-40B4-BE49-F238E27FC236}">
                <a16:creationId xmlns:a16="http://schemas.microsoft.com/office/drawing/2014/main" id="{B960022A-E159-89FE-2FF7-25CA81FAAE3A}"/>
              </a:ext>
            </a:extLst>
          </p:cNvPr>
          <p:cNvSpPr>
            <a:spLocks noGrp="1"/>
          </p:cNvSpPr>
          <p:nvPr>
            <p:ph type="pic" sz="quarter" idx="17"/>
          </p:nvPr>
        </p:nvSpPr>
        <p:spPr>
          <a:xfrm>
            <a:off x="6115829"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4" name="Picture Placeholder 12">
            <a:extLst>
              <a:ext uri="{FF2B5EF4-FFF2-40B4-BE49-F238E27FC236}">
                <a16:creationId xmlns:a16="http://schemas.microsoft.com/office/drawing/2014/main" id="{BB3FA6A6-ACA0-D4E5-6EF5-007A5760DA38}"/>
              </a:ext>
            </a:extLst>
          </p:cNvPr>
          <p:cNvSpPr>
            <a:spLocks noGrp="1"/>
          </p:cNvSpPr>
          <p:nvPr>
            <p:ph type="pic" sz="quarter" idx="18"/>
          </p:nvPr>
        </p:nvSpPr>
        <p:spPr>
          <a:xfrm>
            <a:off x="8589206" y="2548099"/>
            <a:ext cx="1630800" cy="1630800"/>
          </a:xfrm>
          <a:prstGeom prst="ellipse">
            <a:avLst/>
          </a:prstGeom>
          <a:solidFill>
            <a:schemeClr val="tx1"/>
          </a:solidFill>
        </p:spPr>
        <p:txBody>
          <a:bodyPr vert="horz" lIns="90000" tIns="46800" rIns="90000" bIns="46800" rtlCol="0" anchor="b" anchorCtr="0">
            <a:normAutofit/>
          </a:bodyPr>
          <a:lstStyle>
            <a:lvl1pPr algn="ctr">
              <a:defRPr lang="en-US" sz="1100">
                <a:solidFill>
                  <a:schemeClr val="bg1"/>
                </a:solidFill>
              </a:defRPr>
            </a:lvl1pPr>
          </a:lstStyle>
          <a:p>
            <a:pPr marL="0" lvl="0" indent="0">
              <a:buNone/>
            </a:pPr>
            <a:r>
              <a:rPr lang="en-US"/>
              <a:t>Click icon to add picture</a:t>
            </a:r>
          </a:p>
        </p:txBody>
      </p:sp>
      <p:sp>
        <p:nvSpPr>
          <p:cNvPr id="37" name="Text Placeholder 36">
            <a:extLst>
              <a:ext uri="{FF2B5EF4-FFF2-40B4-BE49-F238E27FC236}">
                <a16:creationId xmlns:a16="http://schemas.microsoft.com/office/drawing/2014/main" id="{CE95E5DF-5654-CA23-256B-1EE6F9448817}"/>
              </a:ext>
            </a:extLst>
          </p:cNvPr>
          <p:cNvSpPr>
            <a:spLocks noGrp="1"/>
          </p:cNvSpPr>
          <p:nvPr>
            <p:ph type="body" sz="quarter" idx="20" hasCustomPrompt="1"/>
          </p:nvPr>
        </p:nvSpPr>
        <p:spPr>
          <a:xfrm>
            <a:off x="1019173"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38" name="Text Placeholder 36">
            <a:extLst>
              <a:ext uri="{FF2B5EF4-FFF2-40B4-BE49-F238E27FC236}">
                <a16:creationId xmlns:a16="http://schemas.microsoft.com/office/drawing/2014/main" id="{EDCE6F46-BCD7-2B2F-DC8A-8118035B1F71}"/>
              </a:ext>
            </a:extLst>
          </p:cNvPr>
          <p:cNvSpPr>
            <a:spLocks noGrp="1"/>
          </p:cNvSpPr>
          <p:nvPr>
            <p:ph type="body" sz="quarter" idx="21" hasCustomPrompt="1"/>
          </p:nvPr>
        </p:nvSpPr>
        <p:spPr>
          <a:xfrm>
            <a:off x="3532819"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39" name="Text Placeholder 36">
            <a:extLst>
              <a:ext uri="{FF2B5EF4-FFF2-40B4-BE49-F238E27FC236}">
                <a16:creationId xmlns:a16="http://schemas.microsoft.com/office/drawing/2014/main" id="{6CC44063-5F29-0AA9-895E-2668CE59C421}"/>
              </a:ext>
            </a:extLst>
          </p:cNvPr>
          <p:cNvSpPr>
            <a:spLocks noGrp="1"/>
          </p:cNvSpPr>
          <p:nvPr>
            <p:ph type="body" sz="quarter" idx="22" hasCustomPrompt="1"/>
          </p:nvPr>
        </p:nvSpPr>
        <p:spPr>
          <a:xfrm>
            <a:off x="6106202"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40" name="Text Placeholder 36">
            <a:extLst>
              <a:ext uri="{FF2B5EF4-FFF2-40B4-BE49-F238E27FC236}">
                <a16:creationId xmlns:a16="http://schemas.microsoft.com/office/drawing/2014/main" id="{14DF9D62-A6B8-2C63-1A20-AC4CD5FB07DB}"/>
              </a:ext>
            </a:extLst>
          </p:cNvPr>
          <p:cNvSpPr>
            <a:spLocks noGrp="1"/>
          </p:cNvSpPr>
          <p:nvPr>
            <p:ph type="body" sz="quarter" idx="23" hasCustomPrompt="1"/>
          </p:nvPr>
        </p:nvSpPr>
        <p:spPr>
          <a:xfrm>
            <a:off x="8627333" y="4532720"/>
            <a:ext cx="2175649" cy="1295400"/>
          </a:xfrm>
          <a:prstGeom prst="rect">
            <a:avLst/>
          </a:prstGeom>
        </p:spPr>
        <p:txBody>
          <a:bodyPr lIns="0" tIns="0" rIns="0" bIns="0"/>
          <a:lstStyle>
            <a:lvl1pPr>
              <a:spcBef>
                <a:spcPts val="0"/>
              </a:spcBef>
              <a:defRPr sz="1200" b="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goes here</a:t>
            </a:r>
          </a:p>
          <a:p>
            <a:pPr lvl="0"/>
            <a:r>
              <a:rPr lang="en-US"/>
              <a:t>Position goes here</a:t>
            </a:r>
          </a:p>
        </p:txBody>
      </p:sp>
      <p:sp>
        <p:nvSpPr>
          <p:cNvPr id="2" name="Footer Placeholder 14">
            <a:extLst>
              <a:ext uri="{FF2B5EF4-FFF2-40B4-BE49-F238E27FC236}">
                <a16:creationId xmlns:a16="http://schemas.microsoft.com/office/drawing/2014/main" id="{6030596F-BD2D-1C3C-0D50-E64FD81728B6}"/>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3" name="Picture 2">
            <a:extLst>
              <a:ext uri="{FF2B5EF4-FFF2-40B4-BE49-F238E27FC236}">
                <a16:creationId xmlns:a16="http://schemas.microsoft.com/office/drawing/2014/main" id="{4C47855B-410A-4D8B-195B-23CA04BE8A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3227416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FRS-Accountancy-Quote page-1">
    <p:bg>
      <p:bgPr>
        <a:solidFill>
          <a:schemeClr val="accent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3E94E3-5368-CC5B-D40A-56DB1AE52996}"/>
              </a:ext>
            </a:extLst>
          </p:cNvPr>
          <p:cNvSpPr/>
          <p:nvPr userDrawn="1"/>
        </p:nvSpPr>
        <p:spPr>
          <a:xfrm>
            <a:off x="1019177" y="113038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 Placeholder 17">
            <a:extLst>
              <a:ext uri="{FF2B5EF4-FFF2-40B4-BE49-F238E27FC236}">
                <a16:creationId xmlns:a16="http://schemas.microsoft.com/office/drawing/2014/main" id="{9D165842-ACF8-A95A-520E-10D4D5A066F9}"/>
              </a:ext>
            </a:extLst>
          </p:cNvPr>
          <p:cNvSpPr>
            <a:spLocks noGrp="1"/>
          </p:cNvSpPr>
          <p:nvPr>
            <p:ph type="body" sz="quarter" idx="10" hasCustomPrompt="1"/>
          </p:nvPr>
        </p:nvSpPr>
        <p:spPr>
          <a:xfrm>
            <a:off x="1019177" y="1347319"/>
            <a:ext cx="7597776" cy="1679706"/>
          </a:xfrm>
          <a:prstGeom prst="rect">
            <a:avLst/>
          </a:prstGeom>
        </p:spPr>
        <p:txBody>
          <a:bodyPr lIns="0" tIns="0" rIns="0" bIns="0"/>
          <a:lstStyle>
            <a:lvl1pPr marL="182563" marR="0" indent="-169863" algn="l" defTabSz="914400" rtl="0" eaLnBrk="1" fontAlgn="auto" latinLnBrk="0" hangingPunct="1">
              <a:lnSpc>
                <a:spcPct val="100000"/>
              </a:lnSpc>
              <a:spcBef>
                <a:spcPts val="0"/>
              </a:spcBef>
              <a:spcAft>
                <a:spcPts val="0"/>
              </a:spcAft>
              <a:buClrTx/>
              <a:buSzTx/>
              <a:buFont typeface="Arial" panose="020B0604020202020204" pitchFamily="34" charset="0"/>
              <a:buNone/>
              <a:tabLst>
                <a:tab pos="220663" algn="l"/>
              </a:tabLst>
              <a:defRPr>
                <a:solidFill>
                  <a:schemeClr val="bg1"/>
                </a:solidFill>
              </a:defRPr>
            </a:lvl1pPr>
          </a:lstStyle>
          <a:p>
            <a:pPr marL="182563" indent="-169863"/>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4048EB2E-45F8-6A49-78D7-7FFA3C64A15B}"/>
              </a:ext>
            </a:extLst>
          </p:cNvPr>
          <p:cNvSpPr>
            <a:spLocks noGrp="1"/>
          </p:cNvSpPr>
          <p:nvPr>
            <p:ph type="body" sz="quarter" idx="14" hasCustomPrompt="1"/>
          </p:nvPr>
        </p:nvSpPr>
        <p:spPr>
          <a:xfrm>
            <a:off x="1019177" y="3209925"/>
            <a:ext cx="5083174" cy="904875"/>
          </a:xfrm>
          <a:prstGeom prst="rect">
            <a:avLst/>
          </a:prstGeom>
        </p:spPr>
        <p:txBody>
          <a:bodyPr lIns="0" tIns="0" rIns="0" bIns="0"/>
          <a:lstStyle>
            <a:lvl1pPr>
              <a:defRPr sz="1600"/>
            </a:lvl1pPr>
            <a:lvl2pPr>
              <a:defRPr sz="1600"/>
            </a:lvl2pPr>
            <a:lvl3pPr>
              <a:defRPr sz="1600"/>
            </a:lvl3pPr>
            <a:lvl4pPr>
              <a:defRPr sz="1600"/>
            </a:lvl4pPr>
            <a:lvl5pPr>
              <a:defRPr sz="1600"/>
            </a:lvl5pPr>
          </a:lstStyle>
          <a:p>
            <a:r>
              <a:rPr lang="en-US" sz="1600">
                <a:solidFill>
                  <a:schemeClr val="bg1"/>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id="{7D5C59E9-651C-3BD6-C7D5-150930150AC6}"/>
              </a:ext>
            </a:extLst>
          </p:cNvPr>
          <p:cNvPicPr>
            <a:picLocks noChangeAspect="1"/>
          </p:cNvPicPr>
          <p:nvPr userDrawn="1"/>
        </p:nvPicPr>
        <p:blipFill>
          <a:blip r:embed="rId2"/>
          <a:stretch>
            <a:fillRect/>
          </a:stretch>
        </p:blipFill>
        <p:spPr>
          <a:xfrm>
            <a:off x="1019176" y="378132"/>
            <a:ext cx="1371327" cy="419017"/>
          </a:xfrm>
          <a:prstGeom prst="rect">
            <a:avLst/>
          </a:prstGeom>
        </p:spPr>
      </p:pic>
      <p:sp>
        <p:nvSpPr>
          <p:cNvPr id="4" name="Footer Placeholder 14">
            <a:extLst>
              <a:ext uri="{FF2B5EF4-FFF2-40B4-BE49-F238E27FC236}">
                <a16:creationId xmlns:a16="http://schemas.microsoft.com/office/drawing/2014/main" id="{00F8347D-5C3D-CB35-22FB-006C25A14933}"/>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bg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3769408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FRS-Accountancy-Quote-page-2">
    <p:bg>
      <p:bgPr>
        <a:solidFill>
          <a:schemeClr val="bg1"/>
        </a:solidFill>
        <a:effectLst/>
      </p:bgPr>
    </p:bg>
    <p:spTree>
      <p:nvGrpSpPr>
        <p:cNvPr id="1" name=""/>
        <p:cNvGrpSpPr/>
        <p:nvPr/>
      </p:nvGrpSpPr>
      <p:grpSpPr>
        <a:xfrm>
          <a:off x="0" y="0"/>
          <a:ext cx="0" cy="0"/>
          <a:chOff x="0" y="0"/>
          <a:chExt cx="0" cy="0"/>
        </a:xfrm>
      </p:grpSpPr>
      <p:sp>
        <p:nvSpPr>
          <p:cNvPr id="25" name="Picture Placeholder 17">
            <a:extLst>
              <a:ext uri="{FF2B5EF4-FFF2-40B4-BE49-F238E27FC236}">
                <a16:creationId xmlns:a16="http://schemas.microsoft.com/office/drawing/2014/main" id="{0BF07E22-272F-CCF3-6394-68CF60D2D074}"/>
              </a:ext>
            </a:extLst>
          </p:cNvPr>
          <p:cNvSpPr>
            <a:spLocks noGrp="1"/>
          </p:cNvSpPr>
          <p:nvPr>
            <p:ph type="pic" sz="quarter" idx="11"/>
          </p:nvPr>
        </p:nvSpPr>
        <p:spPr>
          <a:xfrm>
            <a:off x="6781" y="0"/>
            <a:ext cx="12192000" cy="6858000"/>
          </a:xfrm>
          <a:prstGeom prst="rect">
            <a:avLst/>
          </a:prstGeom>
          <a:solidFill>
            <a:schemeClr val="tx1"/>
          </a:solidFill>
        </p:spPr>
        <p:txBody>
          <a:bodyPr anchor="b" anchorCtr="0"/>
          <a:lstStyle>
            <a:lvl1pPr>
              <a:defRPr sz="2000"/>
            </a:lvl1pPr>
          </a:lstStyle>
          <a:p>
            <a:r>
              <a:rPr lang="en-US"/>
              <a:t>Click icon to add picture</a:t>
            </a:r>
          </a:p>
        </p:txBody>
      </p:sp>
      <p:sp>
        <p:nvSpPr>
          <p:cNvPr id="2" name="Rectangle 1">
            <a:extLst>
              <a:ext uri="{FF2B5EF4-FFF2-40B4-BE49-F238E27FC236}">
                <a16:creationId xmlns:a16="http://schemas.microsoft.com/office/drawing/2014/main" id="{D89AF4B6-E0DA-6DF6-36F7-1F98DF540358}"/>
              </a:ext>
            </a:extLst>
          </p:cNvPr>
          <p:cNvSpPr/>
          <p:nvPr userDrawn="1"/>
        </p:nvSpPr>
        <p:spPr>
          <a:xfrm>
            <a:off x="1019177" y="113038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 Placeholder 17">
            <a:extLst>
              <a:ext uri="{FF2B5EF4-FFF2-40B4-BE49-F238E27FC236}">
                <a16:creationId xmlns:a16="http://schemas.microsoft.com/office/drawing/2014/main" id="{30FB175F-6B21-2128-CEAA-988B07A77591}"/>
              </a:ext>
            </a:extLst>
          </p:cNvPr>
          <p:cNvSpPr>
            <a:spLocks noGrp="1"/>
          </p:cNvSpPr>
          <p:nvPr>
            <p:ph type="body" sz="quarter" idx="10" hasCustomPrompt="1"/>
          </p:nvPr>
        </p:nvSpPr>
        <p:spPr>
          <a:xfrm>
            <a:off x="1019177" y="1347319"/>
            <a:ext cx="7597776" cy="1679706"/>
          </a:xfrm>
          <a:prstGeom prst="rect">
            <a:avLst/>
          </a:prstGeom>
        </p:spPr>
        <p:txBody>
          <a:bodyPr lIns="0" tIns="0" rIns="0" bIns="0"/>
          <a:lstStyle>
            <a:lvl1pPr marL="182563" marR="0" indent="-169863" algn="l" defTabSz="914400" rtl="0" eaLnBrk="1" fontAlgn="auto" latinLnBrk="0" hangingPunct="1">
              <a:lnSpc>
                <a:spcPct val="100000"/>
              </a:lnSpc>
              <a:spcBef>
                <a:spcPts val="0"/>
              </a:spcBef>
              <a:spcAft>
                <a:spcPts val="0"/>
              </a:spcAft>
              <a:buClrTx/>
              <a:buSzTx/>
              <a:buFont typeface="Arial" panose="020B0604020202020204" pitchFamily="34" charset="0"/>
              <a:buNone/>
              <a:tabLst>
                <a:tab pos="220663" algn="l"/>
              </a:tabLst>
              <a:defRPr>
                <a:solidFill>
                  <a:schemeClr val="bg1"/>
                </a:solidFill>
              </a:defRPr>
            </a:lvl1pPr>
          </a:lstStyle>
          <a:p>
            <a:pPr marL="182563" indent="-169863"/>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bg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4" name="Text Placeholder 2">
            <a:extLst>
              <a:ext uri="{FF2B5EF4-FFF2-40B4-BE49-F238E27FC236}">
                <a16:creationId xmlns:a16="http://schemas.microsoft.com/office/drawing/2014/main" id="{D104CB87-2949-FA15-FADF-1792F045DC0A}"/>
              </a:ext>
            </a:extLst>
          </p:cNvPr>
          <p:cNvSpPr>
            <a:spLocks noGrp="1"/>
          </p:cNvSpPr>
          <p:nvPr>
            <p:ph type="body" sz="quarter" idx="14" hasCustomPrompt="1"/>
          </p:nvPr>
        </p:nvSpPr>
        <p:spPr>
          <a:xfrm>
            <a:off x="1019177" y="3209925"/>
            <a:ext cx="5083174" cy="904875"/>
          </a:xfrm>
          <a:prstGeom prst="rect">
            <a:avLst/>
          </a:prstGeom>
        </p:spPr>
        <p:txBody>
          <a:bodyPr lIns="0" tIns="0" rIns="0" bIns="0"/>
          <a:lstStyle>
            <a:lvl1pPr>
              <a:defRPr sz="1600"/>
            </a:lvl1pPr>
            <a:lvl2pPr>
              <a:defRPr sz="1600"/>
            </a:lvl2pPr>
            <a:lvl3pPr>
              <a:defRPr sz="1600"/>
            </a:lvl3pPr>
            <a:lvl4pPr>
              <a:defRPr sz="1600"/>
            </a:lvl4pPr>
            <a:lvl5pPr>
              <a:defRPr sz="1600"/>
            </a:lvl5pPr>
          </a:lstStyle>
          <a:p>
            <a:r>
              <a:rPr lang="en-US" sz="1600">
                <a:solidFill>
                  <a:schemeClr val="bg1"/>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7" name="Text Placeholder 15">
            <a:extLst>
              <a:ext uri="{FF2B5EF4-FFF2-40B4-BE49-F238E27FC236}">
                <a16:creationId xmlns:a16="http://schemas.microsoft.com/office/drawing/2014/main" id="{4BCBBF66-0C45-272C-15A4-5D3BBD7A5CD7}"/>
              </a:ext>
            </a:extLst>
          </p:cNvPr>
          <p:cNvSpPr>
            <a:spLocks noGrp="1"/>
          </p:cNvSpPr>
          <p:nvPr>
            <p:ph type="body" sz="quarter" idx="15"/>
          </p:nvPr>
        </p:nvSpPr>
        <p:spPr>
          <a:xfrm>
            <a:off x="892141" y="103203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10" name="Footer Placeholder 14">
            <a:extLst>
              <a:ext uri="{FF2B5EF4-FFF2-40B4-BE49-F238E27FC236}">
                <a16:creationId xmlns:a16="http://schemas.microsoft.com/office/drawing/2014/main" id="{A645A717-3D7C-E2B9-9A95-B88087C157C5}"/>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bg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5" name="Text Placeholder 2">
            <a:extLst>
              <a:ext uri="{FF2B5EF4-FFF2-40B4-BE49-F238E27FC236}">
                <a16:creationId xmlns:a16="http://schemas.microsoft.com/office/drawing/2014/main" id="{DC3C6724-47A8-4EA6-B9A5-D597E044705E}"/>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661143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FRS-Accountancy-Quote-page-3">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6810B4-39DC-33F7-F170-E12EA7CA75B0}"/>
              </a:ext>
            </a:extLst>
          </p:cNvPr>
          <p:cNvSpPr/>
          <p:nvPr userDrawn="1"/>
        </p:nvSpPr>
        <p:spPr>
          <a:xfrm>
            <a:off x="1031532" y="1130385"/>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346C788-032E-1085-8B78-C7AFEC5A0849}"/>
              </a:ext>
            </a:extLst>
          </p:cNvPr>
          <p:cNvSpPr>
            <a:spLocks noGrp="1"/>
          </p:cNvSpPr>
          <p:nvPr>
            <p:ph type="body" sz="quarter" idx="15" hasCustomPrompt="1"/>
          </p:nvPr>
        </p:nvSpPr>
        <p:spPr>
          <a:xfrm>
            <a:off x="1031532" y="1347319"/>
            <a:ext cx="7597776" cy="1700681"/>
          </a:xfrm>
          <a:prstGeom prst="rect">
            <a:avLst/>
          </a:prstGeom>
        </p:spPr>
        <p:txBody>
          <a:bodyPr lIns="0" tIns="0" rIns="0" bIns="0"/>
          <a:lstStyle>
            <a:lvl1pPr>
              <a:defRPr sz="3330">
                <a:solidFill>
                  <a:schemeClr val="tx1"/>
                </a:solidFill>
              </a:defRPr>
            </a:lvl1pPr>
            <a:lvl2pPr>
              <a:defRPr sz="3330">
                <a:solidFill>
                  <a:schemeClr val="tx1"/>
                </a:solidFill>
              </a:defRPr>
            </a:lvl2pPr>
            <a:lvl3pPr>
              <a:defRPr sz="3330">
                <a:solidFill>
                  <a:schemeClr val="tx1"/>
                </a:solidFill>
              </a:defRPr>
            </a:lvl3pPr>
            <a:lvl4pPr>
              <a:defRPr sz="3330">
                <a:solidFill>
                  <a:schemeClr val="tx1"/>
                </a:solidFill>
              </a:defRPr>
            </a:lvl4pPr>
            <a:lvl5pPr>
              <a:defRPr sz="3330">
                <a:solidFill>
                  <a:schemeClr val="tx1"/>
                </a:solidFill>
              </a:defRPr>
            </a:lvl5pPr>
          </a:lstStyle>
          <a:p>
            <a:pPr marL="182563" indent="-169863"/>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“Quote lorem ipsum dolor sit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a:t>
            </a:r>
          </a:p>
        </p:txBody>
      </p:sp>
      <p:sp>
        <p:nvSpPr>
          <p:cNvPr id="5" name="Text Placeholder 4">
            <a:extLst>
              <a:ext uri="{FF2B5EF4-FFF2-40B4-BE49-F238E27FC236}">
                <a16:creationId xmlns:a16="http://schemas.microsoft.com/office/drawing/2014/main" id="{3641B29D-14D5-22AD-74C6-8520AA9AD55B}"/>
              </a:ext>
            </a:extLst>
          </p:cNvPr>
          <p:cNvSpPr>
            <a:spLocks noGrp="1"/>
          </p:cNvSpPr>
          <p:nvPr>
            <p:ph type="body" sz="quarter" idx="16" hasCustomPrompt="1"/>
          </p:nvPr>
        </p:nvSpPr>
        <p:spPr>
          <a:xfrm>
            <a:off x="1031532" y="3209925"/>
            <a:ext cx="5083174" cy="904875"/>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r>
              <a:rPr lang="en-US" sz="1600">
                <a:solidFill>
                  <a:srgbClr val="5D5B5C"/>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rgbClr val="5D5B5C"/>
              </a:solidFill>
              <a:latin typeface="Arial" panose="020B0604020202020204" pitchFamily="34" charset="0"/>
              <a:ea typeface="Helvetica Neue" panose="02000503000000020004" pitchFamily="2" charset="0"/>
              <a:cs typeface="Arial" panose="020B0604020202020204" pitchFamily="34" charset="0"/>
            </a:endParaRPr>
          </a:p>
        </p:txBody>
      </p:sp>
      <p:sp>
        <p:nvSpPr>
          <p:cNvPr id="2" name="Footer Placeholder 14">
            <a:extLst>
              <a:ext uri="{FF2B5EF4-FFF2-40B4-BE49-F238E27FC236}">
                <a16:creationId xmlns:a16="http://schemas.microsoft.com/office/drawing/2014/main" id="{EF44EBB1-E6D8-B508-0DCE-75A2A114B212}"/>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4" name="Picture 3">
            <a:extLst>
              <a:ext uri="{FF2B5EF4-FFF2-40B4-BE49-F238E27FC236}">
                <a16:creationId xmlns:a16="http://schemas.microsoft.com/office/drawing/2014/main" id="{9D74A00A-4C1E-CCA2-142A-FB6C730229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3434400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FRS-Foundation-Title Slide-2">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DAB40B2-54CA-94D1-5A29-C1029FAB468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3866" y="2143797"/>
            <a:ext cx="12225866" cy="4787439"/>
          </a:xfrm>
          <a:prstGeom prst="rect">
            <a:avLst/>
          </a:prstGeom>
        </p:spPr>
      </p:pic>
      <p:pic>
        <p:nvPicPr>
          <p:cNvPr id="11" name="Picture 10">
            <a:extLst>
              <a:ext uri="{FF2B5EF4-FFF2-40B4-BE49-F238E27FC236}">
                <a16:creationId xmlns:a16="http://schemas.microsoft.com/office/drawing/2014/main" id="{E1004824-9417-AF5E-72E4-89D94C1B952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48220" y="98889"/>
            <a:ext cx="4891323" cy="1949353"/>
          </a:xfrm>
          <a:prstGeom prst="rect">
            <a:avLst/>
          </a:prstGeom>
        </p:spPr>
      </p:pic>
      <p:pic>
        <p:nvPicPr>
          <p:cNvPr id="2" name="Picture 1">
            <a:extLst>
              <a:ext uri="{FF2B5EF4-FFF2-40B4-BE49-F238E27FC236}">
                <a16:creationId xmlns:a16="http://schemas.microsoft.com/office/drawing/2014/main" id="{1FBF11BE-1B76-65CF-C921-9DBD2D8B8715}"/>
              </a:ext>
            </a:extLst>
          </p:cNvPr>
          <p:cNvPicPr>
            <a:picLocks/>
          </p:cNvPicPr>
          <p:nvPr userDrawn="1"/>
        </p:nvPicPr>
        <p:blipFill rotWithShape="1">
          <a:blip r:embed="rId4" cstate="email">
            <a:extLst>
              <a:ext uri="{28A0092B-C50C-407E-A947-70E740481C1C}">
                <a14:useLocalDpi xmlns:a14="http://schemas.microsoft.com/office/drawing/2010/main"/>
              </a:ext>
            </a:extLst>
          </a:blip>
          <a:srcRect l="-2817" r="29563" b="26127"/>
          <a:stretch/>
        </p:blipFill>
        <p:spPr>
          <a:xfrm>
            <a:off x="7332133" y="2133362"/>
            <a:ext cx="4893733" cy="4797874"/>
          </a:xfrm>
          <a:prstGeom prst="rect">
            <a:avLst/>
          </a:prstGeom>
        </p:spPr>
      </p:pic>
      <p:sp>
        <p:nvSpPr>
          <p:cNvPr id="5" name="TextBox 4">
            <a:extLst>
              <a:ext uri="{FF2B5EF4-FFF2-40B4-BE49-F238E27FC236}">
                <a16:creationId xmlns:a16="http://schemas.microsoft.com/office/drawing/2014/main" id="{64A1F985-1D49-A9D7-F8C5-CE9475CC50EF}"/>
              </a:ext>
            </a:extLst>
          </p:cNvPr>
          <p:cNvSpPr txBox="1"/>
          <p:nvPr userDrawn="1"/>
        </p:nvSpPr>
        <p:spPr>
          <a:xfrm>
            <a:off x="5177311" y="1004540"/>
            <a:ext cx="6404237" cy="707886"/>
          </a:xfrm>
          <a:prstGeom prst="rect">
            <a:avLst/>
          </a:prstGeom>
          <a:noFill/>
        </p:spPr>
        <p:txBody>
          <a:bodyPr wrap="square" rtlCol="0">
            <a:spAutoFit/>
          </a:bodyPr>
          <a:lstStyle/>
          <a:p>
            <a:pPr algn="r"/>
            <a:r>
              <a:rPr lang="en-GB" sz="4000">
                <a:solidFill>
                  <a:schemeClr val="bg1">
                    <a:lumMod val="50000"/>
                  </a:schemeClr>
                </a:solidFill>
              </a:rPr>
              <a:t>#IFRSConference23</a:t>
            </a:r>
          </a:p>
        </p:txBody>
      </p:sp>
    </p:spTree>
    <p:extLst>
      <p:ext uri="{BB962C8B-B14F-4D97-AF65-F5344CB8AC3E}">
        <p14:creationId xmlns:p14="http://schemas.microsoft.com/office/powerpoint/2010/main" val="2764916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FRS-Accountancy-Quote-page+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DAC13B28-6B1E-4D42-CF13-02D1004B6BCF}"/>
              </a:ext>
            </a:extLst>
          </p:cNvPr>
          <p:cNvSpPr>
            <a:spLocks noGrp="1"/>
          </p:cNvSpPr>
          <p:nvPr>
            <p:ph type="pic" idx="1"/>
          </p:nvPr>
        </p:nvSpPr>
        <p:spPr>
          <a:xfrm>
            <a:off x="6773128" y="1125539"/>
            <a:ext cx="5047396" cy="5364161"/>
          </a:xfrm>
          <a:prstGeom prst="rect">
            <a:avLst/>
          </a:prstGeom>
          <a:solidFill>
            <a:schemeClr val="tx1"/>
          </a:solidFill>
        </p:spPr>
        <p:txBody>
          <a:bodyPr anchor="b" anchorCtr="0"/>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Rectangle 11">
            <a:extLst>
              <a:ext uri="{FF2B5EF4-FFF2-40B4-BE49-F238E27FC236}">
                <a16:creationId xmlns:a16="http://schemas.microsoft.com/office/drawing/2014/main" id="{CE577591-15B0-08B1-43C0-5C1E60D51E98}"/>
              </a:ext>
            </a:extLst>
          </p:cNvPr>
          <p:cNvSpPr/>
          <p:nvPr userDrawn="1"/>
        </p:nvSpPr>
        <p:spPr>
          <a:xfrm>
            <a:off x="1031532" y="112553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2">
            <a:extLst>
              <a:ext uri="{FF2B5EF4-FFF2-40B4-BE49-F238E27FC236}">
                <a16:creationId xmlns:a16="http://schemas.microsoft.com/office/drawing/2014/main" id="{D6447685-E992-6691-7266-280927766B67}"/>
              </a:ext>
            </a:extLst>
          </p:cNvPr>
          <p:cNvSpPr>
            <a:spLocks noGrp="1"/>
          </p:cNvSpPr>
          <p:nvPr>
            <p:ph type="body" sz="quarter" idx="15" hasCustomPrompt="1"/>
          </p:nvPr>
        </p:nvSpPr>
        <p:spPr>
          <a:xfrm>
            <a:off x="1031532" y="1347319"/>
            <a:ext cx="5083174" cy="2462681"/>
          </a:xfrm>
          <a:prstGeom prst="rect">
            <a:avLst/>
          </a:prstGeom>
        </p:spPr>
        <p:txBody>
          <a:bodyPr lIns="0" tIns="0" rIns="0" bIns="0"/>
          <a:lstStyle>
            <a:lvl1pPr marL="182563" indent="-169863">
              <a:tabLst/>
              <a:defRPr sz="3330">
                <a:solidFill>
                  <a:schemeClr val="tx1"/>
                </a:solidFill>
              </a:defRPr>
            </a:lvl1pPr>
            <a:lvl2pPr>
              <a:defRPr sz="3330">
                <a:solidFill>
                  <a:schemeClr val="tx1"/>
                </a:solidFill>
              </a:defRPr>
            </a:lvl2pPr>
            <a:lvl3pPr>
              <a:defRPr sz="3330">
                <a:solidFill>
                  <a:schemeClr val="tx1"/>
                </a:solidFill>
              </a:defRPr>
            </a:lvl3pPr>
            <a:lvl4pPr>
              <a:defRPr sz="3330">
                <a:solidFill>
                  <a:schemeClr val="tx1"/>
                </a:solidFill>
              </a:defRPr>
            </a:lvl4pPr>
            <a:lvl5pPr>
              <a:defRPr sz="3330">
                <a:solidFill>
                  <a:schemeClr val="tx1"/>
                </a:solidFill>
              </a:defRPr>
            </a:lvl5pPr>
          </a:lstStyle>
          <a:p>
            <a:pPr marL="182563" indent="-169863"/>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“Quote lorem ipsum dolor</a:t>
            </a:r>
            <a:b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sit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amet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adipiscing</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elit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Maecenas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arcu</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eros,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hendrerit</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consectetur</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US" sz="3330" err="1">
                <a:solidFill>
                  <a:schemeClr val="tx1"/>
                </a:solidFill>
                <a:latin typeface="Arial" panose="020B0604020202020204" pitchFamily="34" charset="0"/>
                <a:ea typeface="Helvetica Neue" panose="02000503000000020004" pitchFamily="2" charset="0"/>
                <a:cs typeface="Arial" panose="020B0604020202020204" pitchFamily="34" charset="0"/>
              </a:rPr>
              <a:t>turpis</a:t>
            </a: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a:t>
            </a:r>
          </a:p>
        </p:txBody>
      </p:sp>
      <p:sp>
        <p:nvSpPr>
          <p:cNvPr id="3" name="Text Placeholder 4">
            <a:extLst>
              <a:ext uri="{FF2B5EF4-FFF2-40B4-BE49-F238E27FC236}">
                <a16:creationId xmlns:a16="http://schemas.microsoft.com/office/drawing/2014/main" id="{1A9BD1F9-E491-63DF-CBE6-E87107EEAA47}"/>
              </a:ext>
            </a:extLst>
          </p:cNvPr>
          <p:cNvSpPr>
            <a:spLocks noGrp="1"/>
          </p:cNvSpPr>
          <p:nvPr>
            <p:ph type="body" sz="quarter" idx="16" hasCustomPrompt="1"/>
          </p:nvPr>
        </p:nvSpPr>
        <p:spPr>
          <a:xfrm>
            <a:off x="1031532" y="4264161"/>
            <a:ext cx="5083174" cy="904875"/>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r>
              <a:rPr lang="en-US" sz="1600">
                <a:solidFill>
                  <a:srgbClr val="5D5B5C"/>
                </a:solidFill>
                <a:latin typeface="Arial" panose="020B0604020202020204" pitchFamily="34" charset="0"/>
                <a:ea typeface="Helvetica Neue" panose="02000503000000020004" pitchFamily="2" charset="0"/>
                <a:cs typeface="Arial" panose="020B0604020202020204" pitchFamily="34" charset="0"/>
              </a:rPr>
              <a:t>This is a quote or headline statement</a:t>
            </a:r>
            <a:endParaRPr lang="en-US" sz="800">
              <a:solidFill>
                <a:srgbClr val="5D5B5C"/>
              </a:solidFill>
              <a:latin typeface="Arial" panose="020B0604020202020204" pitchFamily="34" charset="0"/>
              <a:ea typeface="Helvetica Neue" panose="02000503000000020004" pitchFamily="2" charset="0"/>
              <a:cs typeface="Arial" panose="020B0604020202020204" pitchFamily="34" charset="0"/>
            </a:endParaRPr>
          </a:p>
        </p:txBody>
      </p:sp>
      <p:sp>
        <p:nvSpPr>
          <p:cNvPr id="4" name="Footer Placeholder 14">
            <a:extLst>
              <a:ext uri="{FF2B5EF4-FFF2-40B4-BE49-F238E27FC236}">
                <a16:creationId xmlns:a16="http://schemas.microsoft.com/office/drawing/2014/main" id="{7CE05558-F957-2062-3B64-70663026B45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F18A815C-B90E-147C-6C96-ED66D80418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4138608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FRS-Accountancy-List-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5401CB-9625-9315-BD1F-0A8DBA68805B}"/>
              </a:ext>
            </a:extLst>
          </p:cNvPr>
          <p:cNvSpPr/>
          <p:nvPr userDrawn="1"/>
        </p:nvSpPr>
        <p:spPr>
          <a:xfrm>
            <a:off x="1031532"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B93716B4-BECD-4755-4240-4B0C2BBB57B3}"/>
              </a:ext>
            </a:extLst>
          </p:cNvPr>
          <p:cNvSpPr>
            <a:spLocks noGrp="1"/>
          </p:cNvSpPr>
          <p:nvPr>
            <p:ph type="body" sz="quarter" idx="14" hasCustomPrompt="1"/>
          </p:nvPr>
        </p:nvSpPr>
        <p:spPr>
          <a:xfrm>
            <a:off x="1019174" y="1351313"/>
            <a:ext cx="5083608"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Listing page</a:t>
            </a:r>
          </a:p>
        </p:txBody>
      </p:sp>
      <p:sp>
        <p:nvSpPr>
          <p:cNvPr id="3" name="Text Placeholder 7">
            <a:extLst>
              <a:ext uri="{FF2B5EF4-FFF2-40B4-BE49-F238E27FC236}">
                <a16:creationId xmlns:a16="http://schemas.microsoft.com/office/drawing/2014/main" id="{AD54AF99-FE00-57D9-2D62-C29ECC7EC23D}"/>
              </a:ext>
            </a:extLst>
          </p:cNvPr>
          <p:cNvSpPr>
            <a:spLocks noGrp="1"/>
          </p:cNvSpPr>
          <p:nvPr>
            <p:ph type="body" sz="quarter" idx="19" hasCustomPrompt="1"/>
          </p:nvPr>
        </p:nvSpPr>
        <p:spPr>
          <a:xfrm>
            <a:off x="1019173" y="2548098"/>
            <a:ext cx="5083607" cy="3501183"/>
          </a:xfrm>
          <a:prstGeom prst="rect">
            <a:avLst/>
          </a:prstGeom>
        </p:spPr>
        <p:txBody>
          <a:bodyPr wrap="square" lIns="0" tIns="0" rIns="0" bIns="0" numCol="1" spcCol="540000"/>
          <a:lstStyle>
            <a:lvl1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285750" marR="0" lvl="0" indent="-285750" algn="l" defTabSz="914400" rtl="0" eaLnBrk="1" fontAlgn="auto" latinLnBrk="0" hangingPunct="1">
              <a:lnSpc>
                <a:spcPct val="100000"/>
              </a:lnSpc>
              <a:spcBef>
                <a:spcPts val="1000"/>
              </a:spcBef>
              <a:spcAft>
                <a:spcPts val="0"/>
              </a:spcAft>
              <a:buClrTx/>
              <a:buSzTx/>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4" name="Footer Placeholder 14">
            <a:extLst>
              <a:ext uri="{FF2B5EF4-FFF2-40B4-BE49-F238E27FC236}">
                <a16:creationId xmlns:a16="http://schemas.microsoft.com/office/drawing/2014/main" id="{FFDAACB3-F08D-D5BC-83A3-78F5DED617BD}"/>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CE5BC2E6-280C-1BA9-05C5-F255D0EBC0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396544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FRS-Accounting-Blank">
    <p:spTree>
      <p:nvGrpSpPr>
        <p:cNvPr id="1" name=""/>
        <p:cNvGrpSpPr/>
        <p:nvPr/>
      </p:nvGrpSpPr>
      <p:grpSpPr>
        <a:xfrm>
          <a:off x="0" y="0"/>
          <a:ext cx="0" cy="0"/>
          <a:chOff x="0" y="0"/>
          <a:chExt cx="0" cy="0"/>
        </a:xfrm>
      </p:grpSpPr>
      <p:sp>
        <p:nvSpPr>
          <p:cNvPr id="2" name="Footer Placeholder 14">
            <a:extLst>
              <a:ext uri="{FF2B5EF4-FFF2-40B4-BE49-F238E27FC236}">
                <a16:creationId xmlns:a16="http://schemas.microsoft.com/office/drawing/2014/main" id="{92065020-F75D-87C4-8AD4-82F5AB2D00AA}"/>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3" name="Picture 2">
            <a:extLst>
              <a:ext uri="{FF2B5EF4-FFF2-40B4-BE49-F238E27FC236}">
                <a16:creationId xmlns:a16="http://schemas.microsoft.com/office/drawing/2014/main" id="{C3B317A1-FE8B-F57E-98C1-1F843DD217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2514247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ccountancy-Title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 Placeholder 17">
            <a:extLst>
              <a:ext uri="{FF2B5EF4-FFF2-40B4-BE49-F238E27FC236}">
                <a16:creationId xmlns:a16="http://schemas.microsoft.com/office/drawing/2014/main" id="{5451A9A7-51AC-89C1-5AB7-E1406C9565B7}"/>
              </a:ext>
            </a:extLst>
          </p:cNvPr>
          <p:cNvSpPr>
            <a:spLocks noGrp="1"/>
          </p:cNvSpPr>
          <p:nvPr>
            <p:ph type="body" sz="quarter" idx="10" hasCustomPrompt="1"/>
          </p:nvPr>
        </p:nvSpPr>
        <p:spPr>
          <a:xfrm>
            <a:off x="1024750" y="2603448"/>
            <a:ext cx="5072400" cy="3263210"/>
          </a:xfrm>
          <a:prstGeom prst="rect">
            <a:avLst/>
          </a:prstGeom>
        </p:spPr>
        <p:txBody>
          <a:bodyPr lIns="0" tIns="0" rIns="0" bIns="0"/>
          <a:lstStyle>
            <a:lvl1pPr>
              <a:spcBef>
                <a:spcPts val="0"/>
              </a:spcBef>
              <a:defRPr>
                <a:solidFill>
                  <a:schemeClr val="tx1"/>
                </a:solidFill>
              </a:defRPr>
            </a:lvl1pPr>
          </a:lstStyle>
          <a:p>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IFRS Accounting </a:t>
            </a:r>
            <a:b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Cover slide example</a:t>
            </a:r>
          </a:p>
        </p:txBody>
      </p:sp>
      <p:sp>
        <p:nvSpPr>
          <p:cNvPr id="14" name="Text Placeholder 24">
            <a:extLst>
              <a:ext uri="{FF2B5EF4-FFF2-40B4-BE49-F238E27FC236}">
                <a16:creationId xmlns:a16="http://schemas.microsoft.com/office/drawing/2014/main" id="{D6C7A500-B495-0E32-18F8-04E6155C144B}"/>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solidFill>
                  <a:schemeClr val="tx1"/>
                </a:solidFill>
              </a:defRPr>
            </a:lvl1pPr>
            <a:lvl2pPr>
              <a:defRPr sz="800"/>
            </a:lvl2pPr>
            <a:lvl3pPr>
              <a:defRPr sz="800"/>
            </a:lvl3pPr>
            <a:lvl4pPr>
              <a:defRPr sz="800"/>
            </a:lvl4pPr>
            <a:lvl5pPr>
              <a:defRPr sz="800"/>
            </a:lvl5pPr>
          </a:lstStyle>
          <a:p>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The views expressed in this presentation are those of the presenter, not necessarily those of the IFRS </a:t>
            </a:r>
            <a:b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Foundation, International Accounting Standards Board or the International Sustainability Standards Board. </a:t>
            </a:r>
            <a:b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Copyright © 2022 IFRS Foundation. All rights reserved.</a:t>
            </a:r>
          </a:p>
        </p:txBody>
      </p:sp>
      <p:pic>
        <p:nvPicPr>
          <p:cNvPr id="8" name="Picture 7">
            <a:extLst>
              <a:ext uri="{FF2B5EF4-FFF2-40B4-BE49-F238E27FC236}">
                <a16:creationId xmlns:a16="http://schemas.microsoft.com/office/drawing/2014/main" id="{E2E07FCC-ED29-BF25-3AC4-4E9DCF8BACDF}"/>
              </a:ext>
            </a:extLst>
          </p:cNvPr>
          <p:cNvPicPr>
            <a:picLocks noChangeAspect="1"/>
          </p:cNvPicPr>
          <p:nvPr userDrawn="1"/>
        </p:nvPicPr>
        <p:blipFill>
          <a:blip r:embed="rId2"/>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14F1C207-75A3-AEFF-22B1-14CA2FA935EA}"/>
              </a:ext>
            </a:extLst>
          </p:cNvPr>
          <p:cNvPicPr>
            <a:picLocks noChangeAspect="1"/>
          </p:cNvPicPr>
          <p:nvPr userDrawn="1"/>
        </p:nvPicPr>
        <p:blipFill rotWithShape="1">
          <a:blip r:embed="rId3"/>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4018928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87096"/>
            <a:ext cx="12192000" cy="5697537"/>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5" name="Title 1">
            <a:extLst>
              <a:ext uri="{FF2B5EF4-FFF2-40B4-BE49-F238E27FC236}">
                <a16:creationId xmlns:a16="http://schemas.microsoft.com/office/drawing/2014/main" id="{01AE4D02-0E5B-7495-3224-F42217E9CD42}"/>
              </a:ext>
            </a:extLst>
          </p:cNvPr>
          <p:cNvSpPr>
            <a:spLocks noGrp="1"/>
          </p:cNvSpPr>
          <p:nvPr>
            <p:ph type="ctrTitle"/>
          </p:nvPr>
        </p:nvSpPr>
        <p:spPr>
          <a:xfrm>
            <a:off x="932225" y="2602317"/>
            <a:ext cx="5163775" cy="3174031"/>
          </a:xfrm>
        </p:spPr>
        <p:txBody>
          <a:bodyPr anchor="t">
            <a:noAutofit/>
          </a:bodyPr>
          <a:lstStyle>
            <a:lvl1pPr algn="l">
              <a:defRPr sz="3000">
                <a:solidFill>
                  <a:schemeClr val="bg1"/>
                </a:solidFill>
              </a:defRPr>
            </a:lvl1pPr>
          </a:lstStyle>
          <a:p>
            <a:r>
              <a:rPr lang="en-US"/>
              <a:t>Click to edit Master title style</a:t>
            </a:r>
            <a:endParaRPr lang="en-GB"/>
          </a:p>
        </p:txBody>
      </p:sp>
      <p:sp>
        <p:nvSpPr>
          <p:cNvPr id="8" name="TextBox 7">
            <a:extLst>
              <a:ext uri="{FF2B5EF4-FFF2-40B4-BE49-F238E27FC236}">
                <a16:creationId xmlns:a16="http://schemas.microsoft.com/office/drawing/2014/main" id="{CA8EBA97-43BA-D466-503F-8F61EDCD685D}"/>
              </a:ext>
            </a:extLst>
          </p:cNvPr>
          <p:cNvSpPr txBox="1"/>
          <p:nvPr userDrawn="1"/>
        </p:nvSpPr>
        <p:spPr>
          <a:xfrm>
            <a:off x="955142" y="6057900"/>
            <a:ext cx="5057445" cy="461665"/>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The views expressed In this presentation are those of the presenter, not necessarily those of the IFRS Foundation, International Accounting Standards Board or the International Sustainability Standards Board. 
Copyright © 2022. IFRS foundation. All rights reserved.  </a:t>
            </a:r>
          </a:p>
        </p:txBody>
      </p:sp>
    </p:spTree>
    <p:extLst>
      <p:ext uri="{BB962C8B-B14F-4D97-AF65-F5344CB8AC3E}">
        <p14:creationId xmlns:p14="http://schemas.microsoft.com/office/powerpoint/2010/main" val="37867605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31">
          <p15:clr>
            <a:srgbClr val="FBAE40"/>
          </p15:clr>
        </p15:guide>
        <p15:guide id="4" orient="horz" pos="3816">
          <p15:clr>
            <a:srgbClr val="FBAE40"/>
          </p15:clr>
        </p15:guide>
        <p15:guide id="5" orient="horz" pos="1638">
          <p15:clr>
            <a:srgbClr val="FBAE40"/>
          </p15:clr>
        </p15:guide>
        <p15:guide id="6" orient="horz" pos="152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962521-EA30-0B16-921E-2D154B6589D1}"/>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5" name="Title 1">
            <a:extLst>
              <a:ext uri="{FF2B5EF4-FFF2-40B4-BE49-F238E27FC236}">
                <a16:creationId xmlns:a16="http://schemas.microsoft.com/office/drawing/2014/main" id="{01AE4D02-0E5B-7495-3224-F42217E9CD42}"/>
              </a:ext>
            </a:extLst>
          </p:cNvPr>
          <p:cNvSpPr>
            <a:spLocks noGrp="1"/>
          </p:cNvSpPr>
          <p:nvPr>
            <p:ph type="ctrTitle"/>
          </p:nvPr>
        </p:nvSpPr>
        <p:spPr>
          <a:xfrm>
            <a:off x="933876" y="2602317"/>
            <a:ext cx="5162123" cy="3174031"/>
          </a:xfrm>
        </p:spPr>
        <p:txBody>
          <a:bodyPr anchor="t">
            <a:noAutofit/>
          </a:bodyPr>
          <a:lstStyle>
            <a:lvl1pPr algn="l">
              <a:defRPr sz="3000">
                <a:solidFill>
                  <a:schemeClr val="tx1"/>
                </a:solidFill>
              </a:defRPr>
            </a:lvl1pPr>
          </a:lstStyle>
          <a:p>
            <a:r>
              <a:rPr lang="en-US"/>
              <a:t>Click to edit Master title style</a:t>
            </a:r>
            <a:endParaRPr lang="en-GB"/>
          </a:p>
        </p:txBody>
      </p:sp>
      <p:sp>
        <p:nvSpPr>
          <p:cNvPr id="8" name="TextBox 7">
            <a:extLst>
              <a:ext uri="{FF2B5EF4-FFF2-40B4-BE49-F238E27FC236}">
                <a16:creationId xmlns:a16="http://schemas.microsoft.com/office/drawing/2014/main" id="{CA8EBA97-43BA-D466-503F-8F61EDCD685D}"/>
              </a:ext>
            </a:extLst>
          </p:cNvPr>
          <p:cNvSpPr txBox="1"/>
          <p:nvPr userDrawn="1"/>
        </p:nvSpPr>
        <p:spPr>
          <a:xfrm>
            <a:off x="955142" y="6057900"/>
            <a:ext cx="5057445" cy="461665"/>
          </a:xfrm>
          <a:prstGeom prst="rect">
            <a:avLst/>
          </a:prstGeom>
          <a:noFill/>
        </p:spPr>
        <p:txBody>
          <a:bodyPr wrap="square" rtlCol="0">
            <a:spAutoFit/>
          </a:bodyPr>
          <a:lstStyle/>
          <a:p>
            <a:r>
              <a:rPr lang="en-GB" sz="800">
                <a:solidFill>
                  <a:schemeClr val="tx1"/>
                </a:solidFill>
                <a:latin typeface="Arial" panose="020B0604020202020204" pitchFamily="34" charset="0"/>
                <a:cs typeface="Arial" panose="020B0604020202020204" pitchFamily="34" charset="0"/>
              </a:rPr>
              <a:t>The views expressed In this presentation are those of the presenter, not necessarily those of the IFRS Foundation, International Accounting Standards Board or the International Sustainability Standards Board. 
Copyright © 2022. IFRS foundation. All rights reserved.  </a:t>
            </a:r>
          </a:p>
        </p:txBody>
      </p:sp>
    </p:spTree>
    <p:extLst>
      <p:ext uri="{BB962C8B-B14F-4D97-AF65-F5344CB8AC3E}">
        <p14:creationId xmlns:p14="http://schemas.microsoft.com/office/powerpoint/2010/main" val="3832122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31">
          <p15:clr>
            <a:srgbClr val="FBAE40"/>
          </p15:clr>
        </p15:guide>
        <p15:guide id="4" orient="horz" pos="3816">
          <p15:clr>
            <a:srgbClr val="FBAE40"/>
          </p15:clr>
        </p15:guide>
        <p15:guide id="5" orient="horz" pos="1638">
          <p15:clr>
            <a:srgbClr val="FBAE40"/>
          </p15:clr>
        </p15:guide>
        <p15:guide id="6" orient="horz" pos="152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aff-pap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06DFD22-79F5-5091-B44D-E606EBA2F5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12" name="Text Placeholder 11">
            <a:extLst>
              <a:ext uri="{FF2B5EF4-FFF2-40B4-BE49-F238E27FC236}">
                <a16:creationId xmlns:a16="http://schemas.microsoft.com/office/drawing/2014/main" id="{22B98655-52E0-B0FB-18A1-1832DDC894FC}"/>
              </a:ext>
            </a:extLst>
          </p:cNvPr>
          <p:cNvSpPr>
            <a:spLocks noGrp="1"/>
          </p:cNvSpPr>
          <p:nvPr>
            <p:ph type="body" sz="quarter" idx="13" hasCustomPrompt="1"/>
          </p:nvPr>
        </p:nvSpPr>
        <p:spPr>
          <a:xfrm>
            <a:off x="3732756" y="763399"/>
            <a:ext cx="8087765" cy="397065"/>
          </a:xfrm>
          <a:prstGeom prst="rect">
            <a:avLst/>
          </a:prstGeom>
        </p:spPr>
        <p:txBody>
          <a:bodyPr lIns="0" tIns="0" rIns="0" bIns="0"/>
          <a:lstStyle>
            <a:lvl1pPr algn="r">
              <a:defRPr sz="1300">
                <a:solidFill>
                  <a:srgbClr val="5F606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reference</a:t>
            </a:r>
          </a:p>
        </p:txBody>
      </p:sp>
      <p:sp>
        <p:nvSpPr>
          <p:cNvPr id="21" name="Text Placeholder 11">
            <a:extLst>
              <a:ext uri="{FF2B5EF4-FFF2-40B4-BE49-F238E27FC236}">
                <a16:creationId xmlns:a16="http://schemas.microsoft.com/office/drawing/2014/main" id="{E12A39EF-DAD0-ED54-ACF7-F395537C5C6E}"/>
              </a:ext>
            </a:extLst>
          </p:cNvPr>
          <p:cNvSpPr>
            <a:spLocks noGrp="1"/>
          </p:cNvSpPr>
          <p:nvPr>
            <p:ph type="body" sz="quarter" idx="14" hasCustomPrompt="1"/>
          </p:nvPr>
        </p:nvSpPr>
        <p:spPr>
          <a:xfrm>
            <a:off x="3732756" y="266674"/>
            <a:ext cx="8087765" cy="397065"/>
          </a:xfrm>
          <a:prstGeom prst="rect">
            <a:avLst/>
          </a:prstGeom>
        </p:spPr>
        <p:txBody>
          <a:bodyPr lIns="0" tIns="0" rIns="0" bIns="0"/>
          <a:lstStyle>
            <a:lvl1pPr algn="r">
              <a:defRPr sz="3000" b="1">
                <a:solidFill>
                  <a:srgbClr val="5F606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Staff paper</a:t>
            </a:r>
          </a:p>
        </p:txBody>
      </p:sp>
      <p:pic>
        <p:nvPicPr>
          <p:cNvPr id="3" name="Picture 2">
            <a:extLst>
              <a:ext uri="{FF2B5EF4-FFF2-40B4-BE49-F238E27FC236}">
                <a16:creationId xmlns:a16="http://schemas.microsoft.com/office/drawing/2014/main" id="{15431B5A-6257-8333-528C-1A3D4225D0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sp>
        <p:nvSpPr>
          <p:cNvPr id="5" name="TextBox 4">
            <a:extLst>
              <a:ext uri="{FF2B5EF4-FFF2-40B4-BE49-F238E27FC236}">
                <a16:creationId xmlns:a16="http://schemas.microsoft.com/office/drawing/2014/main" id="{BAEE3512-9C30-D9E2-41C8-3D6BF142EFFD}"/>
              </a:ext>
            </a:extLst>
          </p:cNvPr>
          <p:cNvSpPr txBox="1"/>
          <p:nvPr userDrawn="1"/>
        </p:nvSpPr>
        <p:spPr>
          <a:xfrm>
            <a:off x="955142" y="6057900"/>
            <a:ext cx="5140858" cy="707886"/>
          </a:xfrm>
          <a:prstGeom prst="rect">
            <a:avLst/>
          </a:prstGeom>
          <a:noFill/>
        </p:spPr>
        <p:txBody>
          <a:bodyPr wrap="square" rtlCol="0">
            <a:spAutoFit/>
          </a:bodyPr>
          <a:lstStyle/>
          <a:p>
            <a:r>
              <a:rPr lang="en-GB" sz="800">
                <a:solidFill>
                  <a:schemeClr val="tx1"/>
                </a:solidFill>
                <a:latin typeface="Arial" panose="020B0604020202020204" pitchFamily="34" charset="0"/>
                <a:cs typeface="Arial" panose="020B0604020202020204" pitchFamily="34" charset="0"/>
              </a:rPr>
              <a:t>This paper has been prepared for discussion at a public meeting of the International Accounting Standards Board (IASB). This paper does not represent the views of the IASB or any individual IASB member. Any comments in the paper do not purport to set out what would be an acceptable or unacceptable application of IFRS® Accounting Standards. The IASB’s technical decisions are made in public and are reported in the IASB update.</a:t>
            </a:r>
          </a:p>
        </p:txBody>
      </p:sp>
    </p:spTree>
    <p:extLst>
      <p:ext uri="{BB962C8B-B14F-4D97-AF65-F5344CB8AC3E}">
        <p14:creationId xmlns:p14="http://schemas.microsoft.com/office/powerpoint/2010/main" val="1722885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Slide-1">
    <p:bg>
      <p:bgPr>
        <a:solidFill>
          <a:srgbClr val="07217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0B0A99-E98F-696F-B7F4-B22D2B962A8B}"/>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92E8B7E-A4AD-103A-F2E8-730C1565A6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pic>
        <p:nvPicPr>
          <p:cNvPr id="9" name="Picture 8">
            <a:extLst>
              <a:ext uri="{FF2B5EF4-FFF2-40B4-BE49-F238E27FC236}">
                <a16:creationId xmlns:a16="http://schemas.microsoft.com/office/drawing/2014/main" id="{D1037826-2364-1C5C-F52C-44DD50EE339E}"/>
              </a:ext>
            </a:extLst>
          </p:cNvPr>
          <p:cNvPicPr>
            <a:picLocks noChangeAspect="1"/>
          </p:cNvPicPr>
          <p:nvPr userDrawn="1"/>
        </p:nvPicPr>
        <p:blipFill>
          <a:blip r:embed="rId3"/>
          <a:stretch>
            <a:fillRect/>
          </a:stretch>
        </p:blipFill>
        <p:spPr>
          <a:xfrm>
            <a:off x="1024751" y="378132"/>
            <a:ext cx="1371327" cy="419017"/>
          </a:xfrm>
          <a:prstGeom prst="rect">
            <a:avLst/>
          </a:prstGeom>
        </p:spPr>
      </p:pic>
      <p:sp>
        <p:nvSpPr>
          <p:cNvPr id="3" name="Footer Placeholder 14">
            <a:extLst>
              <a:ext uri="{FF2B5EF4-FFF2-40B4-BE49-F238E27FC236}">
                <a16:creationId xmlns:a16="http://schemas.microsoft.com/office/drawing/2014/main" id="{5275C82A-AF4A-920A-D492-FE7E96E83B7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4" name="Title 1">
            <a:extLst>
              <a:ext uri="{FF2B5EF4-FFF2-40B4-BE49-F238E27FC236}">
                <a16:creationId xmlns:a16="http://schemas.microsoft.com/office/drawing/2014/main" id="{AC1EA592-503F-A0CE-D602-DA8E19BA56CF}"/>
              </a:ext>
            </a:extLst>
          </p:cNvPr>
          <p:cNvSpPr>
            <a:spLocks noGrp="1"/>
          </p:cNvSpPr>
          <p:nvPr>
            <p:ph type="ctrTitle"/>
          </p:nvPr>
        </p:nvSpPr>
        <p:spPr>
          <a:xfrm>
            <a:off x="942858" y="2602317"/>
            <a:ext cx="5153142" cy="3174031"/>
          </a:xfrm>
        </p:spPr>
        <p:txBody>
          <a:bodyPr anchor="t">
            <a:noAutofit/>
          </a:bodyPr>
          <a:lstStyle>
            <a:lvl1pPr algn="l">
              <a:defRPr sz="30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525808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Slide-2">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3264A8E-FF90-8E15-53E8-D99699D0CA0F}"/>
              </a:ext>
            </a:extLst>
          </p:cNvPr>
          <p:cNvSpPr>
            <a:spLocks noGrp="1"/>
          </p:cNvSpPr>
          <p:nvPr>
            <p:ph type="pic" sz="quarter" idx="14"/>
          </p:nvPr>
        </p:nvSpPr>
        <p:spPr>
          <a:xfrm>
            <a:off x="0" y="0"/>
            <a:ext cx="12192000" cy="6858000"/>
          </a:xfrm>
          <a:prstGeom prst="rect">
            <a:avLst/>
          </a:prstGeom>
          <a:solidFill>
            <a:srgbClr val="5F6062"/>
          </a:solidFill>
        </p:spPr>
        <p:txBody>
          <a:bodyPr anchor="b" anchorCtr="0"/>
          <a:lstStyle>
            <a:lvl1pPr>
              <a:defRPr sz="2000"/>
            </a:lvl1pPr>
          </a:lstStyle>
          <a:p>
            <a:r>
              <a:rPr lang="en-US"/>
              <a:t>Click icon to add picture</a:t>
            </a:r>
          </a:p>
        </p:txBody>
      </p:sp>
      <p:sp>
        <p:nvSpPr>
          <p:cNvPr id="7" name="Footer Placeholder 14">
            <a:extLst>
              <a:ext uri="{FF2B5EF4-FFF2-40B4-BE49-F238E27FC236}">
                <a16:creationId xmlns:a16="http://schemas.microsoft.com/office/drawing/2014/main" id="{5B8D622B-FF5F-1299-9E39-FF670349DA29}"/>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3" name="Title 1">
            <a:extLst>
              <a:ext uri="{FF2B5EF4-FFF2-40B4-BE49-F238E27FC236}">
                <a16:creationId xmlns:a16="http://schemas.microsoft.com/office/drawing/2014/main" id="{DABB4BD9-5972-F3A1-08E5-48128FEE21CC}"/>
              </a:ext>
            </a:extLst>
          </p:cNvPr>
          <p:cNvSpPr>
            <a:spLocks noGrp="1"/>
          </p:cNvSpPr>
          <p:nvPr>
            <p:ph type="ctrTitle"/>
          </p:nvPr>
        </p:nvSpPr>
        <p:spPr>
          <a:xfrm>
            <a:off x="942858" y="2602317"/>
            <a:ext cx="5153142" cy="3174031"/>
          </a:xfrm>
        </p:spPr>
        <p:txBody>
          <a:bodyPr anchor="t">
            <a:noAutofit/>
          </a:bodyPr>
          <a:lstStyle>
            <a:lvl1pPr algn="l">
              <a:defRPr sz="3000">
                <a:solidFill>
                  <a:schemeClr val="bg1"/>
                </a:solidFill>
              </a:defRPr>
            </a:lvl1pPr>
          </a:lstStyle>
          <a:p>
            <a:r>
              <a:rPr lang="en-US"/>
              <a:t>Click to edit Master title style</a:t>
            </a:r>
            <a:endParaRPr lang="en-GB"/>
          </a:p>
        </p:txBody>
      </p:sp>
      <p:sp>
        <p:nvSpPr>
          <p:cNvPr id="8" name="Text Placeholder 15">
            <a:extLst>
              <a:ext uri="{FF2B5EF4-FFF2-40B4-BE49-F238E27FC236}">
                <a16:creationId xmlns:a16="http://schemas.microsoft.com/office/drawing/2014/main" id="{9C77A2BE-5B68-873E-8192-50A487C8E1F3}"/>
              </a:ext>
            </a:extLst>
          </p:cNvPr>
          <p:cNvSpPr>
            <a:spLocks noGrp="1"/>
          </p:cNvSpPr>
          <p:nvPr>
            <p:ph type="body" sz="quarter" idx="15"/>
          </p:nvPr>
        </p:nvSpPr>
        <p:spPr>
          <a:xfrm>
            <a:off x="892141" y="228171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9" name="Text Placeholder 2">
            <a:extLst>
              <a:ext uri="{FF2B5EF4-FFF2-40B4-BE49-F238E27FC236}">
                <a16:creationId xmlns:a16="http://schemas.microsoft.com/office/drawing/2014/main" id="{EC8386B3-3754-03FB-F09C-C383D17E73AA}"/>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156593860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ingle column">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5C9CF9C-D98E-534A-2CD3-C87A37F9DB07}"/>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rgbClr val="5F6062"/>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a:t>
            </a:r>
          </a:p>
        </p:txBody>
      </p:sp>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6" name="Title 1">
            <a:extLst>
              <a:ext uri="{FF2B5EF4-FFF2-40B4-BE49-F238E27FC236}">
                <a16:creationId xmlns:a16="http://schemas.microsoft.com/office/drawing/2014/main" id="{00596278-1279-8D78-00E4-826C2FDAD0D8}"/>
              </a:ext>
            </a:extLst>
          </p:cNvPr>
          <p:cNvSpPr>
            <a:spLocks noGrp="1"/>
          </p:cNvSpPr>
          <p:nvPr>
            <p:ph type="title"/>
          </p:nvPr>
        </p:nvSpPr>
        <p:spPr>
          <a:xfrm>
            <a:off x="923264" y="1311388"/>
            <a:ext cx="7933657" cy="1109550"/>
          </a:xfrm>
        </p:spPr>
        <p:txBody>
          <a:bodyPr anchor="t">
            <a:noAutofit/>
          </a:bodyPr>
          <a:lstStyle>
            <a:lvl1pPr>
              <a:defRPr sz="2400"/>
            </a:lvl1pPr>
          </a:lstStyle>
          <a:p>
            <a:r>
              <a:rPr lang="en-US"/>
              <a:t>Click to edit Master title style</a:t>
            </a:r>
            <a:endParaRPr lang="en-GB"/>
          </a:p>
        </p:txBody>
      </p:sp>
      <p:sp>
        <p:nvSpPr>
          <p:cNvPr id="2" name="Text Placeholder 5">
            <a:extLst>
              <a:ext uri="{FF2B5EF4-FFF2-40B4-BE49-F238E27FC236}">
                <a16:creationId xmlns:a16="http://schemas.microsoft.com/office/drawing/2014/main" id="{7A600AFD-E879-0BF9-8F70-FAA483D853BF}"/>
              </a:ext>
            </a:extLst>
          </p:cNvPr>
          <p:cNvSpPr>
            <a:spLocks noGrp="1"/>
          </p:cNvSpPr>
          <p:nvPr>
            <p:ph type="body" sz="quarter" idx="11"/>
          </p:nvPr>
        </p:nvSpPr>
        <p:spPr>
          <a:xfrm>
            <a:off x="932142" y="2602700"/>
            <a:ext cx="5637334" cy="3391984"/>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154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IFRS-Foundation-Title Slide-2">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DAB40B2-54CA-94D1-5A29-C1029FAB4686}"/>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33866" y="2143797"/>
            <a:ext cx="12225866" cy="4787439"/>
          </a:xfrm>
          <a:prstGeom prst="rect">
            <a:avLst/>
          </a:prstGeom>
        </p:spPr>
      </p:pic>
      <p:pic>
        <p:nvPicPr>
          <p:cNvPr id="11" name="Picture 10">
            <a:extLst>
              <a:ext uri="{FF2B5EF4-FFF2-40B4-BE49-F238E27FC236}">
                <a16:creationId xmlns:a16="http://schemas.microsoft.com/office/drawing/2014/main" id="{E1004824-9417-AF5E-72E4-89D94C1B952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48220" y="98889"/>
            <a:ext cx="4891323" cy="1949353"/>
          </a:xfrm>
          <a:prstGeom prst="rect">
            <a:avLst/>
          </a:prstGeom>
        </p:spPr>
      </p:pic>
      <p:sp>
        <p:nvSpPr>
          <p:cNvPr id="5" name="TextBox 4">
            <a:extLst>
              <a:ext uri="{FF2B5EF4-FFF2-40B4-BE49-F238E27FC236}">
                <a16:creationId xmlns:a16="http://schemas.microsoft.com/office/drawing/2014/main" id="{64A1F985-1D49-A9D7-F8C5-CE9475CC50EF}"/>
              </a:ext>
            </a:extLst>
          </p:cNvPr>
          <p:cNvSpPr txBox="1"/>
          <p:nvPr userDrawn="1"/>
        </p:nvSpPr>
        <p:spPr>
          <a:xfrm>
            <a:off x="5177311" y="1004540"/>
            <a:ext cx="6404237" cy="707886"/>
          </a:xfrm>
          <a:prstGeom prst="rect">
            <a:avLst/>
          </a:prstGeom>
          <a:noFill/>
        </p:spPr>
        <p:txBody>
          <a:bodyPr wrap="square" rtlCol="0">
            <a:spAutoFit/>
          </a:bodyPr>
          <a:lstStyle/>
          <a:p>
            <a:pPr algn="r"/>
            <a:r>
              <a:rPr lang="en-GB" sz="4000">
                <a:solidFill>
                  <a:schemeClr val="bg1">
                    <a:lumMod val="50000"/>
                  </a:schemeClr>
                </a:solidFill>
              </a:rPr>
              <a:t>#IFRSConference23</a:t>
            </a:r>
          </a:p>
        </p:txBody>
      </p:sp>
      <p:pic>
        <p:nvPicPr>
          <p:cNvPr id="2" name="Picture 1">
            <a:extLst>
              <a:ext uri="{FF2B5EF4-FFF2-40B4-BE49-F238E27FC236}">
                <a16:creationId xmlns:a16="http://schemas.microsoft.com/office/drawing/2014/main" id="{1FBF11BE-1B76-65CF-C921-9DBD2D8B8715}"/>
              </a:ext>
            </a:extLst>
          </p:cNvPr>
          <p:cNvPicPr>
            <a:picLocks/>
          </p:cNvPicPr>
          <p:nvPr userDrawn="1"/>
        </p:nvPicPr>
        <p:blipFill rotWithShape="1">
          <a:blip r:embed="rId4" cstate="email">
            <a:extLst>
              <a:ext uri="{28A0092B-C50C-407E-A947-70E740481C1C}">
                <a14:useLocalDpi xmlns:a14="http://schemas.microsoft.com/office/drawing/2010/main"/>
              </a:ext>
            </a:extLst>
          </a:blip>
          <a:srcRect l="-2817" r="29563" b="26127"/>
          <a:stretch/>
        </p:blipFill>
        <p:spPr>
          <a:xfrm>
            <a:off x="7332133" y="2133362"/>
            <a:ext cx="4893733" cy="4797874"/>
          </a:xfrm>
          <a:prstGeom prst="rect">
            <a:avLst/>
          </a:prstGeom>
        </p:spPr>
      </p:pic>
      <p:sp>
        <p:nvSpPr>
          <p:cNvPr id="6" name="TextBox 5">
            <a:extLst>
              <a:ext uri="{FF2B5EF4-FFF2-40B4-BE49-F238E27FC236}">
                <a16:creationId xmlns:a16="http://schemas.microsoft.com/office/drawing/2014/main" id="{BFE20E81-465A-0BEF-FDFD-DA2AC0822B5A}"/>
              </a:ext>
            </a:extLst>
          </p:cNvPr>
          <p:cNvSpPr txBox="1"/>
          <p:nvPr userDrawn="1"/>
        </p:nvSpPr>
        <p:spPr>
          <a:xfrm>
            <a:off x="927897" y="2618077"/>
            <a:ext cx="5168104" cy="461665"/>
          </a:xfrm>
          <a:prstGeom prst="rect">
            <a:avLst/>
          </a:prstGeom>
          <a:noFill/>
        </p:spPr>
        <p:txBody>
          <a:bodyPr wrap="square" rtlCol="0">
            <a:spAutoFit/>
          </a:bodyPr>
          <a:lstStyle/>
          <a:p>
            <a:pPr algn="l"/>
            <a:r>
              <a:rPr lang="en-US" sz="2400" b="0" i="0" u="none" strike="noStrike" spc="100" baseline="0">
                <a:solidFill>
                  <a:schemeClr val="bg1"/>
                </a:solidFill>
                <a:effectLst/>
                <a:latin typeface="+mn-lt"/>
              </a:rPr>
              <a:t>COMING NEXT</a:t>
            </a:r>
            <a:endParaRPr lang="en-GB" sz="2400" spc="100" baseline="0">
              <a:solidFill>
                <a:schemeClr val="bg1"/>
              </a:solidFill>
              <a:latin typeface="+mn-lt"/>
            </a:endParaRPr>
          </a:p>
        </p:txBody>
      </p:sp>
    </p:spTree>
    <p:extLst>
      <p:ext uri="{BB962C8B-B14F-4D97-AF65-F5344CB8AC3E}">
        <p14:creationId xmlns:p14="http://schemas.microsoft.com/office/powerpoint/2010/main" val="10513839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ingle column w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5C9CF9C-D98E-534A-2CD3-C87A37F9DB07}"/>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rgbClr val="5F6062"/>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US" sz="80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a:t>
            </a:r>
          </a:p>
        </p:txBody>
      </p:sp>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a:t>Click to edit Master title style</a:t>
            </a:r>
            <a:endParaRPr lang="en-GB"/>
          </a:p>
        </p:txBody>
      </p:sp>
      <p:sp>
        <p:nvSpPr>
          <p:cNvPr id="4" name="Text Placeholder 5">
            <a:extLst>
              <a:ext uri="{FF2B5EF4-FFF2-40B4-BE49-F238E27FC236}">
                <a16:creationId xmlns:a16="http://schemas.microsoft.com/office/drawing/2014/main" id="{686C9E36-2380-EAA7-67DF-D5795B817FD0}"/>
              </a:ext>
            </a:extLst>
          </p:cNvPr>
          <p:cNvSpPr>
            <a:spLocks noGrp="1"/>
          </p:cNvSpPr>
          <p:nvPr>
            <p:ph type="body" sz="quarter" idx="11"/>
          </p:nvPr>
        </p:nvSpPr>
        <p:spPr>
          <a:xfrm>
            <a:off x="934109" y="2496370"/>
            <a:ext cx="7712741" cy="3391984"/>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61203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F3F4E4E5-3455-D4DD-FBBB-8D76C8E2F35C}"/>
              </a:ext>
            </a:extLst>
          </p:cNvPr>
          <p:cNvSpPr>
            <a:spLocks noGrp="1"/>
          </p:cNvSpPr>
          <p:nvPr>
            <p:ph type="body" sz="quarter" idx="11"/>
          </p:nvPr>
        </p:nvSpPr>
        <p:spPr>
          <a:xfrm>
            <a:off x="932142" y="2505042"/>
            <a:ext cx="5062653" cy="3746902"/>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5">
            <a:extLst>
              <a:ext uri="{FF2B5EF4-FFF2-40B4-BE49-F238E27FC236}">
                <a16:creationId xmlns:a16="http://schemas.microsoft.com/office/drawing/2014/main" id="{84995D68-7886-3F14-E5A1-6A3267A555DE}"/>
              </a:ext>
            </a:extLst>
          </p:cNvPr>
          <p:cNvSpPr>
            <a:spLocks noGrp="1"/>
          </p:cNvSpPr>
          <p:nvPr>
            <p:ph type="body" sz="quarter" idx="17"/>
          </p:nvPr>
        </p:nvSpPr>
        <p:spPr>
          <a:xfrm>
            <a:off x="6195238" y="2505042"/>
            <a:ext cx="5062653" cy="3746902"/>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43348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3" y="1311388"/>
            <a:ext cx="10284487" cy="768823"/>
          </a:xfrm>
        </p:spPr>
        <p:txBody>
          <a:bodyPr anchor="t">
            <a:noAutofit/>
          </a:bodyPr>
          <a:lstStyle>
            <a:lvl1pPr>
              <a:defRPr sz="2400"/>
            </a:lvl1pPr>
          </a:lstStyle>
          <a:p>
            <a:r>
              <a:rPr lang="en-US"/>
              <a:t>Click to edit Master title style</a:t>
            </a:r>
            <a:endParaRPr lang="en-GB"/>
          </a:p>
        </p:txBody>
      </p:sp>
      <p:sp>
        <p:nvSpPr>
          <p:cNvPr id="4" name="Text Placeholder 5">
            <a:extLst>
              <a:ext uri="{FF2B5EF4-FFF2-40B4-BE49-F238E27FC236}">
                <a16:creationId xmlns:a16="http://schemas.microsoft.com/office/drawing/2014/main" id="{4FA6CC23-732E-65DE-FA77-F66BF2824C0D}"/>
              </a:ext>
            </a:extLst>
          </p:cNvPr>
          <p:cNvSpPr>
            <a:spLocks noGrp="1"/>
          </p:cNvSpPr>
          <p:nvPr>
            <p:ph type="body" sz="quarter" idx="12"/>
          </p:nvPr>
        </p:nvSpPr>
        <p:spPr>
          <a:xfrm>
            <a:off x="93411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a:extLst>
              <a:ext uri="{FF2B5EF4-FFF2-40B4-BE49-F238E27FC236}">
                <a16:creationId xmlns:a16="http://schemas.microsoft.com/office/drawing/2014/main" id="{432F3C9E-851D-2B55-B5BC-3C01E367B148}"/>
              </a:ext>
            </a:extLst>
          </p:cNvPr>
          <p:cNvSpPr>
            <a:spLocks noGrp="1"/>
          </p:cNvSpPr>
          <p:nvPr>
            <p:ph type="body" sz="quarter" idx="13"/>
          </p:nvPr>
        </p:nvSpPr>
        <p:spPr>
          <a:xfrm>
            <a:off x="445093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5">
            <a:extLst>
              <a:ext uri="{FF2B5EF4-FFF2-40B4-BE49-F238E27FC236}">
                <a16:creationId xmlns:a16="http://schemas.microsoft.com/office/drawing/2014/main" id="{C95D0F07-5F7E-B298-ACF1-A8210717B2E3}"/>
              </a:ext>
            </a:extLst>
          </p:cNvPr>
          <p:cNvSpPr>
            <a:spLocks noGrp="1"/>
          </p:cNvSpPr>
          <p:nvPr>
            <p:ph type="body" sz="quarter" idx="14"/>
          </p:nvPr>
        </p:nvSpPr>
        <p:spPr>
          <a:xfrm>
            <a:off x="796775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67271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image right">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5167158" cy="1109550"/>
          </a:xfrm>
        </p:spPr>
        <p:txBody>
          <a:bodyPr anchor="t">
            <a:noAutofit/>
          </a:bodyPr>
          <a:lstStyle>
            <a:lvl1pPr>
              <a:defRPr sz="2400"/>
            </a:lvl1pPr>
          </a:lstStyle>
          <a:p>
            <a:r>
              <a:rPr lang="en-US"/>
              <a:t>Click to edit Master title style</a:t>
            </a:r>
            <a:endParaRPr lang="en-GB"/>
          </a:p>
        </p:txBody>
      </p:sp>
      <p:sp>
        <p:nvSpPr>
          <p:cNvPr id="7" name="Picture Placeholder 6">
            <a:extLst>
              <a:ext uri="{FF2B5EF4-FFF2-40B4-BE49-F238E27FC236}">
                <a16:creationId xmlns:a16="http://schemas.microsoft.com/office/drawing/2014/main" id="{54D2C733-25A0-BD0A-F121-84E4674DE3DA}"/>
              </a:ext>
            </a:extLst>
          </p:cNvPr>
          <p:cNvSpPr>
            <a:spLocks noGrp="1"/>
          </p:cNvSpPr>
          <p:nvPr>
            <p:ph type="pic" sz="quarter" idx="10"/>
          </p:nvPr>
        </p:nvSpPr>
        <p:spPr>
          <a:xfrm>
            <a:off x="6283325" y="1160463"/>
            <a:ext cx="5537200" cy="5091112"/>
          </a:xfrm>
        </p:spPr>
        <p:txBody>
          <a:bodyPr/>
          <a:lstStyle/>
          <a:p>
            <a:r>
              <a:rPr lang="en-US"/>
              <a:t>Click icon to add picture</a:t>
            </a:r>
            <a:endParaRPr lang="en-GB"/>
          </a:p>
        </p:txBody>
      </p:sp>
      <p:sp>
        <p:nvSpPr>
          <p:cNvPr id="6" name="Text Placeholder 5">
            <a:extLst>
              <a:ext uri="{FF2B5EF4-FFF2-40B4-BE49-F238E27FC236}">
                <a16:creationId xmlns:a16="http://schemas.microsoft.com/office/drawing/2014/main" id="{159C3C25-34D6-E502-A8D3-202E68FE4D7E}"/>
              </a:ext>
            </a:extLst>
          </p:cNvPr>
          <p:cNvSpPr>
            <a:spLocks noGrp="1"/>
          </p:cNvSpPr>
          <p:nvPr>
            <p:ph type="body" sz="quarter" idx="11"/>
          </p:nvPr>
        </p:nvSpPr>
        <p:spPr>
          <a:xfrm>
            <a:off x="923264" y="2493963"/>
            <a:ext cx="5059363" cy="3757612"/>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64516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slide-People">
    <p:spTree>
      <p:nvGrpSpPr>
        <p:cNvPr id="1" name=""/>
        <p:cNvGrpSpPr/>
        <p:nvPr/>
      </p:nvGrpSpPr>
      <p:grpSpPr>
        <a:xfrm>
          <a:off x="0" y="0"/>
          <a:ext cx="0" cy="0"/>
          <a:chOff x="0" y="0"/>
          <a:chExt cx="0" cy="0"/>
        </a:xfrm>
      </p:grpSpPr>
      <p:sp>
        <p:nvSpPr>
          <p:cNvPr id="31" name="Picture Placeholder 12">
            <a:extLst>
              <a:ext uri="{FF2B5EF4-FFF2-40B4-BE49-F238E27FC236}">
                <a16:creationId xmlns:a16="http://schemas.microsoft.com/office/drawing/2014/main" id="{24F99108-3CBD-7E9F-74D8-6262E9CA2E96}"/>
              </a:ext>
            </a:extLst>
          </p:cNvPr>
          <p:cNvSpPr>
            <a:spLocks noGrp="1"/>
          </p:cNvSpPr>
          <p:nvPr>
            <p:ph type="pic" sz="quarter" idx="15"/>
          </p:nvPr>
        </p:nvSpPr>
        <p:spPr>
          <a:xfrm>
            <a:off x="1165781"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a:t>Click icon to add picture</a:t>
            </a:r>
          </a:p>
        </p:txBody>
      </p:sp>
      <p:sp>
        <p:nvSpPr>
          <p:cNvPr id="32" name="Picture Placeholder 12">
            <a:extLst>
              <a:ext uri="{FF2B5EF4-FFF2-40B4-BE49-F238E27FC236}">
                <a16:creationId xmlns:a16="http://schemas.microsoft.com/office/drawing/2014/main" id="{1BAB9279-0A65-C2BB-B618-69E71E192174}"/>
              </a:ext>
            </a:extLst>
          </p:cNvPr>
          <p:cNvSpPr>
            <a:spLocks noGrp="1"/>
          </p:cNvSpPr>
          <p:nvPr>
            <p:ph type="pic" sz="quarter" idx="16"/>
          </p:nvPr>
        </p:nvSpPr>
        <p:spPr>
          <a:xfrm>
            <a:off x="3814964"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a:t>Click icon to add picture</a:t>
            </a:r>
          </a:p>
        </p:txBody>
      </p:sp>
      <p:sp>
        <p:nvSpPr>
          <p:cNvPr id="33" name="Picture Placeholder 12">
            <a:extLst>
              <a:ext uri="{FF2B5EF4-FFF2-40B4-BE49-F238E27FC236}">
                <a16:creationId xmlns:a16="http://schemas.microsoft.com/office/drawing/2014/main" id="{B960022A-E159-89FE-2FF7-25CA81FAAE3A}"/>
              </a:ext>
            </a:extLst>
          </p:cNvPr>
          <p:cNvSpPr>
            <a:spLocks noGrp="1"/>
          </p:cNvSpPr>
          <p:nvPr>
            <p:ph type="pic" sz="quarter" idx="17"/>
          </p:nvPr>
        </p:nvSpPr>
        <p:spPr>
          <a:xfrm>
            <a:off x="6464147"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a:t>Click icon to add picture</a:t>
            </a:r>
          </a:p>
        </p:txBody>
      </p:sp>
      <p:sp>
        <p:nvSpPr>
          <p:cNvPr id="34" name="Picture Placeholder 12">
            <a:extLst>
              <a:ext uri="{FF2B5EF4-FFF2-40B4-BE49-F238E27FC236}">
                <a16:creationId xmlns:a16="http://schemas.microsoft.com/office/drawing/2014/main" id="{BB3FA6A6-ACA0-D4E5-6EF5-007A5760DA38}"/>
              </a:ext>
            </a:extLst>
          </p:cNvPr>
          <p:cNvSpPr>
            <a:spLocks noGrp="1"/>
          </p:cNvSpPr>
          <p:nvPr>
            <p:ph type="pic" sz="quarter" idx="18"/>
          </p:nvPr>
        </p:nvSpPr>
        <p:spPr>
          <a:xfrm>
            <a:off x="8961730" y="2570276"/>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a:t>Click icon to add picture</a:t>
            </a:r>
          </a:p>
        </p:txBody>
      </p:sp>
      <p:sp>
        <p:nvSpPr>
          <p:cNvPr id="2" name="Footer Placeholder 14">
            <a:extLst>
              <a:ext uri="{FF2B5EF4-FFF2-40B4-BE49-F238E27FC236}">
                <a16:creationId xmlns:a16="http://schemas.microsoft.com/office/drawing/2014/main" id="{6030596F-BD2D-1C3C-0D50-E64FD81728B6}"/>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4" name="Title 1">
            <a:extLst>
              <a:ext uri="{FF2B5EF4-FFF2-40B4-BE49-F238E27FC236}">
                <a16:creationId xmlns:a16="http://schemas.microsoft.com/office/drawing/2014/main" id="{0A3C8BA3-DBA0-428F-1E74-23288E70DA47}"/>
              </a:ext>
            </a:extLst>
          </p:cNvPr>
          <p:cNvSpPr>
            <a:spLocks noGrp="1"/>
          </p:cNvSpPr>
          <p:nvPr>
            <p:ph type="title"/>
          </p:nvPr>
        </p:nvSpPr>
        <p:spPr>
          <a:xfrm>
            <a:off x="923263" y="1311388"/>
            <a:ext cx="10379145" cy="1109550"/>
          </a:xfrm>
        </p:spPr>
        <p:txBody>
          <a:bodyPr anchor="t">
            <a:noAutofit/>
          </a:bodyPr>
          <a:lstStyle>
            <a:lvl1pPr>
              <a:defRPr sz="2400"/>
            </a:lvl1pPr>
          </a:lstStyle>
          <a:p>
            <a:r>
              <a:rPr lang="en-US"/>
              <a:t>Click to edit Master title style</a:t>
            </a:r>
            <a:endParaRPr lang="en-GB"/>
          </a:p>
        </p:txBody>
      </p:sp>
      <p:sp>
        <p:nvSpPr>
          <p:cNvPr id="5" name="Text Placeholder 3">
            <a:extLst>
              <a:ext uri="{FF2B5EF4-FFF2-40B4-BE49-F238E27FC236}">
                <a16:creationId xmlns:a16="http://schemas.microsoft.com/office/drawing/2014/main" id="{4D675318-62E2-83F0-C9EC-211B601164EE}"/>
              </a:ext>
            </a:extLst>
          </p:cNvPr>
          <p:cNvSpPr>
            <a:spLocks noGrp="1"/>
          </p:cNvSpPr>
          <p:nvPr>
            <p:ph type="body" sz="half" idx="2"/>
          </p:nvPr>
        </p:nvSpPr>
        <p:spPr>
          <a:xfrm>
            <a:off x="926626"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05B699A6-E30F-4D2A-7752-E1DDD21CB34B}"/>
              </a:ext>
            </a:extLst>
          </p:cNvPr>
          <p:cNvSpPr>
            <a:spLocks noGrp="1"/>
          </p:cNvSpPr>
          <p:nvPr>
            <p:ph type="body" sz="half" idx="24"/>
          </p:nvPr>
        </p:nvSpPr>
        <p:spPr>
          <a:xfrm>
            <a:off x="3500009"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07B6D645-2DCE-457C-EE76-2EE888AE1139}"/>
              </a:ext>
            </a:extLst>
          </p:cNvPr>
          <p:cNvSpPr>
            <a:spLocks noGrp="1"/>
          </p:cNvSpPr>
          <p:nvPr>
            <p:ph type="body" sz="half" idx="25"/>
          </p:nvPr>
        </p:nvSpPr>
        <p:spPr>
          <a:xfrm>
            <a:off x="6073392"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F3B855E9-677C-5E75-67FD-1E466B660D0E}"/>
              </a:ext>
            </a:extLst>
          </p:cNvPr>
          <p:cNvSpPr>
            <a:spLocks noGrp="1"/>
          </p:cNvSpPr>
          <p:nvPr>
            <p:ph type="body" sz="half" idx="26"/>
          </p:nvPr>
        </p:nvSpPr>
        <p:spPr>
          <a:xfrm>
            <a:off x="8646775"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28431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 page-1">
    <p:bg>
      <p:bgPr>
        <a:solidFill>
          <a:schemeClr val="accent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3E94E3-5368-CC5B-D40A-56DB1AE52996}"/>
              </a:ext>
            </a:extLst>
          </p:cNvPr>
          <p:cNvSpPr/>
          <p:nvPr userDrawn="1"/>
        </p:nvSpPr>
        <p:spPr>
          <a:xfrm>
            <a:off x="1019177" y="113038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14">
            <a:extLst>
              <a:ext uri="{FF2B5EF4-FFF2-40B4-BE49-F238E27FC236}">
                <a16:creationId xmlns:a16="http://schemas.microsoft.com/office/drawing/2014/main" id="{00F8347D-5C3D-CB35-22FB-006C25A14933}"/>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E843265B-B8F3-8E07-7562-931704C57D6E}"/>
              </a:ext>
            </a:extLst>
          </p:cNvPr>
          <p:cNvPicPr>
            <a:picLocks noChangeAspect="1"/>
          </p:cNvPicPr>
          <p:nvPr userDrawn="1"/>
        </p:nvPicPr>
        <p:blipFill>
          <a:blip r:embed="rId2"/>
          <a:stretch>
            <a:fillRect/>
          </a:stretch>
        </p:blipFill>
        <p:spPr>
          <a:xfrm>
            <a:off x="1024751" y="378132"/>
            <a:ext cx="1371327" cy="419017"/>
          </a:xfrm>
          <a:prstGeom prst="rect">
            <a:avLst/>
          </a:prstGeom>
        </p:spPr>
      </p:pic>
      <p:sp>
        <p:nvSpPr>
          <p:cNvPr id="6" name="Title 1">
            <a:extLst>
              <a:ext uri="{FF2B5EF4-FFF2-40B4-BE49-F238E27FC236}">
                <a16:creationId xmlns:a16="http://schemas.microsoft.com/office/drawing/2014/main" id="{57C795FA-93AB-A675-E690-2F6BC5BB7918}"/>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bg1"/>
                </a:solidFill>
              </a:defRPr>
            </a:lvl1pPr>
          </a:lstStyle>
          <a:p>
            <a:r>
              <a:rPr lang="en-US"/>
              <a:t>Click to edit Master title style</a:t>
            </a:r>
            <a:endParaRPr lang="en-GB"/>
          </a:p>
        </p:txBody>
      </p:sp>
      <p:sp>
        <p:nvSpPr>
          <p:cNvPr id="7" name="Text Placeholder 3">
            <a:extLst>
              <a:ext uri="{FF2B5EF4-FFF2-40B4-BE49-F238E27FC236}">
                <a16:creationId xmlns:a16="http://schemas.microsoft.com/office/drawing/2014/main" id="{3AEEAF06-2038-AC01-326E-D8D087D369C9}"/>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57219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page-2">
    <p:bg>
      <p:bgPr>
        <a:solidFill>
          <a:schemeClr val="bg1"/>
        </a:solidFill>
        <a:effectLst/>
      </p:bgPr>
    </p:bg>
    <p:spTree>
      <p:nvGrpSpPr>
        <p:cNvPr id="1" name=""/>
        <p:cNvGrpSpPr/>
        <p:nvPr/>
      </p:nvGrpSpPr>
      <p:grpSpPr>
        <a:xfrm>
          <a:off x="0" y="0"/>
          <a:ext cx="0" cy="0"/>
          <a:chOff x="0" y="0"/>
          <a:chExt cx="0" cy="0"/>
        </a:xfrm>
      </p:grpSpPr>
      <p:sp>
        <p:nvSpPr>
          <p:cNvPr id="25" name="Picture Placeholder 17">
            <a:extLst>
              <a:ext uri="{FF2B5EF4-FFF2-40B4-BE49-F238E27FC236}">
                <a16:creationId xmlns:a16="http://schemas.microsoft.com/office/drawing/2014/main" id="{0BF07E22-272F-CCF3-6394-68CF60D2D074}"/>
              </a:ext>
            </a:extLst>
          </p:cNvPr>
          <p:cNvSpPr>
            <a:spLocks noGrp="1"/>
          </p:cNvSpPr>
          <p:nvPr>
            <p:ph type="pic" sz="quarter" idx="11"/>
          </p:nvPr>
        </p:nvSpPr>
        <p:spPr>
          <a:xfrm>
            <a:off x="-5574" y="0"/>
            <a:ext cx="12192000" cy="6858000"/>
          </a:xfrm>
          <a:prstGeom prst="rect">
            <a:avLst/>
          </a:prstGeom>
          <a:solidFill>
            <a:schemeClr val="tx1"/>
          </a:solidFill>
        </p:spPr>
        <p:txBody>
          <a:bodyPr anchor="b" anchorCtr="0"/>
          <a:lstStyle>
            <a:lvl1pPr>
              <a:defRPr sz="2000"/>
            </a:lvl1pPr>
          </a:lstStyle>
          <a:p>
            <a:r>
              <a:rPr lang="en-US"/>
              <a:t>Click icon to add picture</a:t>
            </a:r>
          </a:p>
        </p:txBody>
      </p:sp>
      <p:sp>
        <p:nvSpPr>
          <p:cNvPr id="10" name="Footer Placeholder 14">
            <a:extLst>
              <a:ext uri="{FF2B5EF4-FFF2-40B4-BE49-F238E27FC236}">
                <a16:creationId xmlns:a16="http://schemas.microsoft.com/office/drawing/2014/main" id="{A645A717-3D7C-E2B9-9A95-B88087C157C5}"/>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9" name="Title 1">
            <a:extLst>
              <a:ext uri="{FF2B5EF4-FFF2-40B4-BE49-F238E27FC236}">
                <a16:creationId xmlns:a16="http://schemas.microsoft.com/office/drawing/2014/main" id="{367A702B-2F0F-9647-F6CF-4AB4119D8A62}"/>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bg1"/>
                </a:solidFill>
              </a:defRPr>
            </a:lvl1pPr>
          </a:lstStyle>
          <a:p>
            <a:r>
              <a:rPr lang="en-US"/>
              <a:t>Click to edit Master title style</a:t>
            </a:r>
            <a:endParaRPr lang="en-GB"/>
          </a:p>
        </p:txBody>
      </p:sp>
      <p:sp>
        <p:nvSpPr>
          <p:cNvPr id="11" name="Text Placeholder 3">
            <a:extLst>
              <a:ext uri="{FF2B5EF4-FFF2-40B4-BE49-F238E27FC236}">
                <a16:creationId xmlns:a16="http://schemas.microsoft.com/office/drawing/2014/main" id="{FEC718AE-761B-1F1D-C01F-127DED371991}"/>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 Placeholder 15">
            <a:extLst>
              <a:ext uri="{FF2B5EF4-FFF2-40B4-BE49-F238E27FC236}">
                <a16:creationId xmlns:a16="http://schemas.microsoft.com/office/drawing/2014/main" id="{68ECB248-3648-51BB-78B8-74E422623139}"/>
              </a:ext>
            </a:extLst>
          </p:cNvPr>
          <p:cNvSpPr>
            <a:spLocks noGrp="1"/>
          </p:cNvSpPr>
          <p:nvPr>
            <p:ph type="body" sz="quarter" idx="15"/>
          </p:nvPr>
        </p:nvSpPr>
        <p:spPr>
          <a:xfrm>
            <a:off x="892141" y="103203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6" name="Text Placeholder 2">
            <a:extLst>
              <a:ext uri="{FF2B5EF4-FFF2-40B4-BE49-F238E27FC236}">
                <a16:creationId xmlns:a16="http://schemas.microsoft.com/office/drawing/2014/main" id="{185DEC34-9A87-8AF8-4AF3-D3D65A76A874}"/>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3767414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page-3">
    <p:bg>
      <p:bgPr>
        <a:solidFill>
          <a:schemeClr val="bg1"/>
        </a:solidFill>
        <a:effectLst/>
      </p:bgPr>
    </p:bg>
    <p:spTree>
      <p:nvGrpSpPr>
        <p:cNvPr id="1" name=""/>
        <p:cNvGrpSpPr/>
        <p:nvPr/>
      </p:nvGrpSpPr>
      <p:grpSpPr>
        <a:xfrm>
          <a:off x="0" y="0"/>
          <a:ext cx="0" cy="0"/>
          <a:chOff x="0" y="0"/>
          <a:chExt cx="0" cy="0"/>
        </a:xfrm>
      </p:grpSpPr>
      <p:sp>
        <p:nvSpPr>
          <p:cNvPr id="2" name="Footer Placeholder 14">
            <a:extLst>
              <a:ext uri="{FF2B5EF4-FFF2-40B4-BE49-F238E27FC236}">
                <a16:creationId xmlns:a16="http://schemas.microsoft.com/office/drawing/2014/main" id="{EF44EBB1-E6D8-B508-0DCE-75A2A114B212}"/>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6" name="Text Placeholder 3">
            <a:extLst>
              <a:ext uri="{FF2B5EF4-FFF2-40B4-BE49-F238E27FC236}">
                <a16:creationId xmlns:a16="http://schemas.microsoft.com/office/drawing/2014/main" id="{D156C0DC-D378-02C8-8359-FE595908ED19}"/>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itle 1">
            <a:extLst>
              <a:ext uri="{FF2B5EF4-FFF2-40B4-BE49-F238E27FC236}">
                <a16:creationId xmlns:a16="http://schemas.microsoft.com/office/drawing/2014/main" id="{3E5A8223-1ADE-EDBE-7A11-ABB05A133568}"/>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2601289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page+image">
    <p:spTree>
      <p:nvGrpSpPr>
        <p:cNvPr id="1" name=""/>
        <p:cNvGrpSpPr/>
        <p:nvPr/>
      </p:nvGrpSpPr>
      <p:grpSpPr>
        <a:xfrm>
          <a:off x="0" y="0"/>
          <a:ext cx="0" cy="0"/>
          <a:chOff x="0" y="0"/>
          <a:chExt cx="0" cy="0"/>
        </a:xfrm>
      </p:grpSpPr>
      <p:sp>
        <p:nvSpPr>
          <p:cNvPr id="4" name="Footer Placeholder 14">
            <a:extLst>
              <a:ext uri="{FF2B5EF4-FFF2-40B4-BE49-F238E27FC236}">
                <a16:creationId xmlns:a16="http://schemas.microsoft.com/office/drawing/2014/main" id="{7CE05558-F957-2062-3B64-70663026B45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6" name="Text Placeholder 3">
            <a:extLst>
              <a:ext uri="{FF2B5EF4-FFF2-40B4-BE49-F238E27FC236}">
                <a16:creationId xmlns:a16="http://schemas.microsoft.com/office/drawing/2014/main" id="{3899D87B-6145-CEAD-DCCD-FA7EC85FD478}"/>
              </a:ext>
            </a:extLst>
          </p:cNvPr>
          <p:cNvSpPr>
            <a:spLocks noGrp="1"/>
          </p:cNvSpPr>
          <p:nvPr>
            <p:ph type="body" sz="half" idx="2"/>
          </p:nvPr>
        </p:nvSpPr>
        <p:spPr>
          <a:xfrm>
            <a:off x="934110" y="4378455"/>
            <a:ext cx="5167157" cy="916560"/>
          </a:xfrm>
        </p:spPr>
        <p:txBody>
          <a:bodyPr>
            <a:no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itle 1">
            <a:extLst>
              <a:ext uri="{FF2B5EF4-FFF2-40B4-BE49-F238E27FC236}">
                <a16:creationId xmlns:a16="http://schemas.microsoft.com/office/drawing/2014/main" id="{54DCFEBF-1C81-29E2-A82A-B80D15137101}"/>
              </a:ext>
            </a:extLst>
          </p:cNvPr>
          <p:cNvSpPr>
            <a:spLocks noGrp="1"/>
          </p:cNvSpPr>
          <p:nvPr>
            <p:ph type="title"/>
          </p:nvPr>
        </p:nvSpPr>
        <p:spPr>
          <a:xfrm>
            <a:off x="923264" y="1311388"/>
            <a:ext cx="5167157" cy="2888472"/>
          </a:xfrm>
        </p:spPr>
        <p:txBody>
          <a:bodyPr anchor="t">
            <a:noAutofit/>
          </a:bodyPr>
          <a:lstStyle>
            <a:lvl1pPr marL="180975" indent="-180975">
              <a:defRPr sz="3000">
                <a:solidFill>
                  <a:schemeClr val="tx1"/>
                </a:solidFill>
              </a:defRPr>
            </a:lvl1pPr>
          </a:lstStyle>
          <a:p>
            <a:r>
              <a:rPr lang="en-US"/>
              <a:t>Click to edit Master title style</a:t>
            </a:r>
            <a:endParaRPr lang="en-GB"/>
          </a:p>
        </p:txBody>
      </p:sp>
      <p:sp>
        <p:nvSpPr>
          <p:cNvPr id="9" name="Picture Placeholder 8">
            <a:extLst>
              <a:ext uri="{FF2B5EF4-FFF2-40B4-BE49-F238E27FC236}">
                <a16:creationId xmlns:a16="http://schemas.microsoft.com/office/drawing/2014/main" id="{72947CE0-B80F-968A-CF57-094ADD4190EE}"/>
              </a:ext>
            </a:extLst>
          </p:cNvPr>
          <p:cNvSpPr>
            <a:spLocks noGrp="1"/>
          </p:cNvSpPr>
          <p:nvPr>
            <p:ph type="pic" sz="quarter" idx="10"/>
          </p:nvPr>
        </p:nvSpPr>
        <p:spPr>
          <a:xfrm>
            <a:off x="6348413" y="1160463"/>
            <a:ext cx="5472112" cy="4897437"/>
          </a:xfrm>
        </p:spPr>
        <p:txBody>
          <a:bodyPr/>
          <a:lstStyle/>
          <a:p>
            <a:r>
              <a:rPr lang="en-US"/>
              <a:t>Click icon to add picture</a:t>
            </a:r>
            <a:endParaRPr lang="en-GB"/>
          </a:p>
        </p:txBody>
      </p:sp>
    </p:spTree>
    <p:extLst>
      <p:ext uri="{BB962C8B-B14F-4D97-AF65-F5344CB8AC3E}">
        <p14:creationId xmlns:p14="http://schemas.microsoft.com/office/powerpoint/2010/main" val="1551217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ist page">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5167158" cy="1109550"/>
          </a:xfrm>
        </p:spPr>
        <p:txBody>
          <a:bodyPr anchor="t">
            <a:noAutofit/>
          </a:bodyPr>
          <a:lstStyle>
            <a:lvl1pPr>
              <a:defRPr sz="2400"/>
            </a:lvl1pPr>
          </a:lstStyle>
          <a:p>
            <a:r>
              <a:rPr lang="en-US"/>
              <a:t>Click to edit Master title style</a:t>
            </a:r>
            <a:endParaRPr lang="en-GB"/>
          </a:p>
        </p:txBody>
      </p:sp>
      <p:sp>
        <p:nvSpPr>
          <p:cNvPr id="4" name="Text Placeholder 5">
            <a:extLst>
              <a:ext uri="{FF2B5EF4-FFF2-40B4-BE49-F238E27FC236}">
                <a16:creationId xmlns:a16="http://schemas.microsoft.com/office/drawing/2014/main" id="{91E99FCF-DAA6-B072-8D40-46033CF3640E}"/>
              </a:ext>
            </a:extLst>
          </p:cNvPr>
          <p:cNvSpPr>
            <a:spLocks noGrp="1"/>
          </p:cNvSpPr>
          <p:nvPr>
            <p:ph type="body" sz="quarter" idx="11"/>
          </p:nvPr>
        </p:nvSpPr>
        <p:spPr>
          <a:xfrm>
            <a:off x="925232" y="2496370"/>
            <a:ext cx="5062653" cy="3755574"/>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99137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IFRS-Foundation-Title Slide-2">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B594D4BB-1857-7ADF-F2DE-F7D4B653131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33866" y="2143797"/>
            <a:ext cx="12225866" cy="4787439"/>
          </a:xfrm>
          <a:prstGeom prst="rect">
            <a:avLst/>
          </a:prstGeom>
        </p:spPr>
      </p:pic>
      <p:pic>
        <p:nvPicPr>
          <p:cNvPr id="18" name="Picture 17">
            <a:extLst>
              <a:ext uri="{FF2B5EF4-FFF2-40B4-BE49-F238E27FC236}">
                <a16:creationId xmlns:a16="http://schemas.microsoft.com/office/drawing/2014/main" id="{ABB3C35A-12C3-1DAD-99B1-0358C7A0125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7535030" y="1911358"/>
            <a:ext cx="4656969" cy="4946642"/>
          </a:xfrm>
          <a:prstGeom prst="rect">
            <a:avLst/>
          </a:prstGeom>
        </p:spPr>
      </p:pic>
      <p:sp>
        <p:nvSpPr>
          <p:cNvPr id="4" name="Text Placeholder 5">
            <a:extLst>
              <a:ext uri="{FF2B5EF4-FFF2-40B4-BE49-F238E27FC236}">
                <a16:creationId xmlns:a16="http://schemas.microsoft.com/office/drawing/2014/main" id="{F00EE6E3-1B28-83CF-7249-065D10FC7921}"/>
              </a:ext>
            </a:extLst>
          </p:cNvPr>
          <p:cNvSpPr txBox="1">
            <a:spLocks/>
          </p:cNvSpPr>
          <p:nvPr userDrawn="1"/>
        </p:nvSpPr>
        <p:spPr>
          <a:xfrm>
            <a:off x="1024751" y="2603448"/>
            <a:ext cx="5072400" cy="3263210"/>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Follow us online</a:t>
            </a:r>
          </a:p>
        </p:txBody>
      </p:sp>
      <p:pic>
        <p:nvPicPr>
          <p:cNvPr id="5" name="Picture 4">
            <a:extLst>
              <a:ext uri="{FF2B5EF4-FFF2-40B4-BE49-F238E27FC236}">
                <a16:creationId xmlns:a16="http://schemas.microsoft.com/office/drawing/2014/main" id="{282BC321-559D-C317-AC6F-569B228323A3}"/>
              </a:ext>
            </a:extLst>
          </p:cNvPr>
          <p:cNvPicPr>
            <a:picLocks noChangeAspect="1"/>
          </p:cNvPicPr>
          <p:nvPr userDrawn="1"/>
        </p:nvPicPr>
        <p:blipFill>
          <a:blip r:embed="rId4"/>
          <a:stretch>
            <a:fillRect/>
          </a:stretch>
        </p:blipFill>
        <p:spPr>
          <a:xfrm>
            <a:off x="1024752" y="4151913"/>
            <a:ext cx="321432" cy="321432"/>
          </a:xfrm>
          <a:prstGeom prst="rect">
            <a:avLst/>
          </a:prstGeom>
        </p:spPr>
      </p:pic>
      <p:pic>
        <p:nvPicPr>
          <p:cNvPr id="9" name="Picture 8">
            <a:extLst>
              <a:ext uri="{FF2B5EF4-FFF2-40B4-BE49-F238E27FC236}">
                <a16:creationId xmlns:a16="http://schemas.microsoft.com/office/drawing/2014/main" id="{AE1E60A6-BB27-AAF5-DE33-332022B053F2}"/>
              </a:ext>
            </a:extLst>
          </p:cNvPr>
          <p:cNvPicPr>
            <a:picLocks noChangeAspect="1"/>
          </p:cNvPicPr>
          <p:nvPr userDrawn="1"/>
        </p:nvPicPr>
        <p:blipFill>
          <a:blip r:embed="rId5"/>
          <a:stretch>
            <a:fillRect/>
          </a:stretch>
        </p:blipFill>
        <p:spPr>
          <a:xfrm>
            <a:off x="1046816" y="4690291"/>
            <a:ext cx="321432" cy="321432"/>
          </a:xfrm>
          <a:prstGeom prst="rect">
            <a:avLst/>
          </a:prstGeom>
        </p:spPr>
      </p:pic>
      <p:pic>
        <p:nvPicPr>
          <p:cNvPr id="10" name="Picture 9">
            <a:extLst>
              <a:ext uri="{FF2B5EF4-FFF2-40B4-BE49-F238E27FC236}">
                <a16:creationId xmlns:a16="http://schemas.microsoft.com/office/drawing/2014/main" id="{B73CAD16-43FD-646B-D032-E3F9AFADC6B4}"/>
              </a:ext>
            </a:extLst>
          </p:cNvPr>
          <p:cNvPicPr>
            <a:picLocks noChangeAspect="1"/>
          </p:cNvPicPr>
          <p:nvPr userDrawn="1"/>
        </p:nvPicPr>
        <p:blipFill>
          <a:blip r:embed="rId6"/>
          <a:stretch>
            <a:fillRect/>
          </a:stretch>
        </p:blipFill>
        <p:spPr>
          <a:xfrm>
            <a:off x="1046816" y="5199494"/>
            <a:ext cx="321431" cy="321431"/>
          </a:xfrm>
          <a:prstGeom prst="rect">
            <a:avLst/>
          </a:prstGeom>
        </p:spPr>
      </p:pic>
      <p:sp>
        <p:nvSpPr>
          <p:cNvPr id="12" name="TextBox 11">
            <a:extLst>
              <a:ext uri="{FF2B5EF4-FFF2-40B4-BE49-F238E27FC236}">
                <a16:creationId xmlns:a16="http://schemas.microsoft.com/office/drawing/2014/main" id="{604741F5-D7C0-5378-ED84-8A95F34DF477}"/>
              </a:ext>
            </a:extLst>
          </p:cNvPr>
          <p:cNvSpPr txBox="1"/>
          <p:nvPr userDrawn="1"/>
        </p:nvSpPr>
        <p:spPr>
          <a:xfrm>
            <a:off x="1364652" y="3499573"/>
            <a:ext cx="1670755" cy="400110"/>
          </a:xfrm>
          <a:prstGeom prst="rect">
            <a:avLst/>
          </a:prstGeom>
          <a:noFill/>
        </p:spPr>
        <p:txBody>
          <a:bodyPr wrap="square" rtlCol="0">
            <a:spAutoFit/>
          </a:bodyPr>
          <a:lstStyle/>
          <a:p>
            <a:r>
              <a:rPr lang="en-GB" sz="2000">
                <a:solidFill>
                  <a:schemeClr val="bg1"/>
                </a:solidFill>
                <a:latin typeface="Arial" panose="020B0604020202020204" pitchFamily="34" charset="0"/>
                <a:cs typeface="Arial" panose="020B0604020202020204" pitchFamily="34" charset="0"/>
              </a:rPr>
              <a:t>ifrs.org</a:t>
            </a:r>
          </a:p>
        </p:txBody>
      </p:sp>
      <p:sp>
        <p:nvSpPr>
          <p:cNvPr id="13" name="TextBox 12">
            <a:extLst>
              <a:ext uri="{FF2B5EF4-FFF2-40B4-BE49-F238E27FC236}">
                <a16:creationId xmlns:a16="http://schemas.microsoft.com/office/drawing/2014/main" id="{87C07BB1-3C2F-A7AF-9F4E-01D49C359AEA}"/>
              </a:ext>
            </a:extLst>
          </p:cNvPr>
          <p:cNvSpPr txBox="1"/>
          <p:nvPr userDrawn="1"/>
        </p:nvSpPr>
        <p:spPr>
          <a:xfrm>
            <a:off x="1346182" y="4073235"/>
            <a:ext cx="2353389" cy="400110"/>
          </a:xfrm>
          <a:prstGeom prst="rect">
            <a:avLst/>
          </a:prstGeom>
          <a:noFill/>
        </p:spPr>
        <p:txBody>
          <a:bodyPr wrap="square" rtlCol="0">
            <a:spAutoFit/>
          </a:bodyPr>
          <a:lstStyle/>
          <a:p>
            <a:r>
              <a:rPr lang="en-GB" sz="2000">
                <a:solidFill>
                  <a:schemeClr val="bg1"/>
                </a:solidFill>
                <a:latin typeface="Arial" panose="020B0604020202020204" pitchFamily="34" charset="0"/>
                <a:cs typeface="Arial" panose="020B0604020202020204" pitchFamily="34" charset="0"/>
              </a:rPr>
              <a:t>@IFRSFoundation</a:t>
            </a:r>
          </a:p>
        </p:txBody>
      </p:sp>
      <p:sp>
        <p:nvSpPr>
          <p:cNvPr id="14" name="TextBox 13">
            <a:extLst>
              <a:ext uri="{FF2B5EF4-FFF2-40B4-BE49-F238E27FC236}">
                <a16:creationId xmlns:a16="http://schemas.microsoft.com/office/drawing/2014/main" id="{CEEA87C5-971A-0F01-3881-FF8A11CF8EE2}"/>
              </a:ext>
            </a:extLst>
          </p:cNvPr>
          <p:cNvSpPr txBox="1"/>
          <p:nvPr userDrawn="1"/>
        </p:nvSpPr>
        <p:spPr>
          <a:xfrm>
            <a:off x="1368247" y="4646897"/>
            <a:ext cx="2130796" cy="400110"/>
          </a:xfrm>
          <a:prstGeom prst="rect">
            <a:avLst/>
          </a:prstGeom>
          <a:noFill/>
        </p:spPr>
        <p:txBody>
          <a:bodyPr wrap="square" rtlCol="0">
            <a:spAutoFit/>
          </a:bodyPr>
          <a:lstStyle/>
          <a:p>
            <a:r>
              <a:rPr lang="en-GB" sz="2000">
                <a:solidFill>
                  <a:schemeClr val="bg1"/>
                </a:solidFill>
                <a:latin typeface="Arial" panose="020B0604020202020204" pitchFamily="34" charset="0"/>
                <a:cs typeface="Arial" panose="020B0604020202020204" pitchFamily="34" charset="0"/>
              </a:rPr>
              <a:t>IFRS Foundation</a:t>
            </a:r>
          </a:p>
        </p:txBody>
      </p:sp>
      <p:sp>
        <p:nvSpPr>
          <p:cNvPr id="15" name="TextBox 14">
            <a:extLst>
              <a:ext uri="{FF2B5EF4-FFF2-40B4-BE49-F238E27FC236}">
                <a16:creationId xmlns:a16="http://schemas.microsoft.com/office/drawing/2014/main" id="{F1BB4BA4-F396-995C-A25F-E1FD2EB86804}"/>
              </a:ext>
            </a:extLst>
          </p:cNvPr>
          <p:cNvSpPr txBox="1"/>
          <p:nvPr userDrawn="1"/>
        </p:nvSpPr>
        <p:spPr>
          <a:xfrm>
            <a:off x="1357605" y="5207335"/>
            <a:ext cx="3422300" cy="400110"/>
          </a:xfrm>
          <a:prstGeom prst="rect">
            <a:avLst/>
          </a:prstGeom>
          <a:noFill/>
        </p:spPr>
        <p:txBody>
          <a:bodyPr wrap="square" rtlCol="0">
            <a:spAutoFit/>
          </a:bodyPr>
          <a:lstStyle/>
          <a:p>
            <a:r>
              <a:rPr lang="en-GB" sz="2000">
                <a:solidFill>
                  <a:schemeClr val="bg1"/>
                </a:solidFill>
                <a:latin typeface="Arial" panose="020B0604020202020204" pitchFamily="34" charset="0"/>
                <a:cs typeface="Arial" panose="020B0604020202020204" pitchFamily="34" charset="0"/>
              </a:rPr>
              <a:t>IFRS Foundation</a:t>
            </a:r>
          </a:p>
        </p:txBody>
      </p:sp>
      <p:pic>
        <p:nvPicPr>
          <p:cNvPr id="16" name="Picture 15">
            <a:extLst>
              <a:ext uri="{FF2B5EF4-FFF2-40B4-BE49-F238E27FC236}">
                <a16:creationId xmlns:a16="http://schemas.microsoft.com/office/drawing/2014/main" id="{D50E2FCC-66BE-AA25-845F-BDE67AA88274}"/>
              </a:ext>
            </a:extLst>
          </p:cNvPr>
          <p:cNvPicPr>
            <a:picLocks noChangeAspect="1"/>
          </p:cNvPicPr>
          <p:nvPr userDrawn="1"/>
        </p:nvPicPr>
        <p:blipFill>
          <a:blip r:embed="rId7"/>
          <a:stretch>
            <a:fillRect/>
          </a:stretch>
        </p:blipFill>
        <p:spPr>
          <a:xfrm>
            <a:off x="1036173" y="3538912"/>
            <a:ext cx="321432" cy="321432"/>
          </a:xfrm>
          <a:prstGeom prst="rect">
            <a:avLst/>
          </a:prstGeom>
        </p:spPr>
      </p:pic>
      <p:pic>
        <p:nvPicPr>
          <p:cNvPr id="20" name="Picture 19">
            <a:extLst>
              <a:ext uri="{FF2B5EF4-FFF2-40B4-BE49-F238E27FC236}">
                <a16:creationId xmlns:a16="http://schemas.microsoft.com/office/drawing/2014/main" id="{0FC023B9-7E89-B658-94D8-189860B428AB}"/>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448220" y="98889"/>
            <a:ext cx="4891323" cy="1949353"/>
          </a:xfrm>
          <a:prstGeom prst="rect">
            <a:avLst/>
          </a:prstGeom>
        </p:spPr>
      </p:pic>
      <p:sp>
        <p:nvSpPr>
          <p:cNvPr id="3" name="TextBox 2">
            <a:extLst>
              <a:ext uri="{FF2B5EF4-FFF2-40B4-BE49-F238E27FC236}">
                <a16:creationId xmlns:a16="http://schemas.microsoft.com/office/drawing/2014/main" id="{FD0C93D2-D986-AA83-3E1A-F3D2DE06696B}"/>
              </a:ext>
            </a:extLst>
          </p:cNvPr>
          <p:cNvSpPr txBox="1"/>
          <p:nvPr userDrawn="1"/>
        </p:nvSpPr>
        <p:spPr>
          <a:xfrm>
            <a:off x="5177311" y="1004540"/>
            <a:ext cx="6404237" cy="707886"/>
          </a:xfrm>
          <a:prstGeom prst="rect">
            <a:avLst/>
          </a:prstGeom>
          <a:noFill/>
        </p:spPr>
        <p:txBody>
          <a:bodyPr wrap="square" rtlCol="0">
            <a:spAutoFit/>
          </a:bodyPr>
          <a:lstStyle/>
          <a:p>
            <a:pPr algn="r"/>
            <a:r>
              <a:rPr lang="en-GB" sz="4000">
                <a:solidFill>
                  <a:schemeClr val="bg1">
                    <a:lumMod val="50000"/>
                  </a:schemeClr>
                </a:solidFill>
              </a:rPr>
              <a:t>#IFRSConference23</a:t>
            </a:r>
          </a:p>
        </p:txBody>
      </p:sp>
    </p:spTree>
    <p:extLst>
      <p:ext uri="{BB962C8B-B14F-4D97-AF65-F5344CB8AC3E}">
        <p14:creationId xmlns:p14="http://schemas.microsoft.com/office/powerpoint/2010/main" val="22927738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4108180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4">
            <a:extLst>
              <a:ext uri="{FF2B5EF4-FFF2-40B4-BE49-F238E27FC236}">
                <a16:creationId xmlns:a16="http://schemas.microsoft.com/office/drawing/2014/main" id="{92065020-F75D-87C4-8AD4-82F5AB2D00AA}"/>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Tree>
    <p:extLst>
      <p:ext uri="{BB962C8B-B14F-4D97-AF65-F5344CB8AC3E}">
        <p14:creationId xmlns:p14="http://schemas.microsoft.com/office/powerpoint/2010/main" val="18655663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IFRS-Accountancy-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60463"/>
            <a:ext cx="12192000" cy="5697537"/>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Text Placeholder 17">
            <a:extLst>
              <a:ext uri="{FF2B5EF4-FFF2-40B4-BE49-F238E27FC236}">
                <a16:creationId xmlns:a16="http://schemas.microsoft.com/office/drawing/2014/main" id="{2FF9ACEC-CA9A-7D94-0251-87947400E176}"/>
              </a:ext>
            </a:extLst>
          </p:cNvPr>
          <p:cNvSpPr>
            <a:spLocks noGrp="1"/>
          </p:cNvSpPr>
          <p:nvPr>
            <p:ph type="body" sz="quarter" idx="10" hasCustomPrompt="1"/>
          </p:nvPr>
        </p:nvSpPr>
        <p:spPr>
          <a:xfrm>
            <a:off x="1024751" y="2603448"/>
            <a:ext cx="5072400" cy="3263210"/>
          </a:xfrm>
          <a:prstGeom prst="rect">
            <a:avLst/>
          </a:prstGeom>
        </p:spPr>
        <p:txBody>
          <a:bodyPr lIns="0" tIns="0" rIns="0" bIns="0"/>
          <a:lstStyle>
            <a:lvl1pPr>
              <a:spcBef>
                <a:spcPts val="0"/>
              </a:spcBef>
              <a:defRPr>
                <a:solidFill>
                  <a:schemeClr val="bg1"/>
                </a:solidFill>
              </a:defRPr>
            </a:lvl1pPr>
          </a:lstStyle>
          <a:p>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IFRS Accounting </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Cover slide example</a:t>
            </a:r>
          </a:p>
        </p:txBody>
      </p:sp>
      <p:sp>
        <p:nvSpPr>
          <p:cNvPr id="27" name="Text Placeholder 24">
            <a:extLst>
              <a:ext uri="{FF2B5EF4-FFF2-40B4-BE49-F238E27FC236}">
                <a16:creationId xmlns:a16="http://schemas.microsoft.com/office/drawing/2014/main" id="{F65465DD-F725-83DB-465B-A87093D13BD0}"/>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lvl1pPr>
            <a:lvl2pPr>
              <a:defRPr sz="800"/>
            </a:lvl2pPr>
            <a:lvl3pPr>
              <a:defRPr sz="800"/>
            </a:lvl3pPr>
            <a:lvl4pPr>
              <a:defRPr sz="800"/>
            </a:lvl4pPr>
            <a:lvl5pPr>
              <a:defRPr sz="800"/>
            </a:lvl5pPr>
          </a:lstStyle>
          <a:p>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The views expressed in this presentation are those of the presenter, not necessarily those of the IFRS </a:t>
            </a:r>
            <a:b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Foundation, International Accounting Standards Board or the International Sustainability Standards Board. </a:t>
            </a:r>
            <a:b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Copyright © 2022 IFRS Foundation. All rights reserved.</a:t>
            </a: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2603207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87096"/>
            <a:ext cx="12192000" cy="5697537"/>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92363"/>
            <a:ext cx="5363891" cy="5697536"/>
          </a:xfrm>
          <a:prstGeom prst="rect">
            <a:avLst/>
          </a:prstGeom>
        </p:spPr>
      </p:pic>
      <p:sp>
        <p:nvSpPr>
          <p:cNvPr id="5" name="Title 1">
            <a:extLst>
              <a:ext uri="{FF2B5EF4-FFF2-40B4-BE49-F238E27FC236}">
                <a16:creationId xmlns:a16="http://schemas.microsoft.com/office/drawing/2014/main" id="{01AE4D02-0E5B-7495-3224-F42217E9CD42}"/>
              </a:ext>
            </a:extLst>
          </p:cNvPr>
          <p:cNvSpPr>
            <a:spLocks noGrp="1"/>
          </p:cNvSpPr>
          <p:nvPr>
            <p:ph type="ctrTitle"/>
          </p:nvPr>
        </p:nvSpPr>
        <p:spPr>
          <a:xfrm>
            <a:off x="932225" y="2602317"/>
            <a:ext cx="5163775" cy="3174031"/>
          </a:xfrm>
        </p:spPr>
        <p:txBody>
          <a:bodyPr anchor="t">
            <a:noAutofit/>
          </a:bodyPr>
          <a:lstStyle>
            <a:lvl1pPr algn="l">
              <a:defRPr sz="3000">
                <a:solidFill>
                  <a:schemeClr val="bg1"/>
                </a:solidFill>
              </a:defRPr>
            </a:lvl1pPr>
          </a:lstStyle>
          <a:p>
            <a:r>
              <a:rPr lang="en-US"/>
              <a:t>Click to edit Master title style</a:t>
            </a:r>
            <a:endParaRPr lang="en-GB"/>
          </a:p>
        </p:txBody>
      </p:sp>
      <p:sp>
        <p:nvSpPr>
          <p:cNvPr id="8" name="TextBox 7">
            <a:extLst>
              <a:ext uri="{FF2B5EF4-FFF2-40B4-BE49-F238E27FC236}">
                <a16:creationId xmlns:a16="http://schemas.microsoft.com/office/drawing/2014/main" id="{CA8EBA97-43BA-D466-503F-8F61EDCD685D}"/>
              </a:ext>
            </a:extLst>
          </p:cNvPr>
          <p:cNvSpPr txBox="1"/>
          <p:nvPr userDrawn="1"/>
        </p:nvSpPr>
        <p:spPr>
          <a:xfrm>
            <a:off x="955142" y="6057900"/>
            <a:ext cx="5057445" cy="461665"/>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The views expressed In this presentation are those of the presenter, not necessarily those of the IFRS Foundation, International Accounting Standards Board or the International Sustainability Standards Board. 
Copyright © 2023 IFRS Foundation. All rights reserved.  </a:t>
            </a:r>
          </a:p>
        </p:txBody>
      </p:sp>
    </p:spTree>
    <p:extLst>
      <p:ext uri="{BB962C8B-B14F-4D97-AF65-F5344CB8AC3E}">
        <p14:creationId xmlns:p14="http://schemas.microsoft.com/office/powerpoint/2010/main" val="24071663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31">
          <p15:clr>
            <a:srgbClr val="FBAE40"/>
          </p15:clr>
        </p15:guide>
        <p15:guide id="4" orient="horz" pos="3816">
          <p15:clr>
            <a:srgbClr val="FBAE40"/>
          </p15:clr>
        </p15:guide>
        <p15:guide id="5" orient="horz" pos="1638">
          <p15:clr>
            <a:srgbClr val="FBAE40"/>
          </p15:clr>
        </p15:guide>
        <p15:guide id="6" orient="horz" pos="152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87096"/>
            <a:ext cx="12192000" cy="5697537"/>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92363"/>
            <a:ext cx="5363891" cy="5697536"/>
          </a:xfrm>
          <a:prstGeom prst="rect">
            <a:avLst/>
          </a:prstGeom>
        </p:spPr>
      </p:pic>
      <p:sp>
        <p:nvSpPr>
          <p:cNvPr id="5" name="Title 1">
            <a:extLst>
              <a:ext uri="{FF2B5EF4-FFF2-40B4-BE49-F238E27FC236}">
                <a16:creationId xmlns:a16="http://schemas.microsoft.com/office/drawing/2014/main" id="{01AE4D02-0E5B-7495-3224-F42217E9CD42}"/>
              </a:ext>
            </a:extLst>
          </p:cNvPr>
          <p:cNvSpPr>
            <a:spLocks noGrp="1"/>
          </p:cNvSpPr>
          <p:nvPr>
            <p:ph type="ctrTitle"/>
          </p:nvPr>
        </p:nvSpPr>
        <p:spPr>
          <a:xfrm>
            <a:off x="932225" y="2602317"/>
            <a:ext cx="5163775" cy="3174031"/>
          </a:xfrm>
        </p:spPr>
        <p:txBody>
          <a:bodyPr anchor="t">
            <a:noAutofit/>
          </a:bodyPr>
          <a:lstStyle>
            <a:lvl1pPr algn="l">
              <a:defRPr sz="3000">
                <a:solidFill>
                  <a:schemeClr val="bg1"/>
                </a:solidFill>
              </a:defRPr>
            </a:lvl1pPr>
          </a:lstStyle>
          <a:p>
            <a:r>
              <a:rPr lang="en-US"/>
              <a:t>Click to edit Master title style</a:t>
            </a:r>
            <a:endParaRPr lang="en-GB"/>
          </a:p>
        </p:txBody>
      </p:sp>
      <p:sp>
        <p:nvSpPr>
          <p:cNvPr id="8" name="TextBox 7">
            <a:extLst>
              <a:ext uri="{FF2B5EF4-FFF2-40B4-BE49-F238E27FC236}">
                <a16:creationId xmlns:a16="http://schemas.microsoft.com/office/drawing/2014/main" id="{CA8EBA97-43BA-D466-503F-8F61EDCD685D}"/>
              </a:ext>
            </a:extLst>
          </p:cNvPr>
          <p:cNvSpPr txBox="1"/>
          <p:nvPr userDrawn="1"/>
        </p:nvSpPr>
        <p:spPr>
          <a:xfrm>
            <a:off x="955142" y="6057900"/>
            <a:ext cx="5057445" cy="461665"/>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The views expressed In this presentation are those of the presenter, not necessarily those of the IFRS Foundation, International Accounting Standards Board or the International Sustainability Standards Board. 
Copyright </a:t>
            </a:r>
            <a:r>
              <a:rPr lang="en-GB" sz="800" baseline="30000">
                <a:solidFill>
                  <a:schemeClr val="bg1"/>
                </a:solidFill>
                <a:latin typeface="Arial" panose="020B0604020202020204" pitchFamily="34" charset="0"/>
                <a:cs typeface="Arial" panose="020B0604020202020204" pitchFamily="34" charset="0"/>
              </a:rPr>
              <a:t>©</a:t>
            </a:r>
            <a:r>
              <a:rPr lang="en-GB" sz="800">
                <a:solidFill>
                  <a:schemeClr val="bg1"/>
                </a:solidFill>
                <a:latin typeface="Arial" panose="020B0604020202020204" pitchFamily="34" charset="0"/>
                <a:cs typeface="Arial" panose="020B0604020202020204" pitchFamily="34" charset="0"/>
              </a:rPr>
              <a:t> 2024 IFRS Foundation. All rights reserved.  </a:t>
            </a:r>
          </a:p>
        </p:txBody>
      </p:sp>
    </p:spTree>
    <p:extLst>
      <p:ext uri="{BB962C8B-B14F-4D97-AF65-F5344CB8AC3E}">
        <p14:creationId xmlns:p14="http://schemas.microsoft.com/office/powerpoint/2010/main" val="24071663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31">
          <p15:clr>
            <a:srgbClr val="FBAE40"/>
          </p15:clr>
        </p15:guide>
        <p15:guide id="4" orient="horz" pos="3816">
          <p15:clr>
            <a:srgbClr val="FBAE40"/>
          </p15:clr>
        </p15:guide>
        <p15:guide id="5" orient="horz" pos="1638">
          <p15:clr>
            <a:srgbClr val="FBAE40"/>
          </p15:clr>
        </p15:guide>
        <p15:guide id="6" orient="horz" pos="152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962521-EA30-0B16-921E-2D154B6589D1}"/>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5" name="Title 1">
            <a:extLst>
              <a:ext uri="{FF2B5EF4-FFF2-40B4-BE49-F238E27FC236}">
                <a16:creationId xmlns:a16="http://schemas.microsoft.com/office/drawing/2014/main" id="{01AE4D02-0E5B-7495-3224-F42217E9CD42}"/>
              </a:ext>
            </a:extLst>
          </p:cNvPr>
          <p:cNvSpPr>
            <a:spLocks noGrp="1"/>
          </p:cNvSpPr>
          <p:nvPr>
            <p:ph type="ctrTitle"/>
          </p:nvPr>
        </p:nvSpPr>
        <p:spPr>
          <a:xfrm>
            <a:off x="933876" y="2602317"/>
            <a:ext cx="5162123" cy="3174031"/>
          </a:xfrm>
        </p:spPr>
        <p:txBody>
          <a:bodyPr anchor="t">
            <a:noAutofit/>
          </a:bodyPr>
          <a:lstStyle>
            <a:lvl1pPr algn="l">
              <a:defRPr sz="3000">
                <a:solidFill>
                  <a:schemeClr val="tx1"/>
                </a:solidFill>
              </a:defRPr>
            </a:lvl1pPr>
          </a:lstStyle>
          <a:p>
            <a:r>
              <a:rPr lang="en-US" noProof="0"/>
              <a:t>Click to edit Master title style</a:t>
            </a:r>
            <a:endParaRPr lang="en-GB" noProof="0"/>
          </a:p>
        </p:txBody>
      </p:sp>
      <p:sp>
        <p:nvSpPr>
          <p:cNvPr id="8" name="TextBox 7">
            <a:extLst>
              <a:ext uri="{FF2B5EF4-FFF2-40B4-BE49-F238E27FC236}">
                <a16:creationId xmlns:a16="http://schemas.microsoft.com/office/drawing/2014/main" id="{CA8EBA97-43BA-D466-503F-8F61EDCD685D}"/>
              </a:ext>
            </a:extLst>
          </p:cNvPr>
          <p:cNvSpPr txBox="1"/>
          <p:nvPr userDrawn="1"/>
        </p:nvSpPr>
        <p:spPr>
          <a:xfrm>
            <a:off x="955142" y="6057900"/>
            <a:ext cx="5057445" cy="461665"/>
          </a:xfrm>
          <a:prstGeom prst="rect">
            <a:avLst/>
          </a:prstGeom>
          <a:noFill/>
        </p:spPr>
        <p:txBody>
          <a:bodyPr wrap="square" rtlCol="0">
            <a:spAutoFit/>
          </a:bodyPr>
          <a:lstStyle/>
          <a:p>
            <a:r>
              <a:rPr lang="en-GB" sz="800">
                <a:solidFill>
                  <a:schemeClr val="tx1"/>
                </a:solidFill>
                <a:latin typeface="Arial" panose="020B0604020202020204" pitchFamily="34" charset="0"/>
                <a:cs typeface="Arial" panose="020B0604020202020204" pitchFamily="34" charset="0"/>
              </a:rPr>
              <a:t>The views expressed In this presentation are those of the presenter, not necessarily those of the IFRS Foundation, International Accounting Standards Board or the International Sustainability Standards Board. 
Copyright © 2023 IFRS Foundation. All rights reserved.  </a:t>
            </a:r>
          </a:p>
        </p:txBody>
      </p:sp>
    </p:spTree>
    <p:extLst>
      <p:ext uri="{BB962C8B-B14F-4D97-AF65-F5344CB8AC3E}">
        <p14:creationId xmlns:p14="http://schemas.microsoft.com/office/powerpoint/2010/main" val="26337734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31">
          <p15:clr>
            <a:srgbClr val="FBAE40"/>
          </p15:clr>
        </p15:guide>
        <p15:guide id="4" orient="horz" pos="3816">
          <p15:clr>
            <a:srgbClr val="FBAE40"/>
          </p15:clr>
        </p15:guide>
        <p15:guide id="5" orient="horz" pos="1638">
          <p15:clr>
            <a:srgbClr val="FBAE40"/>
          </p15:clr>
        </p15:guide>
        <p15:guide id="6" orient="horz" pos="152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taff-pap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06DFD22-79F5-5091-B44D-E606EBA2F5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21" name="Text Placeholder 11">
            <a:extLst>
              <a:ext uri="{FF2B5EF4-FFF2-40B4-BE49-F238E27FC236}">
                <a16:creationId xmlns:a16="http://schemas.microsoft.com/office/drawing/2014/main" id="{E12A39EF-DAD0-ED54-ACF7-F395537C5C6E}"/>
              </a:ext>
            </a:extLst>
          </p:cNvPr>
          <p:cNvSpPr>
            <a:spLocks noGrp="1"/>
          </p:cNvSpPr>
          <p:nvPr>
            <p:ph type="body" sz="quarter" idx="14" hasCustomPrompt="1"/>
          </p:nvPr>
        </p:nvSpPr>
        <p:spPr>
          <a:xfrm>
            <a:off x="3732756" y="266674"/>
            <a:ext cx="8087765" cy="397065"/>
          </a:xfrm>
          <a:prstGeom prst="rect">
            <a:avLst/>
          </a:prstGeom>
        </p:spPr>
        <p:txBody>
          <a:bodyPr lIns="0" tIns="0" rIns="0" bIns="0"/>
          <a:lstStyle>
            <a:lvl1pPr algn="r">
              <a:defRPr sz="3000" b="1">
                <a:solidFill>
                  <a:srgbClr val="5F606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Staff paper</a:t>
            </a:r>
          </a:p>
        </p:txBody>
      </p:sp>
      <p:pic>
        <p:nvPicPr>
          <p:cNvPr id="3" name="Picture 2">
            <a:extLst>
              <a:ext uri="{FF2B5EF4-FFF2-40B4-BE49-F238E27FC236}">
                <a16:creationId xmlns:a16="http://schemas.microsoft.com/office/drawing/2014/main" id="{15431B5A-6257-8333-528C-1A3D4225D0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sp>
        <p:nvSpPr>
          <p:cNvPr id="5" name="TextBox 4">
            <a:extLst>
              <a:ext uri="{FF2B5EF4-FFF2-40B4-BE49-F238E27FC236}">
                <a16:creationId xmlns:a16="http://schemas.microsoft.com/office/drawing/2014/main" id="{BAEE3512-9C30-D9E2-41C8-3D6BF142EFFD}"/>
              </a:ext>
            </a:extLst>
          </p:cNvPr>
          <p:cNvSpPr txBox="1"/>
          <p:nvPr userDrawn="1"/>
        </p:nvSpPr>
        <p:spPr>
          <a:xfrm>
            <a:off x="955142" y="6057900"/>
            <a:ext cx="5363890" cy="584775"/>
          </a:xfrm>
          <a:prstGeom prst="rect">
            <a:avLst/>
          </a:prstGeom>
          <a:noFill/>
        </p:spPr>
        <p:txBody>
          <a:bodyPr wrap="square" rtlCol="0">
            <a:spAutoFit/>
          </a:bodyPr>
          <a:lstStyle/>
          <a:p>
            <a:r>
              <a:rPr lang="en-GB" sz="800" noProof="0">
                <a:solidFill>
                  <a:schemeClr val="tx1"/>
                </a:solidFill>
                <a:latin typeface="Arial" panose="020B0604020202020204" pitchFamily="34" charset="0"/>
                <a:cs typeface="Arial" panose="020B0604020202020204" pitchFamily="34" charset="0"/>
              </a:rPr>
              <a:t>This paper has been prepared for discussion at a public meeting of the International Accounting Standards Board (IASB). This paper does not represent the views of the IASB or any individual IASB member. Any comments in the paper do not purport to set out what would be an acceptable or unacceptable application of IFRS</a:t>
            </a:r>
            <a:r>
              <a:rPr lang="en-GB" sz="800" baseline="30000" noProof="0">
                <a:solidFill>
                  <a:schemeClr val="tx1"/>
                </a:solidFill>
                <a:latin typeface="Arial" panose="020B0604020202020204" pitchFamily="34" charset="0"/>
                <a:cs typeface="Arial" panose="020B0604020202020204" pitchFamily="34" charset="0"/>
              </a:rPr>
              <a:t>®</a:t>
            </a:r>
            <a:r>
              <a:rPr lang="en-GB" sz="800" noProof="0">
                <a:solidFill>
                  <a:schemeClr val="tx1"/>
                </a:solidFill>
                <a:latin typeface="Arial" panose="020B0604020202020204" pitchFamily="34" charset="0"/>
                <a:cs typeface="Arial" panose="020B0604020202020204" pitchFamily="34" charset="0"/>
              </a:rPr>
              <a:t> Accounting Standards. The IASB’s technical decisions are made in public and are reported in the IASB </a:t>
            </a:r>
            <a:r>
              <a:rPr lang="en-GB" sz="800" i="1" noProof="0">
                <a:solidFill>
                  <a:schemeClr val="tx1"/>
                </a:solidFill>
                <a:latin typeface="Arial" panose="020B0604020202020204" pitchFamily="34" charset="0"/>
                <a:cs typeface="Arial" panose="020B0604020202020204" pitchFamily="34" charset="0"/>
              </a:rPr>
              <a:t>Update</a:t>
            </a:r>
            <a:r>
              <a:rPr lang="en-GB" sz="800" baseline="30000" noProof="0">
                <a:solidFill>
                  <a:schemeClr val="tx1"/>
                </a:solidFill>
                <a:latin typeface="Arial" panose="020B0604020202020204" pitchFamily="34" charset="0"/>
                <a:cs typeface="Arial" panose="020B0604020202020204" pitchFamily="34" charset="0"/>
              </a:rPr>
              <a:t> ®</a:t>
            </a:r>
            <a:r>
              <a:rPr lang="en-GB" sz="800" noProof="0">
                <a:solidFill>
                  <a:schemeClr val="tx1"/>
                </a:solidFill>
                <a:latin typeface="Arial" panose="020B0604020202020204" pitchFamily="34" charset="0"/>
                <a:cs typeface="Arial" panose="020B0604020202020204" pitchFamily="34" charset="0"/>
              </a:rPr>
              <a:t>.</a:t>
            </a:r>
          </a:p>
        </p:txBody>
      </p:sp>
      <p:sp>
        <p:nvSpPr>
          <p:cNvPr id="4" name="Text Placeholder 11">
            <a:extLst>
              <a:ext uri="{FF2B5EF4-FFF2-40B4-BE49-F238E27FC236}">
                <a16:creationId xmlns:a16="http://schemas.microsoft.com/office/drawing/2014/main" id="{4C7902A1-01E9-0DA2-9CF8-52BF5A494C50}"/>
              </a:ext>
            </a:extLst>
          </p:cNvPr>
          <p:cNvSpPr>
            <a:spLocks noGrp="1"/>
          </p:cNvSpPr>
          <p:nvPr>
            <p:ph type="body" sz="quarter" idx="13" hasCustomPrompt="1"/>
          </p:nvPr>
        </p:nvSpPr>
        <p:spPr>
          <a:xfrm>
            <a:off x="3732756" y="763399"/>
            <a:ext cx="8087765" cy="397065"/>
          </a:xfrm>
          <a:prstGeom prst="rect">
            <a:avLst/>
          </a:prstGeom>
        </p:spPr>
        <p:txBody>
          <a:bodyPr lIns="0" tIns="0" rIns="0" bIns="0"/>
          <a:lstStyle>
            <a:lvl1pPr algn="r">
              <a:defRPr sz="13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Agenda reference</a:t>
            </a:r>
          </a:p>
        </p:txBody>
      </p:sp>
    </p:spTree>
    <p:extLst>
      <p:ext uri="{BB962C8B-B14F-4D97-AF65-F5344CB8AC3E}">
        <p14:creationId xmlns:p14="http://schemas.microsoft.com/office/powerpoint/2010/main" val="22628009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 Slide-1">
    <p:bg>
      <p:bgPr>
        <a:solidFill>
          <a:srgbClr val="07217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0B0A99-E98F-696F-B7F4-B22D2B962A8B}"/>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92E8B7E-A4AD-103A-F2E8-730C1565A6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pic>
        <p:nvPicPr>
          <p:cNvPr id="9" name="Picture 8">
            <a:extLst>
              <a:ext uri="{FF2B5EF4-FFF2-40B4-BE49-F238E27FC236}">
                <a16:creationId xmlns:a16="http://schemas.microsoft.com/office/drawing/2014/main" id="{D1037826-2364-1C5C-F52C-44DD50EE339E}"/>
              </a:ext>
            </a:extLst>
          </p:cNvPr>
          <p:cNvPicPr>
            <a:picLocks noChangeAspect="1"/>
          </p:cNvPicPr>
          <p:nvPr userDrawn="1"/>
        </p:nvPicPr>
        <p:blipFill>
          <a:blip r:embed="rId3"/>
          <a:stretch>
            <a:fillRect/>
          </a:stretch>
        </p:blipFill>
        <p:spPr>
          <a:xfrm>
            <a:off x="1024751" y="378132"/>
            <a:ext cx="1371327" cy="419017"/>
          </a:xfrm>
          <a:prstGeom prst="rect">
            <a:avLst/>
          </a:prstGeom>
        </p:spPr>
      </p:pic>
      <p:sp>
        <p:nvSpPr>
          <p:cNvPr id="3" name="Footer Placeholder 14">
            <a:extLst>
              <a:ext uri="{FF2B5EF4-FFF2-40B4-BE49-F238E27FC236}">
                <a16:creationId xmlns:a16="http://schemas.microsoft.com/office/drawing/2014/main" id="{5275C82A-AF4A-920A-D492-FE7E96E83B7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4" name="Title 1">
            <a:extLst>
              <a:ext uri="{FF2B5EF4-FFF2-40B4-BE49-F238E27FC236}">
                <a16:creationId xmlns:a16="http://schemas.microsoft.com/office/drawing/2014/main" id="{AC1EA592-503F-A0CE-D602-DA8E19BA56CF}"/>
              </a:ext>
            </a:extLst>
          </p:cNvPr>
          <p:cNvSpPr>
            <a:spLocks noGrp="1"/>
          </p:cNvSpPr>
          <p:nvPr>
            <p:ph type="ctrTitle"/>
          </p:nvPr>
        </p:nvSpPr>
        <p:spPr>
          <a:xfrm>
            <a:off x="942858" y="2602317"/>
            <a:ext cx="5153142" cy="3174031"/>
          </a:xfrm>
        </p:spPr>
        <p:txBody>
          <a:bodyPr anchor="t">
            <a:noAutofit/>
          </a:bodyPr>
          <a:lstStyle>
            <a:lvl1pPr algn="l">
              <a:defRPr sz="3000">
                <a:solidFill>
                  <a:schemeClr val="bg1"/>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24614864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ivider Slide-2">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3264A8E-FF90-8E15-53E8-D99699D0CA0F}"/>
              </a:ext>
            </a:extLst>
          </p:cNvPr>
          <p:cNvSpPr>
            <a:spLocks noGrp="1"/>
          </p:cNvSpPr>
          <p:nvPr>
            <p:ph type="pic" sz="quarter" idx="14"/>
          </p:nvPr>
        </p:nvSpPr>
        <p:spPr>
          <a:xfrm>
            <a:off x="0" y="0"/>
            <a:ext cx="12192000" cy="6858000"/>
          </a:xfrm>
          <a:prstGeom prst="rect">
            <a:avLst/>
          </a:prstGeom>
          <a:solidFill>
            <a:srgbClr val="5F6062"/>
          </a:solidFill>
        </p:spPr>
        <p:txBody>
          <a:bodyPr anchor="b" anchorCtr="0"/>
          <a:lstStyle>
            <a:lvl1pPr>
              <a:defRPr sz="2000"/>
            </a:lvl1pPr>
          </a:lstStyle>
          <a:p>
            <a:r>
              <a:rPr lang="en-US"/>
              <a:t>Click icon to add picture</a:t>
            </a:r>
          </a:p>
        </p:txBody>
      </p:sp>
      <p:sp>
        <p:nvSpPr>
          <p:cNvPr id="7" name="Footer Placeholder 14">
            <a:extLst>
              <a:ext uri="{FF2B5EF4-FFF2-40B4-BE49-F238E27FC236}">
                <a16:creationId xmlns:a16="http://schemas.microsoft.com/office/drawing/2014/main" id="{5B8D622B-FF5F-1299-9E39-FF670349DA29}"/>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3" name="Title 1">
            <a:extLst>
              <a:ext uri="{FF2B5EF4-FFF2-40B4-BE49-F238E27FC236}">
                <a16:creationId xmlns:a16="http://schemas.microsoft.com/office/drawing/2014/main" id="{DABB4BD9-5972-F3A1-08E5-48128FEE21CC}"/>
              </a:ext>
            </a:extLst>
          </p:cNvPr>
          <p:cNvSpPr>
            <a:spLocks noGrp="1"/>
          </p:cNvSpPr>
          <p:nvPr>
            <p:ph type="ctrTitle"/>
          </p:nvPr>
        </p:nvSpPr>
        <p:spPr>
          <a:xfrm>
            <a:off x="942858" y="2602317"/>
            <a:ext cx="5153142" cy="3174031"/>
          </a:xfrm>
        </p:spPr>
        <p:txBody>
          <a:bodyPr anchor="t">
            <a:noAutofit/>
          </a:bodyPr>
          <a:lstStyle>
            <a:lvl1pPr algn="l">
              <a:defRPr sz="3000">
                <a:solidFill>
                  <a:schemeClr val="bg1"/>
                </a:solidFill>
              </a:defRPr>
            </a:lvl1pPr>
          </a:lstStyle>
          <a:p>
            <a:r>
              <a:rPr lang="en-US" noProof="0"/>
              <a:t>Click to edit Master title style</a:t>
            </a:r>
            <a:endParaRPr lang="en-GB" noProof="0"/>
          </a:p>
        </p:txBody>
      </p:sp>
      <p:sp>
        <p:nvSpPr>
          <p:cNvPr id="8" name="Text Placeholder 15">
            <a:extLst>
              <a:ext uri="{FF2B5EF4-FFF2-40B4-BE49-F238E27FC236}">
                <a16:creationId xmlns:a16="http://schemas.microsoft.com/office/drawing/2014/main" id="{9C77A2BE-5B68-873E-8192-50A487C8E1F3}"/>
              </a:ext>
            </a:extLst>
          </p:cNvPr>
          <p:cNvSpPr>
            <a:spLocks noGrp="1"/>
          </p:cNvSpPr>
          <p:nvPr>
            <p:ph type="body" sz="quarter" idx="15"/>
          </p:nvPr>
        </p:nvSpPr>
        <p:spPr>
          <a:xfrm>
            <a:off x="892141" y="228171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9" name="Text Placeholder 2">
            <a:extLst>
              <a:ext uri="{FF2B5EF4-FFF2-40B4-BE49-F238E27FC236}">
                <a16:creationId xmlns:a16="http://schemas.microsoft.com/office/drawing/2014/main" id="{EC8386B3-3754-03FB-F09C-C383D17E73AA}"/>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4043043646"/>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single column">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5C9CF9C-D98E-534A-2CD3-C87A37F9DB07}"/>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rgbClr val="5F6062"/>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GB" sz="800" noProof="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a:t>
            </a:r>
          </a:p>
        </p:txBody>
      </p:sp>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6" name="Title 1">
            <a:extLst>
              <a:ext uri="{FF2B5EF4-FFF2-40B4-BE49-F238E27FC236}">
                <a16:creationId xmlns:a16="http://schemas.microsoft.com/office/drawing/2014/main" id="{00596278-1279-8D78-00E4-826C2FDAD0D8}"/>
              </a:ext>
            </a:extLst>
          </p:cNvPr>
          <p:cNvSpPr>
            <a:spLocks noGrp="1"/>
          </p:cNvSpPr>
          <p:nvPr>
            <p:ph type="title"/>
          </p:nvPr>
        </p:nvSpPr>
        <p:spPr>
          <a:xfrm>
            <a:off x="923264" y="1311388"/>
            <a:ext cx="7933657" cy="1109550"/>
          </a:xfrm>
        </p:spPr>
        <p:txBody>
          <a:bodyPr anchor="t">
            <a:noAutofit/>
          </a:bodyPr>
          <a:lstStyle>
            <a:lvl1pPr>
              <a:defRPr sz="2400"/>
            </a:lvl1pPr>
          </a:lstStyle>
          <a:p>
            <a:r>
              <a:rPr lang="en-US" noProof="0"/>
              <a:t>Click to edit Master title style</a:t>
            </a:r>
            <a:endParaRPr lang="en-GB" noProof="0"/>
          </a:p>
        </p:txBody>
      </p:sp>
      <p:sp>
        <p:nvSpPr>
          <p:cNvPr id="2" name="Text Placeholder 5">
            <a:extLst>
              <a:ext uri="{FF2B5EF4-FFF2-40B4-BE49-F238E27FC236}">
                <a16:creationId xmlns:a16="http://schemas.microsoft.com/office/drawing/2014/main" id="{7A600AFD-E879-0BF9-8F70-FAA483D853BF}"/>
              </a:ext>
            </a:extLst>
          </p:cNvPr>
          <p:cNvSpPr>
            <a:spLocks noGrp="1"/>
          </p:cNvSpPr>
          <p:nvPr>
            <p:ph type="body" sz="quarter" idx="11"/>
          </p:nvPr>
        </p:nvSpPr>
        <p:spPr>
          <a:xfrm>
            <a:off x="932142" y="2602700"/>
            <a:ext cx="5637334" cy="3391984"/>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918589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Divider Slide-1">
    <p:bg>
      <p:bgPr>
        <a:solidFill>
          <a:srgbClr val="07217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0B0A99-E98F-696F-B7F4-B22D2B962A8B}"/>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92E8B7E-A4AD-103A-F2E8-730C1565A6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pic>
        <p:nvPicPr>
          <p:cNvPr id="9" name="Picture 8">
            <a:extLst>
              <a:ext uri="{FF2B5EF4-FFF2-40B4-BE49-F238E27FC236}">
                <a16:creationId xmlns:a16="http://schemas.microsoft.com/office/drawing/2014/main" id="{D1037826-2364-1C5C-F52C-44DD50EE339E}"/>
              </a:ext>
            </a:extLst>
          </p:cNvPr>
          <p:cNvPicPr>
            <a:picLocks noChangeAspect="1"/>
          </p:cNvPicPr>
          <p:nvPr userDrawn="1"/>
        </p:nvPicPr>
        <p:blipFill>
          <a:blip r:embed="rId3"/>
          <a:stretch>
            <a:fillRect/>
          </a:stretch>
        </p:blipFill>
        <p:spPr>
          <a:xfrm>
            <a:off x="1024751" y="378132"/>
            <a:ext cx="1371327" cy="419017"/>
          </a:xfrm>
          <a:prstGeom prst="rect">
            <a:avLst/>
          </a:prstGeom>
        </p:spPr>
      </p:pic>
      <p:sp>
        <p:nvSpPr>
          <p:cNvPr id="3" name="Footer Placeholder 14">
            <a:extLst>
              <a:ext uri="{FF2B5EF4-FFF2-40B4-BE49-F238E27FC236}">
                <a16:creationId xmlns:a16="http://schemas.microsoft.com/office/drawing/2014/main" id="{5275C82A-AF4A-920A-D492-FE7E96E83B7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4" name="Title 1">
            <a:extLst>
              <a:ext uri="{FF2B5EF4-FFF2-40B4-BE49-F238E27FC236}">
                <a16:creationId xmlns:a16="http://schemas.microsoft.com/office/drawing/2014/main" id="{AC1EA592-503F-A0CE-D602-DA8E19BA56CF}"/>
              </a:ext>
            </a:extLst>
          </p:cNvPr>
          <p:cNvSpPr>
            <a:spLocks noGrp="1"/>
          </p:cNvSpPr>
          <p:nvPr>
            <p:ph type="ctrTitle"/>
          </p:nvPr>
        </p:nvSpPr>
        <p:spPr>
          <a:xfrm>
            <a:off x="942858" y="2602317"/>
            <a:ext cx="5153142" cy="3174031"/>
          </a:xfrm>
        </p:spPr>
        <p:txBody>
          <a:bodyPr anchor="t">
            <a:noAutofit/>
          </a:bodyPr>
          <a:lstStyle>
            <a:lvl1pPr algn="l">
              <a:defRPr sz="3000">
                <a:solidFill>
                  <a:schemeClr val="bg1"/>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3321334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single column w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5C9CF9C-D98E-534A-2CD3-C87A37F9DB07}"/>
              </a:ext>
            </a:extLst>
          </p:cNvPr>
          <p:cNvCxnSpPr>
            <a:cxnSpLocks/>
          </p:cNvCxnSpPr>
          <p:nvPr userDrawn="1"/>
        </p:nvCxnSpPr>
        <p:spPr>
          <a:xfrm>
            <a:off x="1019173" y="6103881"/>
            <a:ext cx="2508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69B69008-922F-8087-3207-E588EC977B38}"/>
              </a:ext>
            </a:extLst>
          </p:cNvPr>
          <p:cNvSpPr>
            <a:spLocks noGrp="1"/>
          </p:cNvSpPr>
          <p:nvPr>
            <p:ph type="body" sz="quarter" idx="15" hasCustomPrompt="1"/>
          </p:nvPr>
        </p:nvSpPr>
        <p:spPr>
          <a:xfrm>
            <a:off x="1019173" y="6213075"/>
            <a:ext cx="2667000" cy="644925"/>
          </a:xfrm>
          <a:prstGeom prst="rect">
            <a:avLst/>
          </a:prstGeom>
        </p:spPr>
        <p:txBody>
          <a:bodyPr lIns="0" tIns="0" rIns="0" bIns="0"/>
          <a:lstStyle>
            <a:lvl1pPr>
              <a:defRPr sz="800">
                <a:solidFill>
                  <a:srgbClr val="5F6062"/>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r>
              <a:rPr lang="en-GB" sz="800" noProof="0">
                <a:solidFill>
                  <a:srgbClr val="5D5B5C"/>
                </a:solidFill>
                <a:latin typeface="Arial" panose="020B0604020202020204" pitchFamily="34" charset="0"/>
                <a:ea typeface="Helvetica Neue" panose="02000503000000020004" pitchFamily="2" charset="0"/>
                <a:cs typeface="Arial" panose="020B0604020202020204" pitchFamily="34" charset="0"/>
              </a:rPr>
              <a:t>Notes and reference points here</a:t>
            </a:r>
          </a:p>
        </p:txBody>
      </p:sp>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noProof="0"/>
              <a:t>Click to edit Master title style</a:t>
            </a:r>
            <a:endParaRPr lang="en-GB" noProof="0"/>
          </a:p>
        </p:txBody>
      </p:sp>
      <p:sp>
        <p:nvSpPr>
          <p:cNvPr id="4" name="Text Placeholder 5">
            <a:extLst>
              <a:ext uri="{FF2B5EF4-FFF2-40B4-BE49-F238E27FC236}">
                <a16:creationId xmlns:a16="http://schemas.microsoft.com/office/drawing/2014/main" id="{686C9E36-2380-EAA7-67DF-D5795B817FD0}"/>
              </a:ext>
            </a:extLst>
          </p:cNvPr>
          <p:cNvSpPr>
            <a:spLocks noGrp="1"/>
          </p:cNvSpPr>
          <p:nvPr>
            <p:ph type="body" sz="quarter" idx="11"/>
          </p:nvPr>
        </p:nvSpPr>
        <p:spPr>
          <a:xfrm>
            <a:off x="934109" y="2496370"/>
            <a:ext cx="7712741" cy="3391984"/>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0764217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noProof="0"/>
              <a:t>Click to edit Master title style</a:t>
            </a:r>
            <a:endParaRPr lang="en-GB" noProof="0"/>
          </a:p>
        </p:txBody>
      </p:sp>
      <p:sp>
        <p:nvSpPr>
          <p:cNvPr id="6" name="Text Placeholder 5">
            <a:extLst>
              <a:ext uri="{FF2B5EF4-FFF2-40B4-BE49-F238E27FC236}">
                <a16:creationId xmlns:a16="http://schemas.microsoft.com/office/drawing/2014/main" id="{F3F4E4E5-3455-D4DD-FBBB-8D76C8E2F35C}"/>
              </a:ext>
            </a:extLst>
          </p:cNvPr>
          <p:cNvSpPr>
            <a:spLocks noGrp="1"/>
          </p:cNvSpPr>
          <p:nvPr>
            <p:ph type="body" sz="quarter" idx="11"/>
          </p:nvPr>
        </p:nvSpPr>
        <p:spPr>
          <a:xfrm>
            <a:off x="932142" y="2505042"/>
            <a:ext cx="5062653" cy="3746902"/>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Text Placeholder 5">
            <a:extLst>
              <a:ext uri="{FF2B5EF4-FFF2-40B4-BE49-F238E27FC236}">
                <a16:creationId xmlns:a16="http://schemas.microsoft.com/office/drawing/2014/main" id="{84995D68-7886-3F14-E5A1-6A3267A555DE}"/>
              </a:ext>
            </a:extLst>
          </p:cNvPr>
          <p:cNvSpPr>
            <a:spLocks noGrp="1"/>
          </p:cNvSpPr>
          <p:nvPr>
            <p:ph type="body" sz="quarter" idx="17"/>
          </p:nvPr>
        </p:nvSpPr>
        <p:spPr>
          <a:xfrm>
            <a:off x="6195238" y="2505042"/>
            <a:ext cx="5062653" cy="3746902"/>
          </a:xfrm>
        </p:spPr>
        <p:txBody>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541338" indent="-274638">
              <a:buFont typeface="Wingdings" panose="05000000000000000000" pitchFamily="2" charset="2"/>
              <a:buChar char="§"/>
              <a:defRPr sz="1800"/>
            </a:lvl3pPr>
            <a:lvl4pPr marL="808038" indent="-266700">
              <a:buFont typeface="Arial" panose="020B0604020202020204" pitchFamily="34" charset="0"/>
              <a:buChar char="•"/>
              <a:defRPr sz="1800"/>
            </a:lvl4pPr>
            <a:lvl5pPr marL="1074738" indent="-266700">
              <a:buFont typeface="Arial" panose="020B0604020202020204" pitchFamily="34" charset="0"/>
              <a:buChar cha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11624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3" y="1311388"/>
            <a:ext cx="10284487" cy="768823"/>
          </a:xfrm>
        </p:spPr>
        <p:txBody>
          <a:bodyPr anchor="t">
            <a:noAutofit/>
          </a:bodyPr>
          <a:lstStyle>
            <a:lvl1pPr>
              <a:defRPr sz="2400"/>
            </a:lvl1pPr>
          </a:lstStyle>
          <a:p>
            <a:r>
              <a:rPr lang="en-US" noProof="0"/>
              <a:t>Click to edit Master title style</a:t>
            </a:r>
            <a:endParaRPr lang="en-GB" noProof="0"/>
          </a:p>
        </p:txBody>
      </p:sp>
      <p:sp>
        <p:nvSpPr>
          <p:cNvPr id="4" name="Text Placeholder 5">
            <a:extLst>
              <a:ext uri="{FF2B5EF4-FFF2-40B4-BE49-F238E27FC236}">
                <a16:creationId xmlns:a16="http://schemas.microsoft.com/office/drawing/2014/main" id="{4FA6CC23-732E-65DE-FA77-F66BF2824C0D}"/>
              </a:ext>
            </a:extLst>
          </p:cNvPr>
          <p:cNvSpPr>
            <a:spLocks noGrp="1"/>
          </p:cNvSpPr>
          <p:nvPr>
            <p:ph type="body" sz="quarter" idx="12"/>
          </p:nvPr>
        </p:nvSpPr>
        <p:spPr>
          <a:xfrm>
            <a:off x="93411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5">
            <a:extLst>
              <a:ext uri="{FF2B5EF4-FFF2-40B4-BE49-F238E27FC236}">
                <a16:creationId xmlns:a16="http://schemas.microsoft.com/office/drawing/2014/main" id="{432F3C9E-851D-2B55-B5BC-3C01E367B148}"/>
              </a:ext>
            </a:extLst>
          </p:cNvPr>
          <p:cNvSpPr>
            <a:spLocks noGrp="1"/>
          </p:cNvSpPr>
          <p:nvPr>
            <p:ph type="body" sz="quarter" idx="13"/>
          </p:nvPr>
        </p:nvSpPr>
        <p:spPr>
          <a:xfrm>
            <a:off x="445093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Text Placeholder 5">
            <a:extLst>
              <a:ext uri="{FF2B5EF4-FFF2-40B4-BE49-F238E27FC236}">
                <a16:creationId xmlns:a16="http://schemas.microsoft.com/office/drawing/2014/main" id="{C95D0F07-5F7E-B298-ACF1-A8210717B2E3}"/>
              </a:ext>
            </a:extLst>
          </p:cNvPr>
          <p:cNvSpPr>
            <a:spLocks noGrp="1"/>
          </p:cNvSpPr>
          <p:nvPr>
            <p:ph type="body" sz="quarter" idx="14"/>
          </p:nvPr>
        </p:nvSpPr>
        <p:spPr>
          <a:xfrm>
            <a:off x="7967751" y="2496366"/>
            <a:ext cx="3240000" cy="3861900"/>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912362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and image right">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5167158" cy="1109550"/>
          </a:xfrm>
        </p:spPr>
        <p:txBody>
          <a:bodyPr anchor="t">
            <a:noAutofit/>
          </a:bodyPr>
          <a:lstStyle>
            <a:lvl1pPr>
              <a:defRPr sz="2400"/>
            </a:lvl1pPr>
          </a:lstStyle>
          <a:p>
            <a:r>
              <a:rPr lang="en-US" noProof="0"/>
              <a:t>Click to edit Master title style</a:t>
            </a:r>
            <a:endParaRPr lang="en-GB" noProof="0"/>
          </a:p>
        </p:txBody>
      </p:sp>
      <p:sp>
        <p:nvSpPr>
          <p:cNvPr id="7" name="Picture Placeholder 6">
            <a:extLst>
              <a:ext uri="{FF2B5EF4-FFF2-40B4-BE49-F238E27FC236}">
                <a16:creationId xmlns:a16="http://schemas.microsoft.com/office/drawing/2014/main" id="{54D2C733-25A0-BD0A-F121-84E4674DE3DA}"/>
              </a:ext>
            </a:extLst>
          </p:cNvPr>
          <p:cNvSpPr>
            <a:spLocks noGrp="1"/>
          </p:cNvSpPr>
          <p:nvPr>
            <p:ph type="pic" sz="quarter" idx="10"/>
          </p:nvPr>
        </p:nvSpPr>
        <p:spPr>
          <a:xfrm>
            <a:off x="6283325" y="1160463"/>
            <a:ext cx="5537200" cy="5091112"/>
          </a:xfrm>
        </p:spPr>
        <p:txBody>
          <a:bodyPr/>
          <a:lstStyle/>
          <a:p>
            <a:r>
              <a:rPr lang="en-US" noProof="0"/>
              <a:t>Click icon to add picture</a:t>
            </a:r>
            <a:endParaRPr lang="en-GB" noProof="0"/>
          </a:p>
        </p:txBody>
      </p:sp>
      <p:sp>
        <p:nvSpPr>
          <p:cNvPr id="6" name="Text Placeholder 5">
            <a:extLst>
              <a:ext uri="{FF2B5EF4-FFF2-40B4-BE49-F238E27FC236}">
                <a16:creationId xmlns:a16="http://schemas.microsoft.com/office/drawing/2014/main" id="{159C3C25-34D6-E502-A8D3-202E68FE4D7E}"/>
              </a:ext>
            </a:extLst>
          </p:cNvPr>
          <p:cNvSpPr>
            <a:spLocks noGrp="1"/>
          </p:cNvSpPr>
          <p:nvPr>
            <p:ph type="body" sz="quarter" idx="11"/>
          </p:nvPr>
        </p:nvSpPr>
        <p:spPr>
          <a:xfrm>
            <a:off x="923264" y="2493963"/>
            <a:ext cx="5059363" cy="3757612"/>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7030970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slide-People">
    <p:spTree>
      <p:nvGrpSpPr>
        <p:cNvPr id="1" name=""/>
        <p:cNvGrpSpPr/>
        <p:nvPr/>
      </p:nvGrpSpPr>
      <p:grpSpPr>
        <a:xfrm>
          <a:off x="0" y="0"/>
          <a:ext cx="0" cy="0"/>
          <a:chOff x="0" y="0"/>
          <a:chExt cx="0" cy="0"/>
        </a:xfrm>
      </p:grpSpPr>
      <p:sp>
        <p:nvSpPr>
          <p:cNvPr id="31" name="Picture Placeholder 12">
            <a:extLst>
              <a:ext uri="{FF2B5EF4-FFF2-40B4-BE49-F238E27FC236}">
                <a16:creationId xmlns:a16="http://schemas.microsoft.com/office/drawing/2014/main" id="{24F99108-3CBD-7E9F-74D8-6262E9CA2E96}"/>
              </a:ext>
            </a:extLst>
          </p:cNvPr>
          <p:cNvSpPr>
            <a:spLocks noGrp="1"/>
          </p:cNvSpPr>
          <p:nvPr>
            <p:ph type="pic" sz="quarter" idx="15"/>
          </p:nvPr>
        </p:nvSpPr>
        <p:spPr>
          <a:xfrm>
            <a:off x="1165781"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32" name="Picture Placeholder 12">
            <a:extLst>
              <a:ext uri="{FF2B5EF4-FFF2-40B4-BE49-F238E27FC236}">
                <a16:creationId xmlns:a16="http://schemas.microsoft.com/office/drawing/2014/main" id="{1BAB9279-0A65-C2BB-B618-69E71E192174}"/>
              </a:ext>
            </a:extLst>
          </p:cNvPr>
          <p:cNvSpPr>
            <a:spLocks noGrp="1"/>
          </p:cNvSpPr>
          <p:nvPr>
            <p:ph type="pic" sz="quarter" idx="16"/>
          </p:nvPr>
        </p:nvSpPr>
        <p:spPr>
          <a:xfrm>
            <a:off x="3814964"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33" name="Picture Placeholder 12">
            <a:extLst>
              <a:ext uri="{FF2B5EF4-FFF2-40B4-BE49-F238E27FC236}">
                <a16:creationId xmlns:a16="http://schemas.microsoft.com/office/drawing/2014/main" id="{B960022A-E159-89FE-2FF7-25CA81FAAE3A}"/>
              </a:ext>
            </a:extLst>
          </p:cNvPr>
          <p:cNvSpPr>
            <a:spLocks noGrp="1"/>
          </p:cNvSpPr>
          <p:nvPr>
            <p:ph type="pic" sz="quarter" idx="17"/>
          </p:nvPr>
        </p:nvSpPr>
        <p:spPr>
          <a:xfrm>
            <a:off x="6464147" y="2569668"/>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34" name="Picture Placeholder 12">
            <a:extLst>
              <a:ext uri="{FF2B5EF4-FFF2-40B4-BE49-F238E27FC236}">
                <a16:creationId xmlns:a16="http://schemas.microsoft.com/office/drawing/2014/main" id="{BB3FA6A6-ACA0-D4E5-6EF5-007A5760DA38}"/>
              </a:ext>
            </a:extLst>
          </p:cNvPr>
          <p:cNvSpPr>
            <a:spLocks noGrp="1"/>
          </p:cNvSpPr>
          <p:nvPr>
            <p:ph type="pic" sz="quarter" idx="18"/>
          </p:nvPr>
        </p:nvSpPr>
        <p:spPr>
          <a:xfrm>
            <a:off x="8961730" y="2570276"/>
            <a:ext cx="1630800" cy="1630800"/>
          </a:xfrm>
          <a:prstGeom prst="ellipse">
            <a:avLst/>
          </a:prstGeom>
          <a:noFill/>
        </p:spPr>
        <p:txBody>
          <a:bodyPr vert="horz" lIns="90000" tIns="46800" rIns="90000" bIns="46800" rtlCol="0" anchor="b" anchorCtr="0">
            <a:normAutofit/>
          </a:bodyPr>
          <a:lstStyle>
            <a:lvl1pPr algn="ctr">
              <a:defRPr lang="en-US" sz="1100">
                <a:solidFill>
                  <a:schemeClr val="tx1"/>
                </a:solidFill>
              </a:defRPr>
            </a:lvl1pPr>
          </a:lstStyle>
          <a:p>
            <a:pPr marL="0" lvl="0" indent="0">
              <a:buNone/>
            </a:pPr>
            <a:r>
              <a:rPr lang="en-US" noProof="0"/>
              <a:t>Click icon to add picture</a:t>
            </a:r>
            <a:endParaRPr lang="en-GB" noProof="0"/>
          </a:p>
        </p:txBody>
      </p:sp>
      <p:sp>
        <p:nvSpPr>
          <p:cNvPr id="2" name="Footer Placeholder 14">
            <a:extLst>
              <a:ext uri="{FF2B5EF4-FFF2-40B4-BE49-F238E27FC236}">
                <a16:creationId xmlns:a16="http://schemas.microsoft.com/office/drawing/2014/main" id="{6030596F-BD2D-1C3C-0D50-E64FD81728B6}"/>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4" name="Title 1">
            <a:extLst>
              <a:ext uri="{FF2B5EF4-FFF2-40B4-BE49-F238E27FC236}">
                <a16:creationId xmlns:a16="http://schemas.microsoft.com/office/drawing/2014/main" id="{0A3C8BA3-DBA0-428F-1E74-23288E70DA47}"/>
              </a:ext>
            </a:extLst>
          </p:cNvPr>
          <p:cNvSpPr>
            <a:spLocks noGrp="1"/>
          </p:cNvSpPr>
          <p:nvPr>
            <p:ph type="title"/>
          </p:nvPr>
        </p:nvSpPr>
        <p:spPr>
          <a:xfrm>
            <a:off x="923263" y="1311388"/>
            <a:ext cx="10379145" cy="1109550"/>
          </a:xfrm>
        </p:spPr>
        <p:txBody>
          <a:bodyPr anchor="t">
            <a:noAutofit/>
          </a:bodyPr>
          <a:lstStyle>
            <a:lvl1pPr>
              <a:defRPr sz="2400"/>
            </a:lvl1pPr>
          </a:lstStyle>
          <a:p>
            <a:r>
              <a:rPr lang="en-US" noProof="0"/>
              <a:t>Click to edit Master title style</a:t>
            </a:r>
            <a:endParaRPr lang="en-GB" noProof="0"/>
          </a:p>
        </p:txBody>
      </p:sp>
      <p:sp>
        <p:nvSpPr>
          <p:cNvPr id="5" name="Text Placeholder 3">
            <a:extLst>
              <a:ext uri="{FF2B5EF4-FFF2-40B4-BE49-F238E27FC236}">
                <a16:creationId xmlns:a16="http://schemas.microsoft.com/office/drawing/2014/main" id="{4D675318-62E2-83F0-C9EC-211B601164EE}"/>
              </a:ext>
            </a:extLst>
          </p:cNvPr>
          <p:cNvSpPr>
            <a:spLocks noGrp="1"/>
          </p:cNvSpPr>
          <p:nvPr>
            <p:ph type="body" sz="half" idx="2"/>
          </p:nvPr>
        </p:nvSpPr>
        <p:spPr>
          <a:xfrm>
            <a:off x="926626"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6" name="Text Placeholder 3">
            <a:extLst>
              <a:ext uri="{FF2B5EF4-FFF2-40B4-BE49-F238E27FC236}">
                <a16:creationId xmlns:a16="http://schemas.microsoft.com/office/drawing/2014/main" id="{05B699A6-E30F-4D2A-7752-E1DDD21CB34B}"/>
              </a:ext>
            </a:extLst>
          </p:cNvPr>
          <p:cNvSpPr>
            <a:spLocks noGrp="1"/>
          </p:cNvSpPr>
          <p:nvPr>
            <p:ph type="body" sz="half" idx="24"/>
          </p:nvPr>
        </p:nvSpPr>
        <p:spPr>
          <a:xfrm>
            <a:off x="3500009"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Text Placeholder 3">
            <a:extLst>
              <a:ext uri="{FF2B5EF4-FFF2-40B4-BE49-F238E27FC236}">
                <a16:creationId xmlns:a16="http://schemas.microsoft.com/office/drawing/2014/main" id="{07B6D645-2DCE-457C-EE76-2EE888AE1139}"/>
              </a:ext>
            </a:extLst>
          </p:cNvPr>
          <p:cNvSpPr>
            <a:spLocks noGrp="1"/>
          </p:cNvSpPr>
          <p:nvPr>
            <p:ph type="body" sz="half" idx="25"/>
          </p:nvPr>
        </p:nvSpPr>
        <p:spPr>
          <a:xfrm>
            <a:off x="6073392"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9" name="Text Placeholder 3">
            <a:extLst>
              <a:ext uri="{FF2B5EF4-FFF2-40B4-BE49-F238E27FC236}">
                <a16:creationId xmlns:a16="http://schemas.microsoft.com/office/drawing/2014/main" id="{F3B855E9-677C-5E75-67FD-1E466B660D0E}"/>
              </a:ext>
            </a:extLst>
          </p:cNvPr>
          <p:cNvSpPr>
            <a:spLocks noGrp="1"/>
          </p:cNvSpPr>
          <p:nvPr>
            <p:ph type="body" sz="half" idx="26"/>
          </p:nvPr>
        </p:nvSpPr>
        <p:spPr>
          <a:xfrm>
            <a:off x="8646775" y="4532719"/>
            <a:ext cx="2260711" cy="1389615"/>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712361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Quote page-1">
    <p:bg>
      <p:bgPr>
        <a:solidFill>
          <a:schemeClr val="accent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3E94E3-5368-CC5B-D40A-56DB1AE52996}"/>
              </a:ext>
            </a:extLst>
          </p:cNvPr>
          <p:cNvSpPr/>
          <p:nvPr userDrawn="1"/>
        </p:nvSpPr>
        <p:spPr>
          <a:xfrm>
            <a:off x="1019177" y="113038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14">
            <a:extLst>
              <a:ext uri="{FF2B5EF4-FFF2-40B4-BE49-F238E27FC236}">
                <a16:creationId xmlns:a16="http://schemas.microsoft.com/office/drawing/2014/main" id="{00F8347D-5C3D-CB35-22FB-006C25A14933}"/>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US" smtClean="0">
                <a:cs typeface="Arial" panose="020B0604020202020204" pitchFamily="34" charset="0"/>
              </a:rPr>
              <a:pPr/>
              <a:t>‹#›</a:t>
            </a:fld>
            <a:endParaRPr lang="en-US">
              <a:cs typeface="Arial" panose="020B0604020202020204" pitchFamily="34" charset="0"/>
            </a:endParaRPr>
          </a:p>
        </p:txBody>
      </p:sp>
      <p:pic>
        <p:nvPicPr>
          <p:cNvPr id="5" name="Picture 4">
            <a:extLst>
              <a:ext uri="{FF2B5EF4-FFF2-40B4-BE49-F238E27FC236}">
                <a16:creationId xmlns:a16="http://schemas.microsoft.com/office/drawing/2014/main" id="{E843265B-B8F3-8E07-7562-931704C57D6E}"/>
              </a:ext>
            </a:extLst>
          </p:cNvPr>
          <p:cNvPicPr>
            <a:picLocks noChangeAspect="1"/>
          </p:cNvPicPr>
          <p:nvPr userDrawn="1"/>
        </p:nvPicPr>
        <p:blipFill>
          <a:blip r:embed="rId2"/>
          <a:stretch>
            <a:fillRect/>
          </a:stretch>
        </p:blipFill>
        <p:spPr>
          <a:xfrm>
            <a:off x="1024751" y="378132"/>
            <a:ext cx="1371327" cy="419017"/>
          </a:xfrm>
          <a:prstGeom prst="rect">
            <a:avLst/>
          </a:prstGeom>
        </p:spPr>
      </p:pic>
      <p:sp>
        <p:nvSpPr>
          <p:cNvPr id="6" name="Title 1">
            <a:extLst>
              <a:ext uri="{FF2B5EF4-FFF2-40B4-BE49-F238E27FC236}">
                <a16:creationId xmlns:a16="http://schemas.microsoft.com/office/drawing/2014/main" id="{57C795FA-93AB-A675-E690-2F6BC5BB7918}"/>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bg1"/>
                </a:solidFill>
              </a:defRPr>
            </a:lvl1pPr>
          </a:lstStyle>
          <a:p>
            <a:r>
              <a:rPr lang="en-US"/>
              <a:t>Click to edit Master title style</a:t>
            </a:r>
            <a:endParaRPr lang="en-GB"/>
          </a:p>
        </p:txBody>
      </p:sp>
      <p:sp>
        <p:nvSpPr>
          <p:cNvPr id="7" name="Text Placeholder 3">
            <a:extLst>
              <a:ext uri="{FF2B5EF4-FFF2-40B4-BE49-F238E27FC236}">
                <a16:creationId xmlns:a16="http://schemas.microsoft.com/office/drawing/2014/main" id="{3AEEAF06-2038-AC01-326E-D8D087D369C9}"/>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99245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Quote-page-2">
    <p:bg>
      <p:bgPr>
        <a:solidFill>
          <a:schemeClr val="bg1"/>
        </a:solidFill>
        <a:effectLst/>
      </p:bgPr>
    </p:bg>
    <p:spTree>
      <p:nvGrpSpPr>
        <p:cNvPr id="1" name=""/>
        <p:cNvGrpSpPr/>
        <p:nvPr/>
      </p:nvGrpSpPr>
      <p:grpSpPr>
        <a:xfrm>
          <a:off x="0" y="0"/>
          <a:ext cx="0" cy="0"/>
          <a:chOff x="0" y="0"/>
          <a:chExt cx="0" cy="0"/>
        </a:xfrm>
      </p:grpSpPr>
      <p:sp>
        <p:nvSpPr>
          <p:cNvPr id="25" name="Picture Placeholder 17">
            <a:extLst>
              <a:ext uri="{FF2B5EF4-FFF2-40B4-BE49-F238E27FC236}">
                <a16:creationId xmlns:a16="http://schemas.microsoft.com/office/drawing/2014/main" id="{0BF07E22-272F-CCF3-6394-68CF60D2D074}"/>
              </a:ext>
            </a:extLst>
          </p:cNvPr>
          <p:cNvSpPr>
            <a:spLocks noGrp="1"/>
          </p:cNvSpPr>
          <p:nvPr>
            <p:ph type="pic" sz="quarter" idx="11"/>
          </p:nvPr>
        </p:nvSpPr>
        <p:spPr>
          <a:xfrm>
            <a:off x="-5574" y="0"/>
            <a:ext cx="12192000" cy="6858000"/>
          </a:xfrm>
          <a:prstGeom prst="rect">
            <a:avLst/>
          </a:prstGeom>
          <a:solidFill>
            <a:schemeClr val="tx1"/>
          </a:solidFill>
        </p:spPr>
        <p:txBody>
          <a:bodyPr anchor="b" anchorCtr="0"/>
          <a:lstStyle>
            <a:lvl1pPr>
              <a:defRPr sz="2000"/>
            </a:lvl1pPr>
          </a:lstStyle>
          <a:p>
            <a:r>
              <a:rPr lang="en-US"/>
              <a:t>Click icon to add picture</a:t>
            </a:r>
          </a:p>
        </p:txBody>
      </p:sp>
      <p:sp>
        <p:nvSpPr>
          <p:cNvPr id="10" name="Footer Placeholder 14">
            <a:extLst>
              <a:ext uri="{FF2B5EF4-FFF2-40B4-BE49-F238E27FC236}">
                <a16:creationId xmlns:a16="http://schemas.microsoft.com/office/drawing/2014/main" id="{A645A717-3D7C-E2B9-9A95-B88087C157C5}"/>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9" name="Title 1">
            <a:extLst>
              <a:ext uri="{FF2B5EF4-FFF2-40B4-BE49-F238E27FC236}">
                <a16:creationId xmlns:a16="http://schemas.microsoft.com/office/drawing/2014/main" id="{367A702B-2F0F-9647-F6CF-4AB4119D8A62}"/>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bg1"/>
                </a:solidFill>
              </a:defRPr>
            </a:lvl1pPr>
          </a:lstStyle>
          <a:p>
            <a:r>
              <a:rPr lang="en-US" noProof="0"/>
              <a:t>Click to edit Master title style</a:t>
            </a:r>
            <a:endParaRPr lang="en-GB" noProof="0"/>
          </a:p>
        </p:txBody>
      </p:sp>
      <p:sp>
        <p:nvSpPr>
          <p:cNvPr id="11" name="Text Placeholder 3">
            <a:extLst>
              <a:ext uri="{FF2B5EF4-FFF2-40B4-BE49-F238E27FC236}">
                <a16:creationId xmlns:a16="http://schemas.microsoft.com/office/drawing/2014/main" id="{FEC718AE-761B-1F1D-C01F-127DED371991}"/>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Text Placeholder 15">
            <a:extLst>
              <a:ext uri="{FF2B5EF4-FFF2-40B4-BE49-F238E27FC236}">
                <a16:creationId xmlns:a16="http://schemas.microsoft.com/office/drawing/2014/main" id="{68ECB248-3648-51BB-78B8-74E422623139}"/>
              </a:ext>
            </a:extLst>
          </p:cNvPr>
          <p:cNvSpPr>
            <a:spLocks noGrp="1"/>
          </p:cNvSpPr>
          <p:nvPr>
            <p:ph type="body" sz="quarter" idx="15"/>
          </p:nvPr>
        </p:nvSpPr>
        <p:spPr>
          <a:xfrm>
            <a:off x="892141" y="1032031"/>
            <a:ext cx="5384481" cy="261895"/>
          </a:xfrm>
          <a:prstGeom prst="rect">
            <a:avLst/>
          </a:prstGeom>
          <a:blipFill>
            <a:blip r:embed="rId2"/>
            <a:stretch>
              <a:fillRect/>
            </a:stretch>
          </a:blipFill>
        </p:spPr>
        <p:txBody>
          <a:bodyPr lIns="0" tIns="0" rIns="0" bIns="0"/>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6" name="Text Placeholder 2">
            <a:extLst>
              <a:ext uri="{FF2B5EF4-FFF2-40B4-BE49-F238E27FC236}">
                <a16:creationId xmlns:a16="http://schemas.microsoft.com/office/drawing/2014/main" id="{185DEC34-9A87-8AF8-4AF3-D3D65A76A874}"/>
              </a:ext>
            </a:extLst>
          </p:cNvPr>
          <p:cNvSpPr>
            <a:spLocks noGrp="1"/>
          </p:cNvSpPr>
          <p:nvPr>
            <p:ph type="body" sz="quarter" idx="16" hasCustomPrompt="1"/>
          </p:nvPr>
        </p:nvSpPr>
        <p:spPr>
          <a:xfrm>
            <a:off x="1019176" y="378131"/>
            <a:ext cx="1371327" cy="419017"/>
          </a:xfrm>
          <a:prstGeom prst="rect">
            <a:avLst/>
          </a:prstGeom>
          <a:blipFill>
            <a:blip r:embed="rId3"/>
            <a:stretch>
              <a:fillRect/>
            </a:stretch>
          </a:blipFill>
        </p:spPr>
        <p:txBody>
          <a:bodyPr/>
          <a:lstStyle/>
          <a:p>
            <a:pPr lvl="0"/>
            <a:r>
              <a:rPr lang="en-US"/>
              <a:t> </a:t>
            </a:r>
          </a:p>
        </p:txBody>
      </p:sp>
    </p:spTree>
    <p:extLst>
      <p:ext uri="{BB962C8B-B14F-4D97-AF65-F5344CB8AC3E}">
        <p14:creationId xmlns:p14="http://schemas.microsoft.com/office/powerpoint/2010/main" val="32980460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page-3">
    <p:bg>
      <p:bgPr>
        <a:solidFill>
          <a:schemeClr val="bg1"/>
        </a:solidFill>
        <a:effectLst/>
      </p:bgPr>
    </p:bg>
    <p:spTree>
      <p:nvGrpSpPr>
        <p:cNvPr id="1" name=""/>
        <p:cNvGrpSpPr/>
        <p:nvPr/>
      </p:nvGrpSpPr>
      <p:grpSpPr>
        <a:xfrm>
          <a:off x="0" y="0"/>
          <a:ext cx="0" cy="0"/>
          <a:chOff x="0" y="0"/>
          <a:chExt cx="0" cy="0"/>
        </a:xfrm>
      </p:grpSpPr>
      <p:sp>
        <p:nvSpPr>
          <p:cNvPr id="2" name="Footer Placeholder 14">
            <a:extLst>
              <a:ext uri="{FF2B5EF4-FFF2-40B4-BE49-F238E27FC236}">
                <a16:creationId xmlns:a16="http://schemas.microsoft.com/office/drawing/2014/main" id="{EF44EBB1-E6D8-B508-0DCE-75A2A114B212}"/>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6" name="Text Placeholder 3">
            <a:extLst>
              <a:ext uri="{FF2B5EF4-FFF2-40B4-BE49-F238E27FC236}">
                <a16:creationId xmlns:a16="http://schemas.microsoft.com/office/drawing/2014/main" id="{D156C0DC-D378-02C8-8359-FE595908ED19}"/>
              </a:ext>
            </a:extLst>
          </p:cNvPr>
          <p:cNvSpPr>
            <a:spLocks noGrp="1"/>
          </p:cNvSpPr>
          <p:nvPr>
            <p:ph type="body" sz="half" idx="2"/>
          </p:nvPr>
        </p:nvSpPr>
        <p:spPr>
          <a:xfrm>
            <a:off x="934110" y="3219506"/>
            <a:ext cx="5167157" cy="916560"/>
          </a:xfrm>
        </p:spPr>
        <p:txBody>
          <a:bodyPr>
            <a:no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Title 1">
            <a:extLst>
              <a:ext uri="{FF2B5EF4-FFF2-40B4-BE49-F238E27FC236}">
                <a16:creationId xmlns:a16="http://schemas.microsoft.com/office/drawing/2014/main" id="{3E5A8223-1ADE-EDBE-7A11-ABB05A133568}"/>
              </a:ext>
            </a:extLst>
          </p:cNvPr>
          <p:cNvSpPr>
            <a:spLocks noGrp="1"/>
          </p:cNvSpPr>
          <p:nvPr>
            <p:ph type="title"/>
          </p:nvPr>
        </p:nvSpPr>
        <p:spPr>
          <a:xfrm>
            <a:off x="923264" y="1311388"/>
            <a:ext cx="6891666" cy="1908118"/>
          </a:xfrm>
        </p:spPr>
        <p:txBody>
          <a:bodyPr anchor="t">
            <a:noAutofit/>
          </a:bodyPr>
          <a:lstStyle>
            <a:lvl1pPr marL="180975" indent="-180975">
              <a:defRPr sz="3000">
                <a:solidFill>
                  <a:schemeClr val="tx1"/>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2831104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page+image">
    <p:spTree>
      <p:nvGrpSpPr>
        <p:cNvPr id="1" name=""/>
        <p:cNvGrpSpPr/>
        <p:nvPr/>
      </p:nvGrpSpPr>
      <p:grpSpPr>
        <a:xfrm>
          <a:off x="0" y="0"/>
          <a:ext cx="0" cy="0"/>
          <a:chOff x="0" y="0"/>
          <a:chExt cx="0" cy="0"/>
        </a:xfrm>
      </p:grpSpPr>
      <p:sp>
        <p:nvSpPr>
          <p:cNvPr id="4" name="Footer Placeholder 14">
            <a:extLst>
              <a:ext uri="{FF2B5EF4-FFF2-40B4-BE49-F238E27FC236}">
                <a16:creationId xmlns:a16="http://schemas.microsoft.com/office/drawing/2014/main" id="{7CE05558-F957-2062-3B64-70663026B451}"/>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6" name="Text Placeholder 3">
            <a:extLst>
              <a:ext uri="{FF2B5EF4-FFF2-40B4-BE49-F238E27FC236}">
                <a16:creationId xmlns:a16="http://schemas.microsoft.com/office/drawing/2014/main" id="{3899D87B-6145-CEAD-DCCD-FA7EC85FD478}"/>
              </a:ext>
            </a:extLst>
          </p:cNvPr>
          <p:cNvSpPr>
            <a:spLocks noGrp="1"/>
          </p:cNvSpPr>
          <p:nvPr>
            <p:ph type="body" sz="half" idx="2"/>
          </p:nvPr>
        </p:nvSpPr>
        <p:spPr>
          <a:xfrm>
            <a:off x="934110" y="4378455"/>
            <a:ext cx="5167157" cy="916560"/>
          </a:xfrm>
        </p:spPr>
        <p:txBody>
          <a:bodyPr>
            <a:no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Title 1">
            <a:extLst>
              <a:ext uri="{FF2B5EF4-FFF2-40B4-BE49-F238E27FC236}">
                <a16:creationId xmlns:a16="http://schemas.microsoft.com/office/drawing/2014/main" id="{54DCFEBF-1C81-29E2-A82A-B80D15137101}"/>
              </a:ext>
            </a:extLst>
          </p:cNvPr>
          <p:cNvSpPr>
            <a:spLocks noGrp="1"/>
          </p:cNvSpPr>
          <p:nvPr>
            <p:ph type="title"/>
          </p:nvPr>
        </p:nvSpPr>
        <p:spPr>
          <a:xfrm>
            <a:off x="923264" y="1311388"/>
            <a:ext cx="5167157" cy="2888472"/>
          </a:xfrm>
        </p:spPr>
        <p:txBody>
          <a:bodyPr anchor="t">
            <a:noAutofit/>
          </a:bodyPr>
          <a:lstStyle>
            <a:lvl1pPr marL="180975" indent="-180975">
              <a:defRPr sz="3000">
                <a:solidFill>
                  <a:schemeClr val="tx1"/>
                </a:solidFill>
              </a:defRPr>
            </a:lvl1pPr>
          </a:lstStyle>
          <a:p>
            <a:r>
              <a:rPr lang="en-US" noProof="0"/>
              <a:t>Click to edit Master title style</a:t>
            </a:r>
            <a:endParaRPr lang="en-GB" noProof="0"/>
          </a:p>
        </p:txBody>
      </p:sp>
      <p:sp>
        <p:nvSpPr>
          <p:cNvPr id="9" name="Picture Placeholder 8">
            <a:extLst>
              <a:ext uri="{FF2B5EF4-FFF2-40B4-BE49-F238E27FC236}">
                <a16:creationId xmlns:a16="http://schemas.microsoft.com/office/drawing/2014/main" id="{72947CE0-B80F-968A-CF57-094ADD4190EE}"/>
              </a:ext>
            </a:extLst>
          </p:cNvPr>
          <p:cNvSpPr>
            <a:spLocks noGrp="1"/>
          </p:cNvSpPr>
          <p:nvPr>
            <p:ph type="pic" sz="quarter" idx="10"/>
          </p:nvPr>
        </p:nvSpPr>
        <p:spPr>
          <a:xfrm>
            <a:off x="6348413" y="1160463"/>
            <a:ext cx="5472112" cy="4897437"/>
          </a:xfrm>
        </p:spPr>
        <p:txBody>
          <a:bodyPr/>
          <a:lstStyle/>
          <a:p>
            <a:r>
              <a:rPr lang="en-US" noProof="0"/>
              <a:t>Click icon to add picture</a:t>
            </a:r>
            <a:endParaRPr lang="en-GB" noProof="0"/>
          </a:p>
        </p:txBody>
      </p:sp>
    </p:spTree>
    <p:extLst>
      <p:ext uri="{BB962C8B-B14F-4D97-AF65-F5344CB8AC3E}">
        <p14:creationId xmlns:p14="http://schemas.microsoft.com/office/powerpoint/2010/main" val="22213469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ist page">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5167158" cy="1109550"/>
          </a:xfrm>
        </p:spPr>
        <p:txBody>
          <a:bodyPr anchor="t">
            <a:noAutofit/>
          </a:bodyPr>
          <a:lstStyle>
            <a:lvl1pPr>
              <a:defRPr sz="2400"/>
            </a:lvl1pPr>
          </a:lstStyle>
          <a:p>
            <a:r>
              <a:rPr lang="en-US" noProof="0"/>
              <a:t>Click to edit Master title style</a:t>
            </a:r>
            <a:endParaRPr lang="en-GB" noProof="0"/>
          </a:p>
        </p:txBody>
      </p:sp>
      <p:sp>
        <p:nvSpPr>
          <p:cNvPr id="4" name="Text Placeholder 5">
            <a:extLst>
              <a:ext uri="{FF2B5EF4-FFF2-40B4-BE49-F238E27FC236}">
                <a16:creationId xmlns:a16="http://schemas.microsoft.com/office/drawing/2014/main" id="{91E99FCF-DAA6-B072-8D40-46033CF3640E}"/>
              </a:ext>
            </a:extLst>
          </p:cNvPr>
          <p:cNvSpPr>
            <a:spLocks noGrp="1"/>
          </p:cNvSpPr>
          <p:nvPr>
            <p:ph type="body" sz="quarter" idx="11"/>
          </p:nvPr>
        </p:nvSpPr>
        <p:spPr>
          <a:xfrm>
            <a:off x="925232" y="2496370"/>
            <a:ext cx="5062653" cy="3755574"/>
          </a:xfrm>
        </p:spPr>
        <p:txBody>
          <a:bodyPr/>
          <a:lstStyle>
            <a:lvl1pPr marL="0" indent="0">
              <a:buFont typeface="Arial" panose="020B0604020202020204" pitchFamily="34" charset="0"/>
              <a:buNone/>
              <a:defRPr sz="1600"/>
            </a:lvl1pPr>
            <a:lvl2pPr marL="266700" indent="-266700">
              <a:buFont typeface="Arial" panose="020B0604020202020204" pitchFamily="34" charset="0"/>
              <a:buChar char="•"/>
              <a:defRPr sz="1600"/>
            </a:lvl2pPr>
            <a:lvl3pPr marL="541338" indent="-274638">
              <a:buFont typeface="Wingdings" panose="05000000000000000000" pitchFamily="2" charset="2"/>
              <a:buChar char="§"/>
              <a:defRPr sz="1600"/>
            </a:lvl3pPr>
            <a:lvl4pPr marL="808038" indent="-266700">
              <a:buFont typeface="Arial" panose="020B0604020202020204" pitchFamily="34" charset="0"/>
              <a:buChar char="•"/>
              <a:defRPr sz="1600"/>
            </a:lvl4pPr>
            <a:lvl5pPr marL="1074738" indent="-266700">
              <a:buFont typeface="Arial" panose="020B0604020202020204" pitchFamily="34" charset="0"/>
              <a:buChar cha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248571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FRS-Accountancy-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60463"/>
            <a:ext cx="12192000" cy="5697537"/>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Text Placeholder 17">
            <a:extLst>
              <a:ext uri="{FF2B5EF4-FFF2-40B4-BE49-F238E27FC236}">
                <a16:creationId xmlns:a16="http://schemas.microsoft.com/office/drawing/2014/main" id="{2FF9ACEC-CA9A-7D94-0251-87947400E176}"/>
              </a:ext>
            </a:extLst>
          </p:cNvPr>
          <p:cNvSpPr>
            <a:spLocks noGrp="1"/>
          </p:cNvSpPr>
          <p:nvPr>
            <p:ph type="body" sz="quarter" idx="10" hasCustomPrompt="1"/>
          </p:nvPr>
        </p:nvSpPr>
        <p:spPr>
          <a:xfrm>
            <a:off x="1024751" y="2603448"/>
            <a:ext cx="5072400" cy="3263210"/>
          </a:xfrm>
          <a:prstGeom prst="rect">
            <a:avLst/>
          </a:prstGeom>
        </p:spPr>
        <p:txBody>
          <a:bodyPr lIns="0" tIns="0" rIns="0" bIns="0"/>
          <a:lstStyle>
            <a:lvl1pPr>
              <a:spcBef>
                <a:spcPts val="0"/>
              </a:spcBef>
              <a:defRPr>
                <a:solidFill>
                  <a:schemeClr val="bg1"/>
                </a:solidFill>
              </a:defRPr>
            </a:lvl1pPr>
          </a:lstStyle>
          <a:p>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IFRS Accounting </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Cover slide example</a:t>
            </a:r>
          </a:p>
        </p:txBody>
      </p:sp>
      <p:sp>
        <p:nvSpPr>
          <p:cNvPr id="27" name="Text Placeholder 24">
            <a:extLst>
              <a:ext uri="{FF2B5EF4-FFF2-40B4-BE49-F238E27FC236}">
                <a16:creationId xmlns:a16="http://schemas.microsoft.com/office/drawing/2014/main" id="{F65465DD-F725-83DB-465B-A87093D13BD0}"/>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lvl1pPr>
            <a:lvl2pPr>
              <a:defRPr sz="800"/>
            </a:lvl2pPr>
            <a:lvl3pPr>
              <a:defRPr sz="800"/>
            </a:lvl3pPr>
            <a:lvl4pPr>
              <a:defRPr sz="800"/>
            </a:lvl4pPr>
            <a:lvl5pPr>
              <a:defRPr sz="800"/>
            </a:lvl5pPr>
          </a:lstStyle>
          <a:p>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The views expressed in this presentation are those of the presenter, not necessarily those of the IFRS </a:t>
            </a:r>
            <a:b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Foundation, International Accounting Standards Board or the International Sustainability Standards Board. </a:t>
            </a:r>
            <a:b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bg1"/>
                </a:solidFill>
                <a:latin typeface="Arial" panose="020B0604020202020204" pitchFamily="34" charset="0"/>
                <a:ea typeface="Helvetica Neue" panose="02000503000000020004" pitchFamily="2" charset="0"/>
                <a:cs typeface="Arial" panose="020B0604020202020204" pitchFamily="34" charset="0"/>
              </a:rPr>
              <a:t>Copyright © 2022 IFRS Foundation. All rights reserved.</a:t>
            </a:r>
          </a:p>
        </p:txBody>
      </p:sp>
      <p:pic>
        <p:nvPicPr>
          <p:cNvPr id="9" name="Picture 8">
            <a:extLst>
              <a:ext uri="{FF2B5EF4-FFF2-40B4-BE49-F238E27FC236}">
                <a16:creationId xmlns:a16="http://schemas.microsoft.com/office/drawing/2014/main" id="{F937B15D-4EB0-F13A-00A8-96B8CA8FEE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1894751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14">
            <a:extLst>
              <a:ext uri="{FF2B5EF4-FFF2-40B4-BE49-F238E27FC236}">
                <a16:creationId xmlns:a16="http://schemas.microsoft.com/office/drawing/2014/main" id="{46972BF4-385B-5A84-4E55-38538101382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rgbClr val="5F6062"/>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970CA9-60B3-8E91-6F83-C96647D0F183}"/>
              </a:ext>
            </a:extLst>
          </p:cNvPr>
          <p:cNvSpPr>
            <a:spLocks noGrp="1"/>
          </p:cNvSpPr>
          <p:nvPr>
            <p:ph type="title"/>
          </p:nvPr>
        </p:nvSpPr>
        <p:spPr>
          <a:xfrm>
            <a:off x="923264" y="1311388"/>
            <a:ext cx="10166494" cy="768823"/>
          </a:xfrm>
        </p:spPr>
        <p:txBody>
          <a:bodyPr anchor="t">
            <a:noAutofit/>
          </a:bodyPr>
          <a:lstStyle>
            <a:lvl1pPr>
              <a:defRPr sz="2400"/>
            </a:lvl1pPr>
          </a:lstStyle>
          <a:p>
            <a:r>
              <a:rPr lang="en-US" noProof="0"/>
              <a:t>Click to edit Master title style</a:t>
            </a:r>
            <a:endParaRPr lang="en-GB" noProof="0"/>
          </a:p>
        </p:txBody>
      </p:sp>
    </p:spTree>
    <p:extLst>
      <p:ext uri="{BB962C8B-B14F-4D97-AF65-F5344CB8AC3E}">
        <p14:creationId xmlns:p14="http://schemas.microsoft.com/office/powerpoint/2010/main" val="3590838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4">
            <a:extLst>
              <a:ext uri="{FF2B5EF4-FFF2-40B4-BE49-F238E27FC236}">
                <a16:creationId xmlns:a16="http://schemas.microsoft.com/office/drawing/2014/main" id="{92065020-F75D-87C4-8AD4-82F5AB2D00AA}"/>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tx1"/>
                </a:solidFill>
              </a:defRPr>
            </a:lvl1pPr>
          </a:lstStyle>
          <a:p>
            <a:fld id="{4790123A-71E8-BF43-B702-A9002E60F899}" type="slidenum">
              <a:rPr lang="en-GB" noProof="0" smtClean="0">
                <a:cs typeface="Arial" panose="020B0604020202020204" pitchFamily="34" charset="0"/>
              </a:rPr>
              <a:pPr/>
              <a:t>‹#›</a:t>
            </a:fld>
            <a:endParaRPr lang="en-GB" noProof="0">
              <a:cs typeface="Arial" panose="020B0604020202020204" pitchFamily="34" charset="0"/>
            </a:endParaRPr>
          </a:p>
        </p:txBody>
      </p:sp>
    </p:spTree>
    <p:extLst>
      <p:ext uri="{BB962C8B-B14F-4D97-AF65-F5344CB8AC3E}">
        <p14:creationId xmlns:p14="http://schemas.microsoft.com/office/powerpoint/2010/main" val="12734701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IFRS-Accountancy-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3CF41-D711-ED19-1924-47768831F085}"/>
              </a:ext>
            </a:extLst>
          </p:cNvPr>
          <p:cNvSpPr/>
          <p:nvPr userDrawn="1"/>
        </p:nvSpPr>
        <p:spPr>
          <a:xfrm>
            <a:off x="0" y="1160463"/>
            <a:ext cx="12192000" cy="5697537"/>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F8599EC-4DE9-330C-FCE2-003F7C65BD29}"/>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Text Placeholder 17">
            <a:extLst>
              <a:ext uri="{FF2B5EF4-FFF2-40B4-BE49-F238E27FC236}">
                <a16:creationId xmlns:a16="http://schemas.microsoft.com/office/drawing/2014/main" id="{2FF9ACEC-CA9A-7D94-0251-87947400E176}"/>
              </a:ext>
            </a:extLst>
          </p:cNvPr>
          <p:cNvSpPr>
            <a:spLocks noGrp="1"/>
          </p:cNvSpPr>
          <p:nvPr>
            <p:ph type="body" sz="quarter" idx="10" hasCustomPrompt="1"/>
          </p:nvPr>
        </p:nvSpPr>
        <p:spPr>
          <a:xfrm>
            <a:off x="1024751" y="2603448"/>
            <a:ext cx="5072400" cy="3263210"/>
          </a:xfrm>
          <a:prstGeom prst="rect">
            <a:avLst/>
          </a:prstGeom>
        </p:spPr>
        <p:txBody>
          <a:bodyPr lIns="0" tIns="0" rIns="0" bIns="0"/>
          <a:lstStyle>
            <a:lvl1pPr>
              <a:spcBef>
                <a:spcPts val="0"/>
              </a:spcBef>
              <a:defRPr>
                <a:solidFill>
                  <a:schemeClr val="bg1"/>
                </a:solidFill>
              </a:defRPr>
            </a:lvl1pPr>
          </a:lstStyle>
          <a:p>
            <a:r>
              <a:rPr lang="en-GB" sz="3330" noProof="0">
                <a:solidFill>
                  <a:schemeClr val="bg1"/>
                </a:solidFill>
                <a:latin typeface="Arial" panose="020B0604020202020204" pitchFamily="34" charset="0"/>
                <a:ea typeface="Helvetica Neue" panose="02000503000000020004" pitchFamily="2" charset="0"/>
                <a:cs typeface="Arial" panose="020B0604020202020204" pitchFamily="34" charset="0"/>
              </a:rPr>
              <a:t>IFRS Accounting </a:t>
            </a:r>
            <a:br>
              <a:rPr lang="en-GB" sz="3330" noProof="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GB" sz="3330" noProof="0">
                <a:solidFill>
                  <a:schemeClr val="bg1"/>
                </a:solidFill>
                <a:latin typeface="Arial" panose="020B0604020202020204" pitchFamily="34" charset="0"/>
                <a:ea typeface="Helvetica Neue" panose="02000503000000020004" pitchFamily="2" charset="0"/>
                <a:cs typeface="Arial" panose="020B0604020202020204" pitchFamily="34" charset="0"/>
              </a:rPr>
              <a:t>Cover slide example</a:t>
            </a:r>
          </a:p>
        </p:txBody>
      </p:sp>
      <p:sp>
        <p:nvSpPr>
          <p:cNvPr id="27" name="Text Placeholder 24">
            <a:extLst>
              <a:ext uri="{FF2B5EF4-FFF2-40B4-BE49-F238E27FC236}">
                <a16:creationId xmlns:a16="http://schemas.microsoft.com/office/drawing/2014/main" id="{F65465DD-F725-83DB-465B-A87093D13BD0}"/>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lvl1pPr>
            <a:lvl2pPr>
              <a:defRPr sz="800"/>
            </a:lvl2pPr>
            <a:lvl3pPr>
              <a:defRPr sz="800"/>
            </a:lvl3pPr>
            <a:lvl4pPr>
              <a:defRPr sz="800"/>
            </a:lvl4pPr>
            <a:lvl5pPr>
              <a:defRPr sz="800"/>
            </a:lvl5pPr>
          </a:lstStyle>
          <a:p>
            <a: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t>The views expressed in this presentation are those of the presenter, not necessarily those of the IFRS </a:t>
            </a:r>
            <a:b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t>Foundation, International Accounting Standards Board or the International Sustainability Standards Board. </a:t>
            </a:r>
            <a:b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GB" sz="800" noProof="0">
                <a:solidFill>
                  <a:schemeClr val="bg1"/>
                </a:solidFill>
                <a:latin typeface="Arial" panose="020B0604020202020204" pitchFamily="34" charset="0"/>
                <a:ea typeface="Helvetica Neue" panose="02000503000000020004" pitchFamily="2" charset="0"/>
                <a:cs typeface="Arial" panose="020B0604020202020204" pitchFamily="34" charset="0"/>
              </a:rPr>
              <a:t>Copyright © 2022 IFRS Foundation. All rights reserved.</a:t>
            </a:r>
          </a:p>
        </p:txBody>
      </p:sp>
      <p:pic>
        <p:nvPicPr>
          <p:cNvPr id="2" name="Picture 1">
            <a:extLst>
              <a:ext uri="{FF2B5EF4-FFF2-40B4-BE49-F238E27FC236}">
                <a16:creationId xmlns:a16="http://schemas.microsoft.com/office/drawing/2014/main" id="{6DA99B20-D8C1-D638-4D04-E9CA59A8298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7967366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WHU-Marketing Title">
    <p:bg>
      <p:bgPr>
        <a:solidFill>
          <a:srgbClr val="C7C1BF"/>
        </a:solidFill>
        <a:effectLst/>
      </p:bgPr>
    </p:bg>
    <p:spTree>
      <p:nvGrpSpPr>
        <p:cNvPr id="1" name=""/>
        <p:cNvGrpSpPr/>
        <p:nvPr/>
      </p:nvGrpSpPr>
      <p:grpSpPr>
        <a:xfrm>
          <a:off x="0" y="0"/>
          <a:ext cx="0" cy="0"/>
          <a:chOff x="0" y="0"/>
          <a:chExt cx="0" cy="0"/>
        </a:xfrm>
      </p:grpSpPr>
      <p:sp>
        <p:nvSpPr>
          <p:cNvPr id="4" name="Rechteck 3"/>
          <p:cNvSpPr/>
          <p:nvPr userDrawn="1"/>
        </p:nvSpPr>
        <p:spPr>
          <a:xfrm>
            <a:off x="0" y="-44450"/>
            <a:ext cx="12208933" cy="6929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Arial" pitchFamily="34" charset="0"/>
            </a:endParaRPr>
          </a:p>
        </p:txBody>
      </p:sp>
      <p:pic>
        <p:nvPicPr>
          <p:cNvPr id="5" name="Grafik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01051" y="222250"/>
            <a:ext cx="3386667"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userDrawn="1"/>
        </p:nvSpPr>
        <p:spPr>
          <a:xfrm>
            <a:off x="-16934" y="5229226"/>
            <a:ext cx="12225867" cy="1655763"/>
          </a:xfrm>
          <a:prstGeom prst="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hteck 6"/>
          <p:cNvSpPr>
            <a:spLocks noChangeArrowheads="1"/>
          </p:cNvSpPr>
          <p:nvPr userDrawn="1"/>
        </p:nvSpPr>
        <p:spPr bwMode="auto">
          <a:xfrm>
            <a:off x="239185" y="5364164"/>
            <a:ext cx="777663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Prof. Dr. Martin Glaum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Professur für Internationale Rechnungslegung</a:t>
            </a:r>
            <a:endParaRPr kumimoji="0" lang="en-US" alt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WHU – Otto </a:t>
            </a:r>
            <a:r>
              <a:rPr kumimoji="0" lang="en-US" altLang="de-DE"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Beisheim</a:t>
            </a:r>
            <a:r>
              <a:rPr kumimoji="0" lang="en-US" alt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School of Management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Campus </a:t>
            </a:r>
            <a:r>
              <a:rPr kumimoji="0" lang="en-US" altLang="de-DE"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Vallendar</a:t>
            </a:r>
            <a:r>
              <a:rPr kumimoji="0" lang="en-US" alt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altLang="de-DE"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Burgplatz</a:t>
            </a:r>
            <a:r>
              <a:rPr kumimoji="0" lang="en-US" alt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2, 56179 </a:t>
            </a:r>
            <a:r>
              <a:rPr kumimoji="0" lang="en-US" altLang="de-DE"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Vallendar</a:t>
            </a:r>
            <a:r>
              <a:rPr kumimoji="0" lang="en-US" alt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Germany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www.whu.edu</a:t>
            </a:r>
          </a:p>
        </p:txBody>
      </p:sp>
      <p:grpSp>
        <p:nvGrpSpPr>
          <p:cNvPr id="8" name="Gruppieren 9"/>
          <p:cNvGrpSpPr>
            <a:grpSpLocks/>
          </p:cNvGrpSpPr>
          <p:nvPr userDrawn="1"/>
        </p:nvGrpSpPr>
        <p:grpSpPr bwMode="auto">
          <a:xfrm>
            <a:off x="10348384" y="4652963"/>
            <a:ext cx="1439333" cy="1079500"/>
            <a:chOff x="7016750" y="5397500"/>
            <a:chExt cx="1079501" cy="1079500"/>
          </a:xfrm>
        </p:grpSpPr>
        <p:sp>
          <p:nvSpPr>
            <p:cNvPr id="9" name="Rectangle 23"/>
            <p:cNvSpPr>
              <a:spLocks noChangeArrowheads="1"/>
            </p:cNvSpPr>
            <p:nvPr userDrawn="1"/>
          </p:nvSpPr>
          <p:spPr bwMode="auto">
            <a:xfrm>
              <a:off x="7016750" y="5397500"/>
              <a:ext cx="1079501" cy="1079500"/>
            </a:xfrm>
            <a:prstGeom prst="rect">
              <a:avLst/>
            </a:prstGeom>
            <a:solidFill>
              <a:srgbClr val="2C4592"/>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srgbClr val="000000"/>
                </a:solidFill>
                <a:effectLst/>
                <a:uLnTx/>
                <a:uFillTx/>
                <a:latin typeface="Times"/>
                <a:ea typeface="+mn-ea"/>
                <a:cs typeface="Arial" pitchFamily="34" charset="0"/>
              </a:endParaRPr>
            </a:p>
          </p:txBody>
        </p:sp>
        <p:sp>
          <p:nvSpPr>
            <p:cNvPr id="12" name="Text Box 24"/>
            <p:cNvSpPr txBox="1">
              <a:spLocks noChangeArrowheads="1"/>
            </p:cNvSpPr>
            <p:nvPr userDrawn="1"/>
          </p:nvSpPr>
          <p:spPr bwMode="auto">
            <a:xfrm>
              <a:off x="7067550" y="5486400"/>
              <a:ext cx="1028701"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de-DE" sz="1000" b="0" i="0" u="none" strike="noStrike" kern="1200" cap="none" spc="0" normalizeH="0" baseline="0" noProof="0">
                  <a:ln>
                    <a:noFill/>
                  </a:ln>
                  <a:solidFill>
                    <a:srgbClr val="FFFFFF"/>
                  </a:solidFill>
                  <a:effectLst/>
                  <a:uLnTx/>
                  <a:uFillTx/>
                  <a:latin typeface="Arial" pitchFamily="34" charset="0"/>
                  <a:ea typeface="+mn-ea"/>
                  <a:cs typeface="Arial" pitchFamily="34" charset="0"/>
                </a:rPr>
                <a:t>Excellence in </a:t>
              </a: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de-DE" sz="1000" b="0" i="0" u="none" strike="noStrike" kern="1200" cap="none" spc="0" normalizeH="0" baseline="0" noProof="0">
                  <a:ln>
                    <a:noFill/>
                  </a:ln>
                  <a:solidFill>
                    <a:srgbClr val="FFFFFF"/>
                  </a:solidFill>
                  <a:effectLst/>
                  <a:uLnTx/>
                  <a:uFillTx/>
                  <a:latin typeface="Arial" pitchFamily="34" charset="0"/>
                  <a:ea typeface="+mn-ea"/>
                  <a:cs typeface="Arial" pitchFamily="34" charset="0"/>
                </a:rPr>
                <a:t>Management </a:t>
              </a: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de-DE" sz="1000" b="0" i="0" u="none" strike="noStrike" kern="1200" cap="none" spc="0" normalizeH="0" baseline="0" noProof="0">
                  <a:ln>
                    <a:noFill/>
                  </a:ln>
                  <a:solidFill>
                    <a:srgbClr val="FFFFFF"/>
                  </a:solidFill>
                  <a:effectLst/>
                  <a:uLnTx/>
                  <a:uFillTx/>
                  <a:latin typeface="Arial" pitchFamily="34" charset="0"/>
                  <a:ea typeface="+mn-ea"/>
                  <a:cs typeface="Arial" pitchFamily="34" charset="0"/>
                </a:rPr>
                <a:t>Education</a:t>
              </a:r>
              <a:endParaRPr kumimoji="0" lang="de-DE" sz="2400" b="0" i="0" u="none" strike="noStrike" kern="1200" cap="none" spc="0" normalizeH="0" baseline="0" noProof="0">
                <a:ln>
                  <a:noFill/>
                </a:ln>
                <a:solidFill>
                  <a:srgbClr val="000000"/>
                </a:solidFill>
                <a:effectLst/>
                <a:uLnTx/>
                <a:uFillTx/>
                <a:latin typeface="Times"/>
                <a:ea typeface="+mn-ea"/>
                <a:cs typeface="Arial" pitchFamily="34" charset="0"/>
              </a:endParaRPr>
            </a:p>
          </p:txBody>
        </p:sp>
      </p:grpSp>
      <p:sp>
        <p:nvSpPr>
          <p:cNvPr id="11" name="Rectangle 3"/>
          <p:cNvSpPr>
            <a:spLocks noGrp="1" noChangeArrowheads="1"/>
          </p:cNvSpPr>
          <p:nvPr>
            <p:ph type="subTitle" idx="1"/>
          </p:nvPr>
        </p:nvSpPr>
        <p:spPr>
          <a:xfrm>
            <a:off x="239185" y="2708921"/>
            <a:ext cx="8975857" cy="425451"/>
          </a:xfrm>
        </p:spPr>
        <p:txBody>
          <a:bodyPr/>
          <a:lstStyle>
            <a:lvl1pPr marL="0" indent="0">
              <a:buNone/>
              <a:defRPr baseline="0">
                <a:solidFill>
                  <a:schemeClr val="tx1"/>
                </a:solidFill>
              </a:defRPr>
            </a:lvl1pPr>
          </a:lstStyle>
          <a:p>
            <a:r>
              <a:rPr lang="en-US" noProof="0" dirty="0" err="1"/>
              <a:t>Formatvorlage</a:t>
            </a:r>
            <a:r>
              <a:rPr lang="en-US" noProof="0" dirty="0"/>
              <a:t> des </a:t>
            </a:r>
            <a:r>
              <a:rPr lang="en-US" noProof="0" dirty="0" err="1"/>
              <a:t>Untertitelmasters</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10" name="Rectangle 15"/>
          <p:cNvSpPr>
            <a:spLocks noGrp="1" noChangeArrowheads="1"/>
          </p:cNvSpPr>
          <p:nvPr>
            <p:ph type="ctrTitle" sz="quarter"/>
          </p:nvPr>
        </p:nvSpPr>
        <p:spPr>
          <a:xfrm>
            <a:off x="335360" y="1916833"/>
            <a:ext cx="8975856" cy="649287"/>
          </a:xfrm>
        </p:spPr>
        <p:txBody>
          <a:bodyPr/>
          <a:lstStyle>
            <a:lvl1pPr marL="0" indent="0">
              <a:defRPr sz="2000">
                <a:solidFill>
                  <a:schemeClr val="tx1"/>
                </a:solidFill>
              </a:defRPr>
            </a:lvl1pPr>
          </a:lstStyle>
          <a:p>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Tree>
    <p:extLst>
      <p:ext uri="{BB962C8B-B14F-4D97-AF65-F5344CB8AC3E}">
        <p14:creationId xmlns:p14="http://schemas.microsoft.com/office/powerpoint/2010/main" val="1765131811"/>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2200" baseline="0">
                <a:solidFill>
                  <a:srgbClr val="0055A5"/>
                </a:solidFill>
              </a:defRPr>
            </a:lvl1pPr>
          </a:lstStyle>
          <a:p>
            <a:r>
              <a:rPr lang="de-DE" dirty="0"/>
              <a:t>Titelmasterformat durch Klicken bearbeiten</a:t>
            </a:r>
          </a:p>
        </p:txBody>
      </p:sp>
      <p:sp>
        <p:nvSpPr>
          <p:cNvPr id="3" name="Inhaltsplatzhalter 2"/>
          <p:cNvSpPr>
            <a:spLocks noGrp="1"/>
          </p:cNvSpPr>
          <p:nvPr>
            <p:ph idx="1"/>
          </p:nvPr>
        </p:nvSpPr>
        <p:spPr/>
        <p:txBody>
          <a:bodyPr/>
          <a:lstStyle>
            <a:lvl1pPr indent="-164592">
              <a:defRPr sz="1800"/>
            </a:lvl1pPr>
            <a:lvl2pPr>
              <a:buFont typeface="Symbol" pitchFamily="18" charset="2"/>
              <a:buChar char=""/>
              <a:defRPr/>
            </a:lvl2pPr>
            <a:lvl3pPr marL="1060450" indent="-91440">
              <a:buFont typeface="Arial" pitchFamily="34" charset="0"/>
              <a:buChar char="•"/>
              <a:defRPr sz="1400" baseline="0"/>
            </a:lvl3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3886781244"/>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0429A-7685-9079-47EB-7C4B542044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9046ACA-DE07-6695-3276-3BC67B9ABE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47BCB1A-F2FA-72ED-408C-DEC83E241A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F87F7E-B01D-465A-B829-09626E989006}"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9BAE2-23B8-0C1D-72A4-6421E74CBA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EAA Intangibles Research Group</a:t>
            </a:r>
          </a:p>
        </p:txBody>
      </p:sp>
      <p:sp>
        <p:nvSpPr>
          <p:cNvPr id="6" name="Slide Number Placeholder 5">
            <a:extLst>
              <a:ext uri="{FF2B5EF4-FFF2-40B4-BE49-F238E27FC236}">
                <a16:creationId xmlns:a16="http://schemas.microsoft.com/office/drawing/2014/main" id="{98D62CEB-25E4-12E6-91C4-E498563779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7F236-C6E5-4EEF-836F-F04ADE1E595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4687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C7691-B301-919E-ED27-7744A6FBD3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109EECD-3752-C42E-1E14-A8D9E6DFE1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82F3A7-48D2-5DFB-ECCC-A0314866F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55961D-8CFF-4008-851B-4F0B801D785F}"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399773-B6E9-9B75-6801-56DE2E6825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EAA Intangibles Research Group</a:t>
            </a:r>
          </a:p>
        </p:txBody>
      </p:sp>
      <p:sp>
        <p:nvSpPr>
          <p:cNvPr id="6" name="Slide Number Placeholder 5">
            <a:extLst>
              <a:ext uri="{FF2B5EF4-FFF2-40B4-BE49-F238E27FC236}">
                <a16:creationId xmlns:a16="http://schemas.microsoft.com/office/drawing/2014/main" id="{8B9248E9-F88E-774E-6277-04764715D7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7F236-C6E5-4EEF-836F-F04ADE1E595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5118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838B-8AB5-5354-8358-B9A7DF8590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724C4AE-9849-F4DD-8A02-477B86DF2D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976DF-8A23-7D4B-DDC5-2C9EF44233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C7B92-3CAF-4485-909B-81DA4866669C}"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12C9FAD-6E7E-3A7E-9B01-29DD9CE294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EAA Intangibles Research Group</a:t>
            </a:r>
          </a:p>
        </p:txBody>
      </p:sp>
      <p:sp>
        <p:nvSpPr>
          <p:cNvPr id="6" name="Slide Number Placeholder 5">
            <a:extLst>
              <a:ext uri="{FF2B5EF4-FFF2-40B4-BE49-F238E27FC236}">
                <a16:creationId xmlns:a16="http://schemas.microsoft.com/office/drawing/2014/main" id="{D15C936E-0EB1-55E2-296B-1D3CBE1F33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7F236-C6E5-4EEF-836F-F04ADE1E595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2469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9E2F3-75B4-02A0-E609-590D019C9F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0471F6-570F-5BAB-BD70-EB7621A00B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AD049BC-0555-58A1-EDDD-A97D0059A1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F1F1440-3921-A383-0A52-8CAF85A647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C5CE45-6ED2-4131-83F8-A07B6FB0852A}"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380983F-412E-5AB1-7B16-1ADCD06AD2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EAA Intangibles Research Group</a:t>
            </a:r>
          </a:p>
        </p:txBody>
      </p:sp>
      <p:sp>
        <p:nvSpPr>
          <p:cNvPr id="7" name="Slide Number Placeholder 6">
            <a:extLst>
              <a:ext uri="{FF2B5EF4-FFF2-40B4-BE49-F238E27FC236}">
                <a16:creationId xmlns:a16="http://schemas.microsoft.com/office/drawing/2014/main" id="{0DC2F075-E1A4-0FE3-2F55-B22C2287FC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7F236-C6E5-4EEF-836F-F04ADE1E595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7716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D8FDB-C736-D518-A24B-9CB1ACB6D05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3D15C4-BAE0-F4D2-82E6-2BFE2D449D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2C3BE-2B3F-FEF1-C5FD-D9350A121B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F14DF4F-57FE-9747-41F2-EA38C346BB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A0CBC9-AE43-CA6D-4617-D1892DE882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74D70A9-C057-B75C-E79B-84EC90DB66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5A01E1-5BDA-414D-8012-2B40CCDA261A}"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1FC15F6-C26B-EF75-A9F5-B00F611B35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EAA Intangibles Research Group</a:t>
            </a:r>
          </a:p>
        </p:txBody>
      </p:sp>
      <p:sp>
        <p:nvSpPr>
          <p:cNvPr id="9" name="Slide Number Placeholder 8">
            <a:extLst>
              <a:ext uri="{FF2B5EF4-FFF2-40B4-BE49-F238E27FC236}">
                <a16:creationId xmlns:a16="http://schemas.microsoft.com/office/drawing/2014/main" id="{15958153-48C5-9313-7946-5F0547FFCD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7F236-C6E5-4EEF-836F-F04ADE1E595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284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FRS-Accountancy-Title Slide-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 Placeholder 17">
            <a:extLst>
              <a:ext uri="{FF2B5EF4-FFF2-40B4-BE49-F238E27FC236}">
                <a16:creationId xmlns:a16="http://schemas.microsoft.com/office/drawing/2014/main" id="{5451A9A7-51AC-89C1-5AB7-E1406C9565B7}"/>
              </a:ext>
            </a:extLst>
          </p:cNvPr>
          <p:cNvSpPr>
            <a:spLocks noGrp="1"/>
          </p:cNvSpPr>
          <p:nvPr>
            <p:ph type="body" sz="quarter" idx="10" hasCustomPrompt="1"/>
          </p:nvPr>
        </p:nvSpPr>
        <p:spPr>
          <a:xfrm>
            <a:off x="1024750" y="2603448"/>
            <a:ext cx="5072400" cy="3263210"/>
          </a:xfrm>
          <a:prstGeom prst="rect">
            <a:avLst/>
          </a:prstGeom>
        </p:spPr>
        <p:txBody>
          <a:bodyPr lIns="0" tIns="0" rIns="0" bIns="0"/>
          <a:lstStyle>
            <a:lvl1pPr>
              <a:spcBef>
                <a:spcPts val="0"/>
              </a:spcBef>
              <a:defRPr>
                <a:solidFill>
                  <a:srgbClr val="5F6062"/>
                </a:solidFill>
              </a:defRPr>
            </a:lvl1pPr>
          </a:lstStyle>
          <a:p>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IFRS Accounting </a:t>
            </a:r>
            <a:b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tx1"/>
                </a:solidFill>
                <a:latin typeface="Arial" panose="020B0604020202020204" pitchFamily="34" charset="0"/>
                <a:ea typeface="Helvetica Neue" panose="02000503000000020004" pitchFamily="2" charset="0"/>
                <a:cs typeface="Arial" panose="020B0604020202020204" pitchFamily="34" charset="0"/>
              </a:rPr>
              <a:t>Cover slide example</a:t>
            </a:r>
          </a:p>
        </p:txBody>
      </p:sp>
      <p:sp>
        <p:nvSpPr>
          <p:cNvPr id="14" name="Text Placeholder 24">
            <a:extLst>
              <a:ext uri="{FF2B5EF4-FFF2-40B4-BE49-F238E27FC236}">
                <a16:creationId xmlns:a16="http://schemas.microsoft.com/office/drawing/2014/main" id="{D6C7A500-B495-0E32-18F8-04E6155C144B}"/>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a:solidFill>
                  <a:srgbClr val="5F6062"/>
                </a:solidFill>
              </a:defRPr>
            </a:lvl1pPr>
            <a:lvl2pPr>
              <a:defRPr sz="800"/>
            </a:lvl2pPr>
            <a:lvl3pPr>
              <a:defRPr sz="800"/>
            </a:lvl3pPr>
            <a:lvl4pPr>
              <a:defRPr sz="800"/>
            </a:lvl4pPr>
            <a:lvl5pPr>
              <a:defRPr sz="800"/>
            </a:lvl5pPr>
          </a:lstStyle>
          <a:p>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The views expressed in this presentation are those of the presenter, not necessarily those of the IFRS </a:t>
            </a:r>
            <a:b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Foundation, International Accounting Standards Board or the International Sustainability Standards Board. </a:t>
            </a:r>
            <a:b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br>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Copyright © 2022 IFRS Foundation. All rights reserved.</a:t>
            </a:r>
          </a:p>
        </p:txBody>
      </p:sp>
      <p:pic>
        <p:nvPicPr>
          <p:cNvPr id="8" name="Picture 7">
            <a:extLst>
              <a:ext uri="{FF2B5EF4-FFF2-40B4-BE49-F238E27FC236}">
                <a16:creationId xmlns:a16="http://schemas.microsoft.com/office/drawing/2014/main" id="{E2E07FCC-ED29-BF25-3AC4-4E9DCF8BAC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pic>
        <p:nvPicPr>
          <p:cNvPr id="2" name="Picture 1">
            <a:extLst>
              <a:ext uri="{FF2B5EF4-FFF2-40B4-BE49-F238E27FC236}">
                <a16:creationId xmlns:a16="http://schemas.microsoft.com/office/drawing/2014/main" id="{14F1C207-75A3-AEFF-22B1-14CA2FA935E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Tree>
    <p:extLst>
      <p:ext uri="{BB962C8B-B14F-4D97-AF65-F5344CB8AC3E}">
        <p14:creationId xmlns:p14="http://schemas.microsoft.com/office/powerpoint/2010/main" val="30566716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468B7-3DB3-9088-5CE2-5DA4DE61DA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FC2FDE1-EEAD-C5F8-ACD4-85B4A2EEBC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5363D5-E275-4A5E-876E-88F0B97BDF59}"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CC845CC-3D7C-E683-8B94-BF7008AE02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EAA Intangibles Research Group</a:t>
            </a:r>
          </a:p>
        </p:txBody>
      </p:sp>
      <p:sp>
        <p:nvSpPr>
          <p:cNvPr id="5" name="Slide Number Placeholder 4">
            <a:extLst>
              <a:ext uri="{FF2B5EF4-FFF2-40B4-BE49-F238E27FC236}">
                <a16:creationId xmlns:a16="http://schemas.microsoft.com/office/drawing/2014/main" id="{C855CC1F-3DE7-C56B-49FF-D3A6D245A4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7F236-C6E5-4EEF-836F-F04ADE1E595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604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96A433-8B03-0E00-B30B-A33C444C8E7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E19506-26A8-4DE5-8444-A8B9A88C1A76}"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8DDA3E9-820A-694D-EE6C-052CBCBE99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EAA Intangibles Research Group</a:t>
            </a:r>
          </a:p>
        </p:txBody>
      </p:sp>
      <p:sp>
        <p:nvSpPr>
          <p:cNvPr id="4" name="Slide Number Placeholder 3">
            <a:extLst>
              <a:ext uri="{FF2B5EF4-FFF2-40B4-BE49-F238E27FC236}">
                <a16:creationId xmlns:a16="http://schemas.microsoft.com/office/drawing/2014/main" id="{BF5A1C2E-FF34-14DA-5DC8-98E851E9B3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7F236-C6E5-4EEF-836F-F04ADE1E595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1132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52F5-4FB0-2C99-8FF4-2ADA973D70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8180D13-82CB-4024-CA4D-FB1CAA771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6E1E596-98C3-A1BB-D34B-F587F2D89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32F7C2-15ED-3A06-6D1A-E677F3A859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67779-D9E6-4EED-9802-431D3F3B3BD7}"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3CD7A9B-7EE6-D0E4-36D0-1D7A2BF6B6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EAA Intangibles Research Group</a:t>
            </a:r>
          </a:p>
        </p:txBody>
      </p:sp>
      <p:sp>
        <p:nvSpPr>
          <p:cNvPr id="7" name="Slide Number Placeholder 6">
            <a:extLst>
              <a:ext uri="{FF2B5EF4-FFF2-40B4-BE49-F238E27FC236}">
                <a16:creationId xmlns:a16="http://schemas.microsoft.com/office/drawing/2014/main" id="{B50E665A-F806-A9C4-75BC-C490A88B57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7F236-C6E5-4EEF-836F-F04ADE1E595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5079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626C-4B78-8EA6-1231-1964A34D7F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C4401B7-D5DF-CA8F-6141-620C98287B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3216F5F-6295-7735-A703-95730B48A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7F8F8B-7A8C-ED76-50F8-EEA918CE73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9697BF-330A-4EB0-A8D5-F215F297B3B5}"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4F23EFE-6E5F-66F1-AEE3-FCCB8BDB20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EAA Intangibles Research Group</a:t>
            </a:r>
          </a:p>
        </p:txBody>
      </p:sp>
      <p:sp>
        <p:nvSpPr>
          <p:cNvPr id="7" name="Slide Number Placeholder 6">
            <a:extLst>
              <a:ext uri="{FF2B5EF4-FFF2-40B4-BE49-F238E27FC236}">
                <a16:creationId xmlns:a16="http://schemas.microsoft.com/office/drawing/2014/main" id="{088F159C-9574-051D-D6B2-2FC8AF4712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7F236-C6E5-4EEF-836F-F04ADE1E595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0489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8BBF3-78E6-7166-C96F-379C12B7A05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AB3762-8745-99E9-F5DA-0FD824DAAB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C0375C-C552-2222-8F7C-973A04D560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9708F8-083E-46D5-8AC8-1342532408EC}"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69528E-2B79-05E0-95B1-F110C0D926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EAA Intangibles Research Group</a:t>
            </a:r>
          </a:p>
        </p:txBody>
      </p:sp>
      <p:sp>
        <p:nvSpPr>
          <p:cNvPr id="6" name="Slide Number Placeholder 5">
            <a:extLst>
              <a:ext uri="{FF2B5EF4-FFF2-40B4-BE49-F238E27FC236}">
                <a16:creationId xmlns:a16="http://schemas.microsoft.com/office/drawing/2014/main" id="{A55DE0B2-5064-8DAA-CA8E-7D913C1D35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7F236-C6E5-4EEF-836F-F04ADE1E595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9392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864A17-7CB0-E240-E1B3-912E3EDEAD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9786B3-FD78-FD26-6AE7-47E641C6C8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18B5C1-88BD-0ACB-4C79-5D7D5B216D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B03ABD-8AFB-4E9D-B0E4-B662139CA6BE}"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AB1F754-4195-D84F-64E7-A8648930B3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EAA Intangibles Research Group</a:t>
            </a:r>
          </a:p>
        </p:txBody>
      </p:sp>
      <p:sp>
        <p:nvSpPr>
          <p:cNvPr id="6" name="Slide Number Placeholder 5">
            <a:extLst>
              <a:ext uri="{FF2B5EF4-FFF2-40B4-BE49-F238E27FC236}">
                <a16:creationId xmlns:a16="http://schemas.microsoft.com/office/drawing/2014/main" id="{E27C27CB-E376-FCA2-748D-CAFBFBEE05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7F236-C6E5-4EEF-836F-F04ADE1E595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8111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1_Diapositiva titolo">
    <p:spTree>
      <p:nvGrpSpPr>
        <p:cNvPr id="1" name=""/>
        <p:cNvGrpSpPr/>
        <p:nvPr/>
      </p:nvGrpSpPr>
      <p:grpSpPr>
        <a:xfrm>
          <a:off x="0" y="0"/>
          <a:ext cx="0" cy="0"/>
          <a:chOff x="0" y="0"/>
          <a:chExt cx="0" cy="0"/>
        </a:xfrm>
      </p:grpSpPr>
      <p:sp>
        <p:nvSpPr>
          <p:cNvPr id="4" name="Rectangle 39"/>
          <p:cNvSpPr>
            <a:spLocks noChangeArrowheads="1"/>
          </p:cNvSpPr>
          <p:nvPr/>
        </p:nvSpPr>
        <p:spPr bwMode="auto">
          <a:xfrm>
            <a:off x="220785" y="3830639"/>
            <a:ext cx="10900507"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700">
                <a:solidFill>
                  <a:srgbClr val="00279F"/>
                </a:solidFill>
                <a:latin typeface="Arial" pitchFamily="34" charset="0"/>
                <a:cs typeface="Arial" pitchFamily="34" charset="0"/>
              </a:defRPr>
            </a:lvl1pPr>
            <a:lvl2pPr marL="742950" indent="-285750" eaLnBrk="0" hangingPunct="0">
              <a:defRPr sz="700">
                <a:solidFill>
                  <a:srgbClr val="00279F"/>
                </a:solidFill>
                <a:latin typeface="Arial" pitchFamily="34" charset="0"/>
                <a:cs typeface="Arial" pitchFamily="34" charset="0"/>
              </a:defRPr>
            </a:lvl2pPr>
            <a:lvl3pPr marL="1143000" indent="-228600" eaLnBrk="0" hangingPunct="0">
              <a:defRPr sz="700">
                <a:solidFill>
                  <a:srgbClr val="00279F"/>
                </a:solidFill>
                <a:latin typeface="Arial" pitchFamily="34" charset="0"/>
                <a:cs typeface="Arial" pitchFamily="34" charset="0"/>
              </a:defRPr>
            </a:lvl3pPr>
            <a:lvl4pPr marL="1600200" indent="-228600" eaLnBrk="0" hangingPunct="0">
              <a:defRPr sz="700">
                <a:solidFill>
                  <a:srgbClr val="00279F"/>
                </a:solidFill>
                <a:latin typeface="Arial" pitchFamily="34" charset="0"/>
                <a:cs typeface="Arial" pitchFamily="34" charset="0"/>
              </a:defRPr>
            </a:lvl4pPr>
            <a:lvl5pPr marL="2057400" indent="-228600" eaLnBrk="0" hangingPunct="0">
              <a:defRPr sz="700">
                <a:solidFill>
                  <a:srgbClr val="00279F"/>
                </a:solidFill>
                <a:latin typeface="Arial" pitchFamily="34" charset="0"/>
                <a:cs typeface="Arial" pitchFamily="34" charset="0"/>
              </a:defRPr>
            </a:lvl5pPr>
            <a:lvl6pPr marL="2514600" indent="-228600" eaLnBrk="0" fontAlgn="base" hangingPunct="0">
              <a:spcBef>
                <a:spcPct val="0"/>
              </a:spcBef>
              <a:spcAft>
                <a:spcPct val="0"/>
              </a:spcAft>
              <a:defRPr sz="700">
                <a:solidFill>
                  <a:srgbClr val="00279F"/>
                </a:solidFill>
                <a:latin typeface="Arial" pitchFamily="34" charset="0"/>
                <a:cs typeface="Arial" pitchFamily="34" charset="0"/>
              </a:defRPr>
            </a:lvl6pPr>
            <a:lvl7pPr marL="2971800" indent="-228600" eaLnBrk="0" fontAlgn="base" hangingPunct="0">
              <a:spcBef>
                <a:spcPct val="0"/>
              </a:spcBef>
              <a:spcAft>
                <a:spcPct val="0"/>
              </a:spcAft>
              <a:defRPr sz="700">
                <a:solidFill>
                  <a:srgbClr val="00279F"/>
                </a:solidFill>
                <a:latin typeface="Arial" pitchFamily="34" charset="0"/>
                <a:cs typeface="Arial" pitchFamily="34" charset="0"/>
              </a:defRPr>
            </a:lvl7pPr>
            <a:lvl8pPr marL="3429000" indent="-228600" eaLnBrk="0" fontAlgn="base" hangingPunct="0">
              <a:spcBef>
                <a:spcPct val="0"/>
              </a:spcBef>
              <a:spcAft>
                <a:spcPct val="0"/>
              </a:spcAft>
              <a:defRPr sz="700">
                <a:solidFill>
                  <a:srgbClr val="00279F"/>
                </a:solidFill>
                <a:latin typeface="Arial" pitchFamily="34" charset="0"/>
                <a:cs typeface="Arial" pitchFamily="34" charset="0"/>
              </a:defRPr>
            </a:lvl8pPr>
            <a:lvl9pPr marL="3886200" indent="-228600" eaLnBrk="0" fontAlgn="base" hangingPunct="0">
              <a:spcBef>
                <a:spcPct val="0"/>
              </a:spcBef>
              <a:spcAft>
                <a:spcPct val="0"/>
              </a:spcAft>
              <a:defRPr sz="700">
                <a:solidFill>
                  <a:srgbClr val="00279F"/>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2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5" name="Rectangle 40"/>
          <p:cNvSpPr>
            <a:spLocks noChangeArrowheads="1"/>
          </p:cNvSpPr>
          <p:nvPr/>
        </p:nvSpPr>
        <p:spPr bwMode="auto">
          <a:xfrm>
            <a:off x="1727200" y="5445126"/>
            <a:ext cx="7877908"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6400800" algn="r"/>
                <a:tab pos="8636000" algn="r"/>
              </a:tabLst>
              <a:defRPr sz="700">
                <a:solidFill>
                  <a:srgbClr val="00279F"/>
                </a:solidFill>
                <a:latin typeface="Arial" pitchFamily="34" charset="0"/>
                <a:cs typeface="Arial" pitchFamily="34" charset="0"/>
              </a:defRPr>
            </a:lvl1pPr>
            <a:lvl2pPr marL="742950" indent="-285750" eaLnBrk="0" hangingPunct="0">
              <a:tabLst>
                <a:tab pos="6400800" algn="r"/>
                <a:tab pos="8636000" algn="r"/>
              </a:tabLst>
              <a:defRPr sz="700">
                <a:solidFill>
                  <a:srgbClr val="00279F"/>
                </a:solidFill>
                <a:latin typeface="Arial" pitchFamily="34" charset="0"/>
                <a:cs typeface="Arial" pitchFamily="34" charset="0"/>
              </a:defRPr>
            </a:lvl2pPr>
            <a:lvl3pPr marL="1143000" indent="-228600" eaLnBrk="0" hangingPunct="0">
              <a:tabLst>
                <a:tab pos="6400800" algn="r"/>
                <a:tab pos="8636000" algn="r"/>
              </a:tabLst>
              <a:defRPr sz="700">
                <a:solidFill>
                  <a:srgbClr val="00279F"/>
                </a:solidFill>
                <a:latin typeface="Arial" pitchFamily="34" charset="0"/>
                <a:cs typeface="Arial" pitchFamily="34" charset="0"/>
              </a:defRPr>
            </a:lvl3pPr>
            <a:lvl4pPr marL="1600200" indent="-228600" eaLnBrk="0" hangingPunct="0">
              <a:tabLst>
                <a:tab pos="6400800" algn="r"/>
                <a:tab pos="8636000" algn="r"/>
              </a:tabLst>
              <a:defRPr sz="700">
                <a:solidFill>
                  <a:srgbClr val="00279F"/>
                </a:solidFill>
                <a:latin typeface="Arial" pitchFamily="34" charset="0"/>
                <a:cs typeface="Arial" pitchFamily="34" charset="0"/>
              </a:defRPr>
            </a:lvl4pPr>
            <a:lvl5pPr marL="2057400" indent="-228600" eaLnBrk="0" hangingPunct="0">
              <a:tabLst>
                <a:tab pos="6400800" algn="r"/>
                <a:tab pos="8636000" algn="r"/>
              </a:tabLst>
              <a:defRPr sz="700">
                <a:solidFill>
                  <a:srgbClr val="00279F"/>
                </a:solidFill>
                <a:latin typeface="Arial" pitchFamily="34" charset="0"/>
                <a:cs typeface="Arial" pitchFamily="34" charset="0"/>
              </a:defRPr>
            </a:lvl5pPr>
            <a:lvl6pPr marL="2514600" indent="-228600" eaLnBrk="0" fontAlgn="base" hangingPunct="0">
              <a:spcBef>
                <a:spcPct val="0"/>
              </a:spcBef>
              <a:spcAft>
                <a:spcPct val="0"/>
              </a:spcAft>
              <a:tabLst>
                <a:tab pos="6400800" algn="r"/>
                <a:tab pos="8636000" algn="r"/>
              </a:tabLst>
              <a:defRPr sz="700">
                <a:solidFill>
                  <a:srgbClr val="00279F"/>
                </a:solidFill>
                <a:latin typeface="Arial" pitchFamily="34" charset="0"/>
                <a:cs typeface="Arial" pitchFamily="34" charset="0"/>
              </a:defRPr>
            </a:lvl6pPr>
            <a:lvl7pPr marL="2971800" indent="-228600" eaLnBrk="0" fontAlgn="base" hangingPunct="0">
              <a:spcBef>
                <a:spcPct val="0"/>
              </a:spcBef>
              <a:spcAft>
                <a:spcPct val="0"/>
              </a:spcAft>
              <a:tabLst>
                <a:tab pos="6400800" algn="r"/>
                <a:tab pos="8636000" algn="r"/>
              </a:tabLst>
              <a:defRPr sz="700">
                <a:solidFill>
                  <a:srgbClr val="00279F"/>
                </a:solidFill>
                <a:latin typeface="Arial" pitchFamily="34" charset="0"/>
                <a:cs typeface="Arial" pitchFamily="34" charset="0"/>
              </a:defRPr>
            </a:lvl7pPr>
            <a:lvl8pPr marL="3429000" indent="-228600" eaLnBrk="0" fontAlgn="base" hangingPunct="0">
              <a:spcBef>
                <a:spcPct val="0"/>
              </a:spcBef>
              <a:spcAft>
                <a:spcPct val="0"/>
              </a:spcAft>
              <a:tabLst>
                <a:tab pos="6400800" algn="r"/>
                <a:tab pos="8636000" algn="r"/>
              </a:tabLst>
              <a:defRPr sz="700">
                <a:solidFill>
                  <a:srgbClr val="00279F"/>
                </a:solidFill>
                <a:latin typeface="Arial" pitchFamily="34" charset="0"/>
                <a:cs typeface="Arial" pitchFamily="34" charset="0"/>
              </a:defRPr>
            </a:lvl8pPr>
            <a:lvl9pPr marL="3886200" indent="-228600" eaLnBrk="0" fontAlgn="base" hangingPunct="0">
              <a:spcBef>
                <a:spcPct val="0"/>
              </a:spcBef>
              <a:spcAft>
                <a:spcPct val="0"/>
              </a:spcAft>
              <a:tabLst>
                <a:tab pos="6400800" algn="r"/>
                <a:tab pos="8636000" algn="r"/>
              </a:tabLst>
              <a:defRPr sz="700">
                <a:solidFill>
                  <a:srgbClr val="00279F"/>
                </a:solidFill>
                <a:latin typeface="Arial" pitchFamily="34" charset="0"/>
                <a:cs typeface="Arial" pitchFamily="34" charset="0"/>
              </a:defRPr>
            </a:lvl9pPr>
          </a:lstStyle>
          <a:p>
            <a:pPr marL="0" marR="0" lvl="0" indent="0" algn="l" defTabSz="914400" rtl="0" eaLnBrk="1" fontAlgn="auto" latinLnBrk="0" hangingPunct="1">
              <a:lnSpc>
                <a:spcPct val="90000"/>
              </a:lnSpc>
              <a:spcBef>
                <a:spcPct val="50000"/>
              </a:spcBef>
              <a:spcAft>
                <a:spcPts val="0"/>
              </a:spcAft>
              <a:buClr>
                <a:srgbClr val="CC0000"/>
              </a:buClr>
              <a:buSzTx/>
              <a:buFont typeface="Wingdings" pitchFamily="2" charset="2"/>
              <a:buChar char="ü"/>
              <a:tabLst>
                <a:tab pos="6400800" algn="r"/>
                <a:tab pos="8636000" algn="r"/>
              </a:tabLst>
              <a:defRPr/>
            </a:pPr>
            <a:endParaRPr kumimoji="0" lang="it-IT" altLang="it-IT" sz="2000" b="0" i="0" u="none" strike="noStrike" kern="1200" cap="none" spc="0" normalizeH="0" baseline="0" noProof="0">
              <a:ln>
                <a:noFill/>
              </a:ln>
              <a:solidFill>
                <a:prstClr val="black"/>
              </a:solidFill>
              <a:effectLst/>
              <a:uLnTx/>
              <a:uFillTx/>
              <a:latin typeface="Verdana" pitchFamily="34" charset="0"/>
              <a:ea typeface="+mn-ea"/>
              <a:cs typeface="Arial" pitchFamily="34" charset="0"/>
            </a:endParaRPr>
          </a:p>
        </p:txBody>
      </p:sp>
      <p:graphicFrame>
        <p:nvGraphicFramePr>
          <p:cNvPr id="6" name="Object 41"/>
          <p:cNvGraphicFramePr>
            <a:graphicFrameLocks noChangeAspect="1"/>
          </p:cNvGraphicFramePr>
          <p:nvPr/>
        </p:nvGraphicFramePr>
        <p:xfrm>
          <a:off x="0" y="2020889"/>
          <a:ext cx="994508" cy="471487"/>
        </p:xfrm>
        <a:graphic>
          <a:graphicData uri="http://schemas.openxmlformats.org/presentationml/2006/ole">
            <mc:AlternateContent xmlns:mc="http://schemas.openxmlformats.org/markup-compatibility/2006">
              <mc:Choice xmlns:v="urn:schemas-microsoft-com:vml" Requires="v">
                <p:oleObj name="Grafico" r:id="rId2" imgW="1752779" imgH="914310" progId="MSGraph.Chart.8">
                  <p:embed followColorScheme="full"/>
                </p:oleObj>
              </mc:Choice>
              <mc:Fallback>
                <p:oleObj name="Grafico" r:id="rId2" imgW="1752779" imgH="914310" progId="MSGraph.Chart.8">
                  <p:embed followColorScheme="full"/>
                  <p:pic>
                    <p:nvPicPr>
                      <p:cNvPr id="6" name="Object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0889"/>
                        <a:ext cx="994508"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3"/>
          <p:cNvSpPr>
            <a:spLocks noChangeArrowheads="1"/>
          </p:cNvSpPr>
          <p:nvPr userDrawn="1"/>
        </p:nvSpPr>
        <p:spPr bwMode="auto">
          <a:xfrm>
            <a:off x="543170" y="2635251"/>
            <a:ext cx="10900508"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700">
                <a:solidFill>
                  <a:srgbClr val="00279F"/>
                </a:solidFill>
                <a:latin typeface="Arial" pitchFamily="34" charset="0"/>
                <a:cs typeface="Arial" pitchFamily="34" charset="0"/>
              </a:defRPr>
            </a:lvl1pPr>
            <a:lvl2pPr marL="742950" indent="-285750" eaLnBrk="0" hangingPunct="0">
              <a:defRPr sz="700">
                <a:solidFill>
                  <a:srgbClr val="00279F"/>
                </a:solidFill>
                <a:latin typeface="Arial" pitchFamily="34" charset="0"/>
                <a:cs typeface="Arial" pitchFamily="34" charset="0"/>
              </a:defRPr>
            </a:lvl2pPr>
            <a:lvl3pPr marL="1143000" indent="-228600" eaLnBrk="0" hangingPunct="0">
              <a:defRPr sz="700">
                <a:solidFill>
                  <a:srgbClr val="00279F"/>
                </a:solidFill>
                <a:latin typeface="Arial" pitchFamily="34" charset="0"/>
                <a:cs typeface="Arial" pitchFamily="34" charset="0"/>
              </a:defRPr>
            </a:lvl3pPr>
            <a:lvl4pPr marL="1600200" indent="-228600" eaLnBrk="0" hangingPunct="0">
              <a:defRPr sz="700">
                <a:solidFill>
                  <a:srgbClr val="00279F"/>
                </a:solidFill>
                <a:latin typeface="Arial" pitchFamily="34" charset="0"/>
                <a:cs typeface="Arial" pitchFamily="34" charset="0"/>
              </a:defRPr>
            </a:lvl4pPr>
            <a:lvl5pPr marL="2057400" indent="-228600" eaLnBrk="0" hangingPunct="0">
              <a:defRPr sz="700">
                <a:solidFill>
                  <a:srgbClr val="00279F"/>
                </a:solidFill>
                <a:latin typeface="Arial" pitchFamily="34" charset="0"/>
                <a:cs typeface="Arial" pitchFamily="34" charset="0"/>
              </a:defRPr>
            </a:lvl5pPr>
            <a:lvl6pPr marL="2514600" indent="-228600" eaLnBrk="0" fontAlgn="base" hangingPunct="0">
              <a:spcBef>
                <a:spcPct val="0"/>
              </a:spcBef>
              <a:spcAft>
                <a:spcPct val="0"/>
              </a:spcAft>
              <a:defRPr sz="700">
                <a:solidFill>
                  <a:srgbClr val="00279F"/>
                </a:solidFill>
                <a:latin typeface="Arial" pitchFamily="34" charset="0"/>
                <a:cs typeface="Arial" pitchFamily="34" charset="0"/>
              </a:defRPr>
            </a:lvl6pPr>
            <a:lvl7pPr marL="2971800" indent="-228600" eaLnBrk="0" fontAlgn="base" hangingPunct="0">
              <a:spcBef>
                <a:spcPct val="0"/>
              </a:spcBef>
              <a:spcAft>
                <a:spcPct val="0"/>
              </a:spcAft>
              <a:defRPr sz="700">
                <a:solidFill>
                  <a:srgbClr val="00279F"/>
                </a:solidFill>
                <a:latin typeface="Arial" pitchFamily="34" charset="0"/>
                <a:cs typeface="Arial" pitchFamily="34" charset="0"/>
              </a:defRPr>
            </a:lvl7pPr>
            <a:lvl8pPr marL="3429000" indent="-228600" eaLnBrk="0" fontAlgn="base" hangingPunct="0">
              <a:spcBef>
                <a:spcPct val="0"/>
              </a:spcBef>
              <a:spcAft>
                <a:spcPct val="0"/>
              </a:spcAft>
              <a:defRPr sz="700">
                <a:solidFill>
                  <a:srgbClr val="00279F"/>
                </a:solidFill>
                <a:latin typeface="Arial" pitchFamily="34" charset="0"/>
                <a:cs typeface="Arial" pitchFamily="34" charset="0"/>
              </a:defRPr>
            </a:lvl8pPr>
            <a:lvl9pPr marL="3886200" indent="-228600" eaLnBrk="0" fontAlgn="base" hangingPunct="0">
              <a:spcBef>
                <a:spcPct val="0"/>
              </a:spcBef>
              <a:spcAft>
                <a:spcPct val="0"/>
              </a:spcAft>
              <a:defRPr sz="700">
                <a:solidFill>
                  <a:srgbClr val="00279F"/>
                </a:solidFill>
                <a:latin typeface="Arial" pitchFamily="34" charset="0"/>
                <a:cs typeface="Arial"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it-IT" altLang="it-IT"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8" name="Rectangle 4"/>
          <p:cNvSpPr>
            <a:spLocks noChangeArrowheads="1"/>
          </p:cNvSpPr>
          <p:nvPr userDrawn="1"/>
        </p:nvSpPr>
        <p:spPr bwMode="auto">
          <a:xfrm>
            <a:off x="4079631" y="4641851"/>
            <a:ext cx="7877908"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rgbClr val="00279F"/>
                </a:solidFill>
                <a:latin typeface="Arial" pitchFamily="34" charset="0"/>
                <a:cs typeface="Arial" pitchFamily="34" charset="0"/>
              </a:defRPr>
            </a:lvl1pPr>
            <a:lvl2pPr marL="742950" indent="-285750" eaLnBrk="0" hangingPunct="0">
              <a:defRPr sz="700">
                <a:solidFill>
                  <a:srgbClr val="00279F"/>
                </a:solidFill>
                <a:latin typeface="Arial" pitchFamily="34" charset="0"/>
                <a:cs typeface="Arial" pitchFamily="34" charset="0"/>
              </a:defRPr>
            </a:lvl2pPr>
            <a:lvl3pPr marL="1143000" indent="-228600" eaLnBrk="0" hangingPunct="0">
              <a:defRPr sz="700">
                <a:solidFill>
                  <a:srgbClr val="00279F"/>
                </a:solidFill>
                <a:latin typeface="Arial" pitchFamily="34" charset="0"/>
                <a:cs typeface="Arial" pitchFamily="34" charset="0"/>
              </a:defRPr>
            </a:lvl3pPr>
            <a:lvl4pPr marL="1600200" indent="-228600" eaLnBrk="0" hangingPunct="0">
              <a:defRPr sz="700">
                <a:solidFill>
                  <a:srgbClr val="00279F"/>
                </a:solidFill>
                <a:latin typeface="Arial" pitchFamily="34" charset="0"/>
                <a:cs typeface="Arial" pitchFamily="34" charset="0"/>
              </a:defRPr>
            </a:lvl4pPr>
            <a:lvl5pPr marL="2057400" indent="-228600" eaLnBrk="0" hangingPunct="0">
              <a:defRPr sz="700">
                <a:solidFill>
                  <a:srgbClr val="00279F"/>
                </a:solidFill>
                <a:latin typeface="Arial" pitchFamily="34" charset="0"/>
                <a:cs typeface="Arial" pitchFamily="34" charset="0"/>
              </a:defRPr>
            </a:lvl5pPr>
            <a:lvl6pPr marL="2514600" indent="-228600" eaLnBrk="0" fontAlgn="base" hangingPunct="0">
              <a:spcBef>
                <a:spcPct val="0"/>
              </a:spcBef>
              <a:spcAft>
                <a:spcPct val="0"/>
              </a:spcAft>
              <a:defRPr sz="700">
                <a:solidFill>
                  <a:srgbClr val="00279F"/>
                </a:solidFill>
                <a:latin typeface="Arial" pitchFamily="34" charset="0"/>
                <a:cs typeface="Arial" pitchFamily="34" charset="0"/>
              </a:defRPr>
            </a:lvl6pPr>
            <a:lvl7pPr marL="2971800" indent="-228600" eaLnBrk="0" fontAlgn="base" hangingPunct="0">
              <a:spcBef>
                <a:spcPct val="0"/>
              </a:spcBef>
              <a:spcAft>
                <a:spcPct val="0"/>
              </a:spcAft>
              <a:defRPr sz="700">
                <a:solidFill>
                  <a:srgbClr val="00279F"/>
                </a:solidFill>
                <a:latin typeface="Arial" pitchFamily="34" charset="0"/>
                <a:cs typeface="Arial" pitchFamily="34" charset="0"/>
              </a:defRPr>
            </a:lvl7pPr>
            <a:lvl8pPr marL="3429000" indent="-228600" eaLnBrk="0" fontAlgn="base" hangingPunct="0">
              <a:spcBef>
                <a:spcPct val="0"/>
              </a:spcBef>
              <a:spcAft>
                <a:spcPct val="0"/>
              </a:spcAft>
              <a:defRPr sz="700">
                <a:solidFill>
                  <a:srgbClr val="00279F"/>
                </a:solidFill>
                <a:latin typeface="Arial" pitchFamily="34" charset="0"/>
                <a:cs typeface="Arial" pitchFamily="34" charset="0"/>
              </a:defRPr>
            </a:lvl8pPr>
            <a:lvl9pPr marL="3886200" indent="-228600" eaLnBrk="0" fontAlgn="base" hangingPunct="0">
              <a:spcBef>
                <a:spcPct val="0"/>
              </a:spcBef>
              <a:spcAft>
                <a:spcPct val="0"/>
              </a:spcAft>
              <a:defRPr sz="700">
                <a:solidFill>
                  <a:srgbClr val="00279F"/>
                </a:solidFill>
                <a:latin typeface="Arial" pitchFamily="34" charset="0"/>
                <a:cs typeface="Arial"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it-IT" altLang="it-IT" sz="1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13" name="Picture 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58462" y="4438650"/>
            <a:ext cx="10433538"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691693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005B"/>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5" name="Date Placeholder 3">
            <a:extLst>
              <a:ext uri="{FF2B5EF4-FFF2-40B4-BE49-F238E27FC236}">
                <a16:creationId xmlns:a16="http://schemas.microsoft.com/office/drawing/2014/main" id="{F86CB3D1-E135-FD4F-A056-483535DECE88}"/>
              </a:ext>
            </a:extLst>
          </p:cNvPr>
          <p:cNvSpPr>
            <a:spLocks noGrp="1"/>
          </p:cNvSpPr>
          <p:nvPr>
            <p:ph type="dt" sz="half" idx="10"/>
          </p:nvPr>
        </p:nvSpPr>
        <p:spPr>
          <a:xfrm>
            <a:off x="6275386" y="6057899"/>
            <a:ext cx="5473701" cy="358775"/>
          </a:xfrm>
          <a:prstGeom prst="rect">
            <a:avLst/>
          </a:prstGeom>
        </p:spPr>
        <p:txBody>
          <a:bodyPr lIns="0" tIns="0" rIns="0" bIns="0" anchor="b" anchorCtr="0"/>
          <a:lstStyle>
            <a:lvl1pPr algn="r">
              <a:defRPr>
                <a:solidFill>
                  <a:srgbClr val="9E043D"/>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7342E9-89D0-D246-B0E5-635614E13D75}" type="datetime1">
              <a:rPr kumimoji="0" lang="en-GB" sz="1200" b="0" i="0" u="none" strike="noStrike" kern="1200" cap="none" spc="0" normalizeH="0" baseline="0" noProof="0" smtClean="0">
                <a:ln>
                  <a:noFill/>
                </a:ln>
                <a:solidFill>
                  <a:srgbClr val="9E043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30/04/2024</a:t>
            </a:fld>
            <a:endParaRPr kumimoji="0" lang="en-US" sz="1200" b="0" i="0" u="none" strike="noStrike" kern="1200" cap="none" spc="0" normalizeH="0" baseline="0" noProof="0" dirty="0">
              <a:ln>
                <a:noFill/>
              </a:ln>
              <a:solidFill>
                <a:srgbClr val="9E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3816660"/>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30398167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F-Logo+picture">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BAC1CC94-E349-3186-5F2A-79A479770DEB}"/>
              </a:ext>
            </a:extLst>
          </p:cNvPr>
          <p:cNvPicPr>
            <a:picLocks noChangeAspect="1"/>
          </p:cNvPicPr>
          <p:nvPr userDrawn="1"/>
        </p:nvPicPr>
        <p:blipFill>
          <a:blip r:embed="rId2"/>
          <a:stretch>
            <a:fillRect/>
          </a:stretch>
        </p:blipFill>
        <p:spPr>
          <a:xfrm>
            <a:off x="2153456" y="4581268"/>
            <a:ext cx="2189263" cy="525423"/>
          </a:xfrm>
          <a:prstGeom prst="rect">
            <a:avLst/>
          </a:prstGeom>
        </p:spPr>
      </p:pic>
      <p:sp>
        <p:nvSpPr>
          <p:cNvPr id="11" name="Picture Placeholder 24">
            <a:extLst>
              <a:ext uri="{FF2B5EF4-FFF2-40B4-BE49-F238E27FC236}">
                <a16:creationId xmlns:a16="http://schemas.microsoft.com/office/drawing/2014/main" id="{D2C871F1-3BB6-C1AB-B5C2-7AF765A55590}"/>
              </a:ext>
            </a:extLst>
          </p:cNvPr>
          <p:cNvSpPr>
            <a:spLocks noGrp="1"/>
          </p:cNvSpPr>
          <p:nvPr>
            <p:ph type="pic" sz="quarter" idx="10"/>
          </p:nvPr>
        </p:nvSpPr>
        <p:spPr>
          <a:xfrm>
            <a:off x="7477932" y="1790054"/>
            <a:ext cx="3324387" cy="3316637"/>
          </a:xfrm>
          <a:custGeom>
            <a:avLst/>
            <a:gdLst>
              <a:gd name="connsiteX0" fmla="*/ 0 w 2963120"/>
              <a:gd name="connsiteY0" fmla="*/ 0 h 2975075"/>
              <a:gd name="connsiteX1" fmla="*/ 2469257 w 2963120"/>
              <a:gd name="connsiteY1" fmla="*/ 0 h 2975075"/>
              <a:gd name="connsiteX2" fmla="*/ 2963120 w 2963120"/>
              <a:gd name="connsiteY2" fmla="*/ 493863 h 2975075"/>
              <a:gd name="connsiteX3" fmla="*/ 2963120 w 2963120"/>
              <a:gd name="connsiteY3" fmla="*/ 2975075 h 2975075"/>
              <a:gd name="connsiteX4" fmla="*/ 0 w 2963120"/>
              <a:gd name="connsiteY4" fmla="*/ 2975075 h 2975075"/>
              <a:gd name="connsiteX5" fmla="*/ 0 w 2963120"/>
              <a:gd name="connsiteY5" fmla="*/ 0 h 2975075"/>
              <a:gd name="connsiteX0" fmla="*/ 0 w 2963120"/>
              <a:gd name="connsiteY0" fmla="*/ 0 h 2975075"/>
              <a:gd name="connsiteX1" fmla="*/ 1937629 w 2963120"/>
              <a:gd name="connsiteY1" fmla="*/ 0 h 2975075"/>
              <a:gd name="connsiteX2" fmla="*/ 2963120 w 2963120"/>
              <a:gd name="connsiteY2" fmla="*/ 493863 h 2975075"/>
              <a:gd name="connsiteX3" fmla="*/ 2963120 w 2963120"/>
              <a:gd name="connsiteY3" fmla="*/ 2975075 h 2975075"/>
              <a:gd name="connsiteX4" fmla="*/ 0 w 2963120"/>
              <a:gd name="connsiteY4" fmla="*/ 2975075 h 2975075"/>
              <a:gd name="connsiteX5" fmla="*/ 0 w 2963120"/>
              <a:gd name="connsiteY5" fmla="*/ 0 h 29750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0 w 2963120"/>
              <a:gd name="connsiteY4" fmla="*/ 2975075 h 2975075"/>
              <a:gd name="connsiteX5" fmla="*/ 0 w 2963120"/>
              <a:gd name="connsiteY5" fmla="*/ 0 h 29750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0 w 2963120"/>
              <a:gd name="connsiteY4" fmla="*/ 2975075 h 2975075"/>
              <a:gd name="connsiteX5" fmla="*/ 0 w 2963120"/>
              <a:gd name="connsiteY5" fmla="*/ 0 h 2975075"/>
              <a:gd name="connsiteX0" fmla="*/ 345 w 2963465"/>
              <a:gd name="connsiteY0" fmla="*/ 0 h 2975075"/>
              <a:gd name="connsiteX1" fmla="*/ 1937974 w 2963465"/>
              <a:gd name="connsiteY1" fmla="*/ 0 h 2975075"/>
              <a:gd name="connsiteX2" fmla="*/ 2963465 w 2963465"/>
              <a:gd name="connsiteY2" fmla="*/ 1060932 h 2975075"/>
              <a:gd name="connsiteX3" fmla="*/ 2963465 w 2963465"/>
              <a:gd name="connsiteY3" fmla="*/ 2975075 h 2975075"/>
              <a:gd name="connsiteX4" fmla="*/ 345 w 2963465"/>
              <a:gd name="connsiteY4" fmla="*/ 2975075 h 2975075"/>
              <a:gd name="connsiteX5" fmla="*/ 12457 w 2963465"/>
              <a:gd name="connsiteY5" fmla="*/ 2011057 h 2975075"/>
              <a:gd name="connsiteX6" fmla="*/ 345 w 2963465"/>
              <a:gd name="connsiteY6" fmla="*/ 0 h 29750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1020725 w 2963120"/>
              <a:gd name="connsiteY4" fmla="*/ 2975075 h 2975075"/>
              <a:gd name="connsiteX5" fmla="*/ 12112 w 2963120"/>
              <a:gd name="connsiteY5" fmla="*/ 2011057 h 2975075"/>
              <a:gd name="connsiteX6" fmla="*/ 0 w 2963120"/>
              <a:gd name="connsiteY6" fmla="*/ 0 h 2975075"/>
              <a:gd name="connsiteX0" fmla="*/ 0 w 2963120"/>
              <a:gd name="connsiteY0" fmla="*/ 0 h 2981375"/>
              <a:gd name="connsiteX1" fmla="*/ 1937629 w 2963120"/>
              <a:gd name="connsiteY1" fmla="*/ 0 h 2981375"/>
              <a:gd name="connsiteX2" fmla="*/ 2963120 w 2963120"/>
              <a:gd name="connsiteY2" fmla="*/ 1060932 h 2981375"/>
              <a:gd name="connsiteX3" fmla="*/ 2963120 w 2963120"/>
              <a:gd name="connsiteY3" fmla="*/ 2975075 h 2981375"/>
              <a:gd name="connsiteX4" fmla="*/ 1020725 w 2963120"/>
              <a:gd name="connsiteY4" fmla="*/ 2975075 h 2981375"/>
              <a:gd name="connsiteX5" fmla="*/ 12112 w 2963120"/>
              <a:gd name="connsiteY5" fmla="*/ 2011057 h 2981375"/>
              <a:gd name="connsiteX6" fmla="*/ 0 w 2963120"/>
              <a:gd name="connsiteY6" fmla="*/ 0 h 29813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1020725 w 2963120"/>
              <a:gd name="connsiteY4" fmla="*/ 2975075 h 2975075"/>
              <a:gd name="connsiteX5" fmla="*/ 12112 w 2963120"/>
              <a:gd name="connsiteY5" fmla="*/ 2011057 h 2975075"/>
              <a:gd name="connsiteX6" fmla="*/ 0 w 2963120"/>
              <a:gd name="connsiteY6" fmla="*/ 0 h 297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3120" h="2975075">
                <a:moveTo>
                  <a:pt x="0" y="0"/>
                </a:moveTo>
                <a:lnTo>
                  <a:pt x="1937629" y="0"/>
                </a:lnTo>
                <a:cubicBezTo>
                  <a:pt x="2210382" y="0"/>
                  <a:pt x="2963120" y="15546"/>
                  <a:pt x="2963120" y="1060932"/>
                </a:cubicBezTo>
                <a:lnTo>
                  <a:pt x="2963120" y="2975075"/>
                </a:lnTo>
                <a:lnTo>
                  <a:pt x="1020725" y="2975075"/>
                </a:lnTo>
                <a:cubicBezTo>
                  <a:pt x="110363" y="2975075"/>
                  <a:pt x="15163" y="2294592"/>
                  <a:pt x="12112" y="2011057"/>
                </a:cubicBezTo>
                <a:cubicBezTo>
                  <a:pt x="8075" y="1340705"/>
                  <a:pt x="4037" y="670352"/>
                  <a:pt x="0" y="0"/>
                </a:cubicBezTo>
                <a:close/>
              </a:path>
            </a:pathLst>
          </a:custGeom>
        </p:spPr>
        <p:txBody>
          <a:bodyPr anchor="ctr">
            <a:noAutofit/>
          </a:bodyPr>
          <a:lstStyle>
            <a:lvl1pPr algn="ctr">
              <a:defRPr sz="2000" b="1" i="0">
                <a:solidFill>
                  <a:srgbClr val="000000"/>
                </a:solidFill>
                <a:latin typeface="Avenir Next" panose="020B0503020202020204" pitchFamily="34" charset="0"/>
              </a:defRPr>
            </a:lvl1pPr>
          </a:lstStyle>
          <a:p>
            <a:endParaRPr lang="en-GB"/>
          </a:p>
        </p:txBody>
      </p:sp>
      <p:sp>
        <p:nvSpPr>
          <p:cNvPr id="13" name="Content Placeholder 2">
            <a:extLst>
              <a:ext uri="{FF2B5EF4-FFF2-40B4-BE49-F238E27FC236}">
                <a16:creationId xmlns:a16="http://schemas.microsoft.com/office/drawing/2014/main" id="{E0DA9315-8925-026D-41CD-4314AF3332FC}"/>
              </a:ext>
            </a:extLst>
          </p:cNvPr>
          <p:cNvSpPr>
            <a:spLocks noGrp="1"/>
          </p:cNvSpPr>
          <p:nvPr>
            <p:ph idx="11" hasCustomPrompt="1"/>
          </p:nvPr>
        </p:nvSpPr>
        <p:spPr>
          <a:xfrm>
            <a:off x="0" y="1639312"/>
            <a:ext cx="6095999" cy="433179"/>
          </a:xfrm>
        </p:spPr>
        <p:txBody>
          <a:bodyPr>
            <a:noAutofit/>
          </a:bodyPr>
          <a:lstStyle>
            <a:lvl1pPr marL="0" indent="0" algn="ctr">
              <a:buClr>
                <a:srgbClr val="F4834D"/>
              </a:buClr>
              <a:buFontTx/>
              <a:buNone/>
              <a:defRPr sz="4000" b="0" i="0">
                <a:solidFill>
                  <a:srgbClr val="02A0CE"/>
                </a:solidFill>
                <a:latin typeface="All Round Gothic Medium" panose="020B0603020202020104" pitchFamily="34" charset="77"/>
                <a:cs typeface="Arial" panose="020B0604020202020204" pitchFamily="34" charset="0"/>
              </a:defRPr>
            </a:lvl1pPr>
            <a:lvl2pPr marL="457200" indent="0" algn="ctr">
              <a:buClr>
                <a:srgbClr val="F4834D"/>
              </a:buClr>
              <a:buFontTx/>
              <a:buNone/>
              <a:defRPr sz="2200" b="0" i="0">
                <a:solidFill>
                  <a:srgbClr val="737374"/>
                </a:solidFill>
                <a:latin typeface="Avenir Next" panose="020B0503020202020204" pitchFamily="34" charset="0"/>
                <a:cs typeface="Arial" panose="020B0604020202020204" pitchFamily="34" charset="0"/>
              </a:defRPr>
            </a:lvl2pPr>
            <a:lvl3pPr marL="914400" indent="0" algn="ctr">
              <a:buClr>
                <a:srgbClr val="F4834D"/>
              </a:buClr>
              <a:buFontTx/>
              <a:buNone/>
              <a:defRPr sz="2000" b="0" i="0">
                <a:solidFill>
                  <a:srgbClr val="737374"/>
                </a:solidFill>
                <a:latin typeface="Avenir Next" panose="020B0503020202020204" pitchFamily="34" charset="0"/>
                <a:cs typeface="Arial" panose="020B0604020202020204" pitchFamily="34" charset="0"/>
              </a:defRPr>
            </a:lvl3pPr>
            <a:lvl4pPr marL="1371600" indent="0" algn="ctr">
              <a:buClr>
                <a:srgbClr val="F4834D"/>
              </a:buClr>
              <a:buFontTx/>
              <a:buNone/>
              <a:defRPr b="0" i="0">
                <a:solidFill>
                  <a:srgbClr val="737374"/>
                </a:solidFill>
                <a:latin typeface="Avenir Next" panose="020B0503020202020204" pitchFamily="34" charset="0"/>
                <a:cs typeface="Arial" panose="020B0604020202020204" pitchFamily="34" charset="0"/>
              </a:defRPr>
            </a:lvl4pPr>
            <a:lvl5pPr marL="1828800" indent="0" algn="ctr">
              <a:buClr>
                <a:srgbClr val="F4834D"/>
              </a:buClr>
              <a:buFontTx/>
              <a:buNone/>
              <a:defRPr b="0" i="0">
                <a:solidFill>
                  <a:srgbClr val="737374"/>
                </a:solidFill>
                <a:latin typeface="Avenir Next" panose="020B0503020202020204" pitchFamily="34" charset="0"/>
                <a:cs typeface="Arial" panose="020B0604020202020204" pitchFamily="34" charset="0"/>
              </a:defRPr>
            </a:lvl5pPr>
          </a:lstStyle>
          <a:p>
            <a:r>
              <a:rPr lang="en-GB"/>
              <a:t>Title event</a:t>
            </a:r>
            <a:endParaRPr lang="en-BE"/>
          </a:p>
        </p:txBody>
      </p:sp>
      <p:sp>
        <p:nvSpPr>
          <p:cNvPr id="14" name="Content Placeholder 2">
            <a:extLst>
              <a:ext uri="{FF2B5EF4-FFF2-40B4-BE49-F238E27FC236}">
                <a16:creationId xmlns:a16="http://schemas.microsoft.com/office/drawing/2014/main" id="{1853933C-FC09-4B0B-AD17-053DE17C4EDB}"/>
              </a:ext>
            </a:extLst>
          </p:cNvPr>
          <p:cNvSpPr>
            <a:spLocks noGrp="1"/>
          </p:cNvSpPr>
          <p:nvPr>
            <p:ph idx="14" hasCustomPrompt="1"/>
          </p:nvPr>
        </p:nvSpPr>
        <p:spPr>
          <a:xfrm>
            <a:off x="-2" y="2434292"/>
            <a:ext cx="6095999" cy="433179"/>
          </a:xfrm>
        </p:spPr>
        <p:txBody>
          <a:bodyPr>
            <a:normAutofit/>
          </a:bodyPr>
          <a:lstStyle>
            <a:lvl1pPr marL="0" indent="0" algn="ctr">
              <a:buClr>
                <a:srgbClr val="F4834D"/>
              </a:buClr>
              <a:buFontTx/>
              <a:buNone/>
              <a:defRPr sz="2000" b="0" i="0">
                <a:solidFill>
                  <a:srgbClr val="737374"/>
                </a:solidFill>
                <a:latin typeface="Avenir Next Demi Bold" panose="020B0503020202020204" pitchFamily="34" charset="0"/>
                <a:cs typeface="Arial" panose="020B0604020202020204" pitchFamily="34" charset="0"/>
              </a:defRPr>
            </a:lvl1pPr>
            <a:lvl2pPr marL="457200" indent="0" algn="ctr">
              <a:buClr>
                <a:srgbClr val="F4834D"/>
              </a:buClr>
              <a:buFontTx/>
              <a:buNone/>
              <a:defRPr sz="2200" b="0" i="0">
                <a:solidFill>
                  <a:srgbClr val="737374"/>
                </a:solidFill>
                <a:latin typeface="Avenir Next" panose="020B0503020202020204" pitchFamily="34" charset="0"/>
                <a:cs typeface="Arial" panose="020B0604020202020204" pitchFamily="34" charset="0"/>
              </a:defRPr>
            </a:lvl2pPr>
            <a:lvl3pPr marL="914400" indent="0" algn="ctr">
              <a:buClr>
                <a:srgbClr val="F4834D"/>
              </a:buClr>
              <a:buFontTx/>
              <a:buNone/>
              <a:defRPr sz="2000" b="0" i="0">
                <a:solidFill>
                  <a:srgbClr val="737374"/>
                </a:solidFill>
                <a:latin typeface="Avenir Next" panose="020B0503020202020204" pitchFamily="34" charset="0"/>
                <a:cs typeface="Arial" panose="020B0604020202020204" pitchFamily="34" charset="0"/>
              </a:defRPr>
            </a:lvl3pPr>
            <a:lvl4pPr marL="1371600" indent="0" algn="ctr">
              <a:buClr>
                <a:srgbClr val="F4834D"/>
              </a:buClr>
              <a:buFontTx/>
              <a:buNone/>
              <a:defRPr b="0" i="0">
                <a:solidFill>
                  <a:srgbClr val="737374"/>
                </a:solidFill>
                <a:latin typeface="Avenir Next" panose="020B0503020202020204" pitchFamily="34" charset="0"/>
                <a:cs typeface="Arial" panose="020B0604020202020204" pitchFamily="34" charset="0"/>
              </a:defRPr>
            </a:lvl4pPr>
            <a:lvl5pPr marL="1828800" indent="0" algn="ctr">
              <a:buClr>
                <a:srgbClr val="F4834D"/>
              </a:buClr>
              <a:buFontTx/>
              <a:buNone/>
              <a:defRPr b="0" i="0">
                <a:solidFill>
                  <a:srgbClr val="737374"/>
                </a:solidFill>
                <a:latin typeface="Avenir Next" panose="020B0503020202020204" pitchFamily="34" charset="0"/>
                <a:cs typeface="Arial" panose="020B0604020202020204" pitchFamily="34" charset="0"/>
              </a:defRPr>
            </a:lvl5pPr>
          </a:lstStyle>
          <a:p>
            <a:pPr lvl="0"/>
            <a:r>
              <a:rPr lang="en-GB"/>
              <a:t>Date + city</a:t>
            </a:r>
            <a:endParaRPr lang="en-BE"/>
          </a:p>
        </p:txBody>
      </p:sp>
      <p:sp>
        <p:nvSpPr>
          <p:cNvPr id="17" name="Picture Placeholder 2">
            <a:extLst>
              <a:ext uri="{FF2B5EF4-FFF2-40B4-BE49-F238E27FC236}">
                <a16:creationId xmlns:a16="http://schemas.microsoft.com/office/drawing/2014/main" id="{FD2F3A52-A7D3-459A-7F69-A7F0EB89289C}"/>
              </a:ext>
            </a:extLst>
          </p:cNvPr>
          <p:cNvSpPr>
            <a:spLocks noGrp="1"/>
          </p:cNvSpPr>
          <p:nvPr>
            <p:ph type="pic" idx="17" hasCustomPrompt="1"/>
          </p:nvPr>
        </p:nvSpPr>
        <p:spPr>
          <a:xfrm>
            <a:off x="1099794" y="5359428"/>
            <a:ext cx="1053662" cy="1052004"/>
          </a:xfrm>
        </p:spPr>
        <p:txBody>
          <a:bodyPr anchor="ctr">
            <a:noAutofit/>
          </a:bodyPr>
          <a:lstStyle>
            <a:lvl1pPr marL="0" indent="0" algn="ctr">
              <a:buNone/>
              <a:defRPr sz="1800" b="1" i="0">
                <a:solidFill>
                  <a:srgbClr val="7D6F6D"/>
                </a:solidFill>
                <a:latin typeface="Avenir Next Demi Bold"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Logo</a:t>
            </a:r>
            <a:endParaRPr lang="en-BE"/>
          </a:p>
        </p:txBody>
      </p:sp>
      <p:sp>
        <p:nvSpPr>
          <p:cNvPr id="18" name="Picture Placeholder 2">
            <a:extLst>
              <a:ext uri="{FF2B5EF4-FFF2-40B4-BE49-F238E27FC236}">
                <a16:creationId xmlns:a16="http://schemas.microsoft.com/office/drawing/2014/main" id="{DBFE4D6C-36DD-7DBF-6348-9DC3E9DCB0A8}"/>
              </a:ext>
            </a:extLst>
          </p:cNvPr>
          <p:cNvSpPr>
            <a:spLocks noGrp="1"/>
          </p:cNvSpPr>
          <p:nvPr>
            <p:ph type="pic" idx="18" hasCustomPrompt="1"/>
          </p:nvPr>
        </p:nvSpPr>
        <p:spPr>
          <a:xfrm>
            <a:off x="2613283" y="5359428"/>
            <a:ext cx="1053662" cy="1052004"/>
          </a:xfrm>
        </p:spPr>
        <p:txBody>
          <a:bodyPr anchor="ctr">
            <a:noAutofit/>
          </a:bodyPr>
          <a:lstStyle>
            <a:lvl1pPr marL="0" indent="0" algn="ctr">
              <a:buNone/>
              <a:defRPr sz="1800" b="1" i="0">
                <a:solidFill>
                  <a:srgbClr val="7D6F6D"/>
                </a:solidFill>
                <a:latin typeface="Avenir Next Demi Bold"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Logo</a:t>
            </a:r>
            <a:endParaRPr lang="en-BE"/>
          </a:p>
        </p:txBody>
      </p:sp>
      <p:sp>
        <p:nvSpPr>
          <p:cNvPr id="19" name="Picture Placeholder 2">
            <a:extLst>
              <a:ext uri="{FF2B5EF4-FFF2-40B4-BE49-F238E27FC236}">
                <a16:creationId xmlns:a16="http://schemas.microsoft.com/office/drawing/2014/main" id="{624049E2-15EB-8675-7E8F-1566872AA454}"/>
              </a:ext>
            </a:extLst>
          </p:cNvPr>
          <p:cNvSpPr>
            <a:spLocks noGrp="1"/>
          </p:cNvSpPr>
          <p:nvPr>
            <p:ph type="pic" idx="19" hasCustomPrompt="1"/>
          </p:nvPr>
        </p:nvSpPr>
        <p:spPr>
          <a:xfrm>
            <a:off x="4200345" y="5359428"/>
            <a:ext cx="1053662" cy="1052004"/>
          </a:xfrm>
        </p:spPr>
        <p:txBody>
          <a:bodyPr anchor="ctr">
            <a:noAutofit/>
          </a:bodyPr>
          <a:lstStyle>
            <a:lvl1pPr marL="0" indent="0" algn="ctr">
              <a:buNone/>
              <a:defRPr sz="1800" b="1" i="0">
                <a:solidFill>
                  <a:srgbClr val="7D6F6D"/>
                </a:solidFill>
                <a:latin typeface="Avenir Next Demi Bold"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Logo</a:t>
            </a:r>
            <a:endParaRPr lang="en-BE"/>
          </a:p>
        </p:txBody>
      </p:sp>
      <p:sp>
        <p:nvSpPr>
          <p:cNvPr id="20" name="Content Placeholder 2">
            <a:extLst>
              <a:ext uri="{FF2B5EF4-FFF2-40B4-BE49-F238E27FC236}">
                <a16:creationId xmlns:a16="http://schemas.microsoft.com/office/drawing/2014/main" id="{2818DD88-D877-EF78-1828-CD8DA4A0A7BE}"/>
              </a:ext>
            </a:extLst>
          </p:cNvPr>
          <p:cNvSpPr>
            <a:spLocks noGrp="1"/>
          </p:cNvSpPr>
          <p:nvPr>
            <p:ph idx="20" hasCustomPrompt="1"/>
          </p:nvPr>
        </p:nvSpPr>
        <p:spPr>
          <a:xfrm>
            <a:off x="-5" y="3116532"/>
            <a:ext cx="6095999" cy="433179"/>
          </a:xfrm>
        </p:spPr>
        <p:txBody>
          <a:bodyPr>
            <a:noAutofit/>
          </a:bodyPr>
          <a:lstStyle>
            <a:lvl1pPr marL="0" indent="0" algn="ctr">
              <a:buClr>
                <a:srgbClr val="F4834D"/>
              </a:buClr>
              <a:buFontTx/>
              <a:buNone/>
              <a:defRPr sz="2000" b="0" i="0">
                <a:solidFill>
                  <a:srgbClr val="737374"/>
                </a:solidFill>
                <a:latin typeface="Avenir Next" panose="020B0503020202020204" pitchFamily="34" charset="0"/>
                <a:cs typeface="Arial" panose="020B0604020202020204" pitchFamily="34" charset="0"/>
              </a:defRPr>
            </a:lvl1pPr>
            <a:lvl2pPr marL="457200" indent="0" algn="ctr">
              <a:buClr>
                <a:srgbClr val="F4834D"/>
              </a:buClr>
              <a:buFontTx/>
              <a:buNone/>
              <a:defRPr sz="2200" b="0" i="0">
                <a:solidFill>
                  <a:srgbClr val="737374"/>
                </a:solidFill>
                <a:latin typeface="Avenir Next" panose="020B0503020202020204" pitchFamily="34" charset="0"/>
                <a:cs typeface="Arial" panose="020B0604020202020204" pitchFamily="34" charset="0"/>
              </a:defRPr>
            </a:lvl2pPr>
            <a:lvl3pPr marL="914400" indent="0" algn="ctr">
              <a:buClr>
                <a:srgbClr val="F4834D"/>
              </a:buClr>
              <a:buFontTx/>
              <a:buNone/>
              <a:defRPr sz="2000" b="0" i="0">
                <a:solidFill>
                  <a:srgbClr val="737374"/>
                </a:solidFill>
                <a:latin typeface="Avenir Next" panose="020B0503020202020204" pitchFamily="34" charset="0"/>
                <a:cs typeface="Arial" panose="020B0604020202020204" pitchFamily="34" charset="0"/>
              </a:defRPr>
            </a:lvl3pPr>
            <a:lvl4pPr marL="1371600" indent="0" algn="ctr">
              <a:buClr>
                <a:srgbClr val="F4834D"/>
              </a:buClr>
              <a:buFontTx/>
              <a:buNone/>
              <a:defRPr b="0" i="0">
                <a:solidFill>
                  <a:srgbClr val="737374"/>
                </a:solidFill>
                <a:latin typeface="Avenir Next" panose="020B0503020202020204" pitchFamily="34" charset="0"/>
                <a:cs typeface="Arial" panose="020B0604020202020204" pitchFamily="34" charset="0"/>
              </a:defRPr>
            </a:lvl4pPr>
            <a:lvl5pPr marL="1828800" indent="0" algn="ctr">
              <a:buClr>
                <a:srgbClr val="F4834D"/>
              </a:buClr>
              <a:buFontTx/>
              <a:buNone/>
              <a:defRPr b="0" i="0">
                <a:solidFill>
                  <a:srgbClr val="737374"/>
                </a:solidFill>
                <a:latin typeface="Avenir Next" panose="020B0503020202020204" pitchFamily="34" charset="0"/>
                <a:cs typeface="Arial" panose="020B0604020202020204" pitchFamily="34" charset="0"/>
              </a:defRPr>
            </a:lvl5pPr>
          </a:lstStyle>
          <a:p>
            <a:r>
              <a:rPr lang="en-GB"/>
              <a:t>Name presenter</a:t>
            </a:r>
            <a:endParaRPr lang="en-BE"/>
          </a:p>
        </p:txBody>
      </p:sp>
      <p:sp>
        <p:nvSpPr>
          <p:cNvPr id="21" name="Content Placeholder 2">
            <a:extLst>
              <a:ext uri="{FF2B5EF4-FFF2-40B4-BE49-F238E27FC236}">
                <a16:creationId xmlns:a16="http://schemas.microsoft.com/office/drawing/2014/main" id="{B634A8A1-AA99-BDE3-5B38-824DDF7C0D71}"/>
              </a:ext>
            </a:extLst>
          </p:cNvPr>
          <p:cNvSpPr>
            <a:spLocks noGrp="1"/>
          </p:cNvSpPr>
          <p:nvPr>
            <p:ph idx="21" hasCustomPrompt="1"/>
          </p:nvPr>
        </p:nvSpPr>
        <p:spPr>
          <a:xfrm>
            <a:off x="-5" y="3499370"/>
            <a:ext cx="6095999" cy="433179"/>
          </a:xfrm>
        </p:spPr>
        <p:txBody>
          <a:bodyPr>
            <a:noAutofit/>
          </a:bodyPr>
          <a:lstStyle>
            <a:lvl1pPr marL="0" indent="0" algn="ctr">
              <a:buClr>
                <a:srgbClr val="F4834D"/>
              </a:buClr>
              <a:buFontTx/>
              <a:buNone/>
              <a:defRPr sz="1700" b="0" i="0">
                <a:solidFill>
                  <a:srgbClr val="737374"/>
                </a:solidFill>
                <a:latin typeface="Avenir Next" panose="020B0503020202020204" pitchFamily="34" charset="0"/>
                <a:cs typeface="Arial" panose="020B0604020202020204" pitchFamily="34" charset="0"/>
              </a:defRPr>
            </a:lvl1pPr>
            <a:lvl2pPr marL="457200" indent="0" algn="ctr">
              <a:buClr>
                <a:srgbClr val="F4834D"/>
              </a:buClr>
              <a:buFontTx/>
              <a:buNone/>
              <a:defRPr sz="2200" b="0" i="0">
                <a:solidFill>
                  <a:srgbClr val="737374"/>
                </a:solidFill>
                <a:latin typeface="Avenir Next" panose="020B0503020202020204" pitchFamily="34" charset="0"/>
                <a:cs typeface="Arial" panose="020B0604020202020204" pitchFamily="34" charset="0"/>
              </a:defRPr>
            </a:lvl2pPr>
            <a:lvl3pPr marL="914400" indent="0" algn="ctr">
              <a:buClr>
                <a:srgbClr val="F4834D"/>
              </a:buClr>
              <a:buFontTx/>
              <a:buNone/>
              <a:defRPr sz="2000" b="0" i="0">
                <a:solidFill>
                  <a:srgbClr val="737374"/>
                </a:solidFill>
                <a:latin typeface="Avenir Next" panose="020B0503020202020204" pitchFamily="34" charset="0"/>
                <a:cs typeface="Arial" panose="020B0604020202020204" pitchFamily="34" charset="0"/>
              </a:defRPr>
            </a:lvl3pPr>
            <a:lvl4pPr marL="1371600" indent="0" algn="ctr">
              <a:buClr>
                <a:srgbClr val="F4834D"/>
              </a:buClr>
              <a:buFontTx/>
              <a:buNone/>
              <a:defRPr b="0" i="0">
                <a:solidFill>
                  <a:srgbClr val="737374"/>
                </a:solidFill>
                <a:latin typeface="Avenir Next" panose="020B0503020202020204" pitchFamily="34" charset="0"/>
                <a:cs typeface="Arial" panose="020B0604020202020204" pitchFamily="34" charset="0"/>
              </a:defRPr>
            </a:lvl4pPr>
            <a:lvl5pPr marL="1828800" indent="0" algn="ctr">
              <a:buClr>
                <a:srgbClr val="F4834D"/>
              </a:buClr>
              <a:buFontTx/>
              <a:buNone/>
              <a:defRPr b="0" i="0">
                <a:solidFill>
                  <a:srgbClr val="737374"/>
                </a:solidFill>
                <a:latin typeface="Avenir Next" panose="020B0503020202020204" pitchFamily="34" charset="0"/>
                <a:cs typeface="Arial" panose="020B0604020202020204" pitchFamily="34" charset="0"/>
              </a:defRPr>
            </a:lvl5pPr>
          </a:lstStyle>
          <a:p>
            <a:r>
              <a:rPr lang="en-GB"/>
              <a:t>Title presenter</a:t>
            </a:r>
            <a:endParaRPr lang="en-BE"/>
          </a:p>
        </p:txBody>
      </p:sp>
      <p:pic>
        <p:nvPicPr>
          <p:cNvPr id="25" name="Graphic 24">
            <a:extLst>
              <a:ext uri="{FF2B5EF4-FFF2-40B4-BE49-F238E27FC236}">
                <a16:creationId xmlns:a16="http://schemas.microsoft.com/office/drawing/2014/main" id="{D0AC32B2-3F23-D372-FAF9-85DF4BE802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71450" y="1179697"/>
            <a:ext cx="4537350" cy="4537350"/>
          </a:xfrm>
          <a:prstGeom prst="rect">
            <a:avLst/>
          </a:prstGeom>
        </p:spPr>
      </p:pic>
      <p:pic>
        <p:nvPicPr>
          <p:cNvPr id="2" name="Picture 1">
            <a:extLst>
              <a:ext uri="{FF2B5EF4-FFF2-40B4-BE49-F238E27FC236}">
                <a16:creationId xmlns:a16="http://schemas.microsoft.com/office/drawing/2014/main" id="{67B3720A-5749-3230-8716-126FBC318E2E}"/>
              </a:ext>
            </a:extLst>
          </p:cNvPr>
          <p:cNvPicPr>
            <a:picLocks noChangeAspect="1"/>
          </p:cNvPicPr>
          <p:nvPr userDrawn="1"/>
        </p:nvPicPr>
        <p:blipFill>
          <a:blip r:embed="rId5"/>
          <a:stretch>
            <a:fillRect/>
          </a:stretch>
        </p:blipFill>
        <p:spPr>
          <a:xfrm rot="10800000">
            <a:off x="8792409" y="-2103914"/>
            <a:ext cx="5603283" cy="5603283"/>
          </a:xfrm>
          <a:prstGeom prst="rect">
            <a:avLst/>
          </a:prstGeom>
        </p:spPr>
      </p:pic>
    </p:spTree>
    <p:extLst>
      <p:ext uri="{BB962C8B-B14F-4D97-AF65-F5344CB8AC3E}">
        <p14:creationId xmlns:p14="http://schemas.microsoft.com/office/powerpoint/2010/main" val="1878779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FRS-Accounting-Staff-pap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7FE55-E30E-0C53-5758-36B5928B8E99}"/>
              </a:ext>
            </a:extLst>
          </p:cNvPr>
          <p:cNvSpPr/>
          <p:nvPr userDrawn="1"/>
        </p:nvSpPr>
        <p:spPr>
          <a:xfrm>
            <a:off x="0" y="1169929"/>
            <a:ext cx="12192000" cy="5688072"/>
          </a:xfrm>
          <a:prstGeom prst="rect">
            <a:avLst/>
          </a:prstGeom>
          <a:solidFill>
            <a:srgbClr val="E7E7E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5B52739C-4795-F3A2-7842-BCB792A6510A}"/>
              </a:ext>
            </a:extLst>
          </p:cNvPr>
          <p:cNvSpPr/>
          <p:nvPr userDrawn="1"/>
        </p:nvSpPr>
        <p:spPr>
          <a:xfrm>
            <a:off x="1024750" y="2386515"/>
            <a:ext cx="5072400"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06DFD22-79F5-5091-B44D-E606EBA2F5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sp>
        <p:nvSpPr>
          <p:cNvPr id="12" name="Text Placeholder 11">
            <a:extLst>
              <a:ext uri="{FF2B5EF4-FFF2-40B4-BE49-F238E27FC236}">
                <a16:creationId xmlns:a16="http://schemas.microsoft.com/office/drawing/2014/main" id="{22B98655-52E0-B0FB-18A1-1832DDC894FC}"/>
              </a:ext>
            </a:extLst>
          </p:cNvPr>
          <p:cNvSpPr>
            <a:spLocks noGrp="1"/>
          </p:cNvSpPr>
          <p:nvPr>
            <p:ph type="body" sz="quarter" idx="13" hasCustomPrompt="1"/>
          </p:nvPr>
        </p:nvSpPr>
        <p:spPr>
          <a:xfrm>
            <a:off x="3732756" y="763399"/>
            <a:ext cx="8087765" cy="397065"/>
          </a:xfrm>
          <a:prstGeom prst="rect">
            <a:avLst/>
          </a:prstGeom>
        </p:spPr>
        <p:txBody>
          <a:bodyPr lIns="0" tIns="0" rIns="0" bIns="0"/>
          <a:lstStyle>
            <a:lvl1pPr algn="r">
              <a:defRPr sz="1300">
                <a:solidFill>
                  <a:srgbClr val="5F606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reference</a:t>
            </a:r>
          </a:p>
        </p:txBody>
      </p:sp>
      <p:sp>
        <p:nvSpPr>
          <p:cNvPr id="21" name="Text Placeholder 11">
            <a:extLst>
              <a:ext uri="{FF2B5EF4-FFF2-40B4-BE49-F238E27FC236}">
                <a16:creationId xmlns:a16="http://schemas.microsoft.com/office/drawing/2014/main" id="{E12A39EF-DAD0-ED54-ACF7-F395537C5C6E}"/>
              </a:ext>
            </a:extLst>
          </p:cNvPr>
          <p:cNvSpPr>
            <a:spLocks noGrp="1"/>
          </p:cNvSpPr>
          <p:nvPr>
            <p:ph type="body" sz="quarter" idx="14" hasCustomPrompt="1"/>
          </p:nvPr>
        </p:nvSpPr>
        <p:spPr>
          <a:xfrm>
            <a:off x="3732756" y="266674"/>
            <a:ext cx="8087765" cy="397065"/>
          </a:xfrm>
          <a:prstGeom prst="rect">
            <a:avLst/>
          </a:prstGeom>
        </p:spPr>
        <p:txBody>
          <a:bodyPr lIns="0" tIns="0" rIns="0" bIns="0"/>
          <a:lstStyle>
            <a:lvl1pPr algn="r">
              <a:defRPr sz="3000" b="1">
                <a:solidFill>
                  <a:srgbClr val="5F606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Staff paper</a:t>
            </a:r>
          </a:p>
        </p:txBody>
      </p:sp>
      <p:pic>
        <p:nvPicPr>
          <p:cNvPr id="3" name="Picture 2">
            <a:extLst>
              <a:ext uri="{FF2B5EF4-FFF2-40B4-BE49-F238E27FC236}">
                <a16:creationId xmlns:a16="http://schemas.microsoft.com/office/drawing/2014/main" id="{15431B5A-6257-8333-528C-1A3D4225D0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76029"/>
            <a:ext cx="2077111" cy="640983"/>
          </a:xfrm>
          <a:prstGeom prst="rect">
            <a:avLst/>
          </a:prstGeom>
        </p:spPr>
      </p:pic>
      <p:sp>
        <p:nvSpPr>
          <p:cNvPr id="4" name="Text Placeholder 24">
            <a:extLst>
              <a:ext uri="{FF2B5EF4-FFF2-40B4-BE49-F238E27FC236}">
                <a16:creationId xmlns:a16="http://schemas.microsoft.com/office/drawing/2014/main" id="{53C670A7-8C7C-3783-1859-4B849A37A0B0}"/>
              </a:ext>
            </a:extLst>
          </p:cNvPr>
          <p:cNvSpPr>
            <a:spLocks noGrp="1"/>
          </p:cNvSpPr>
          <p:nvPr>
            <p:ph type="body" sz="quarter" idx="11" hasCustomPrompt="1"/>
          </p:nvPr>
        </p:nvSpPr>
        <p:spPr>
          <a:xfrm>
            <a:off x="1024751" y="6037872"/>
            <a:ext cx="5072400" cy="451828"/>
          </a:xfrm>
          <a:prstGeom prst="rect">
            <a:avLst/>
          </a:prstGeom>
        </p:spPr>
        <p:txBody>
          <a:bodyPr wrap="square" lIns="0" tIns="0" rIns="0" bIns="0" anchor="b" anchorCtr="0">
            <a:noAutofit/>
          </a:bodyPr>
          <a:lstStyle>
            <a:lvl1pPr>
              <a:lnSpc>
                <a:spcPct val="100000"/>
              </a:lnSpc>
              <a:spcBef>
                <a:spcPts val="0"/>
              </a:spcBef>
              <a:defRPr sz="800" baseline="0">
                <a:solidFill>
                  <a:srgbClr val="5F6062"/>
                </a:solidFill>
              </a:defRPr>
            </a:lvl1pPr>
            <a:lvl2pPr>
              <a:defRPr sz="800"/>
            </a:lvl2pPr>
            <a:lvl3pPr>
              <a:defRPr sz="800"/>
            </a:lvl3pPr>
            <a:lvl4pPr>
              <a:defRPr sz="800"/>
            </a:lvl4pPr>
            <a:lvl5pPr>
              <a:defRPr sz="800"/>
            </a:lvl5pPr>
          </a:lstStyle>
          <a:p>
            <a:r>
              <a:rPr lang="en-US" sz="800">
                <a:solidFill>
                  <a:schemeClr val="tx1"/>
                </a:solidFill>
                <a:latin typeface="Arial" panose="020B0604020202020204" pitchFamily="34" charset="0"/>
                <a:ea typeface="Helvetica Neue" panose="02000503000000020004" pitchFamily="2" charset="0"/>
                <a:cs typeface="Arial" panose="020B0604020202020204" pitchFamily="34" charset="0"/>
              </a:rPr>
              <a:t>This paper has been prepared for discussion at a public meeting of the International Accounting Standards Board (IASB). This paper does not represent the views of the IASB or any individual IASB member. Any comments in the paper do not purport to set out what would be an acceptable or unacceptable application of IFRS® Accounting Standards. The IASB’s technical decisions are made in public and are reported in the IASB Update.</a:t>
            </a:r>
          </a:p>
        </p:txBody>
      </p:sp>
    </p:spTree>
    <p:extLst>
      <p:ext uri="{BB962C8B-B14F-4D97-AF65-F5344CB8AC3E}">
        <p14:creationId xmlns:p14="http://schemas.microsoft.com/office/powerpoint/2010/main" val="42290675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Title page">
    <p:spTree>
      <p:nvGrpSpPr>
        <p:cNvPr id="1" name=""/>
        <p:cNvGrpSpPr/>
        <p:nvPr/>
      </p:nvGrpSpPr>
      <p:grpSpPr>
        <a:xfrm>
          <a:off x="0" y="0"/>
          <a:ext cx="0" cy="0"/>
          <a:chOff x="0" y="0"/>
          <a:chExt cx="0" cy="0"/>
        </a:xfrm>
      </p:grpSpPr>
      <p:sp>
        <p:nvSpPr>
          <p:cNvPr id="10" name="Rectangle: Diagonal Corners Rounded 2">
            <a:extLst>
              <a:ext uri="{FF2B5EF4-FFF2-40B4-BE49-F238E27FC236}">
                <a16:creationId xmlns:a16="http://schemas.microsoft.com/office/drawing/2014/main" id="{E336ABCA-C1DA-9246-8B7B-ABABCBD2F65A}"/>
              </a:ext>
            </a:extLst>
          </p:cNvPr>
          <p:cNvSpPr/>
          <p:nvPr userDrawn="1"/>
        </p:nvSpPr>
        <p:spPr>
          <a:xfrm>
            <a:off x="1043977" y="1996521"/>
            <a:ext cx="2489200" cy="2484550"/>
          </a:xfrm>
          <a:prstGeom prst="round2DiagRect">
            <a:avLst>
              <a:gd name="adj1" fmla="val 16667"/>
              <a:gd name="adj2" fmla="val 0"/>
            </a:avLst>
          </a:prstGeom>
          <a:solidFill>
            <a:srgbClr val="02A0C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Avenir Next" panose="020B0503020202020204" pitchFamily="34" charset="0"/>
            </a:endParaRPr>
          </a:p>
        </p:txBody>
      </p:sp>
      <p:sp>
        <p:nvSpPr>
          <p:cNvPr id="3" name="Subtitle 2">
            <a:extLst>
              <a:ext uri="{FF2B5EF4-FFF2-40B4-BE49-F238E27FC236}">
                <a16:creationId xmlns:a16="http://schemas.microsoft.com/office/drawing/2014/main" id="{41D41387-5ADA-2DCF-B7D8-57011C1C3783}"/>
              </a:ext>
            </a:extLst>
          </p:cNvPr>
          <p:cNvSpPr>
            <a:spLocks noGrp="1"/>
          </p:cNvSpPr>
          <p:nvPr>
            <p:ph type="subTitle" idx="1" hasCustomPrompt="1"/>
          </p:nvPr>
        </p:nvSpPr>
        <p:spPr>
          <a:xfrm>
            <a:off x="3955774" y="2957967"/>
            <a:ext cx="4241982" cy="942063"/>
          </a:xfrm>
        </p:spPr>
        <p:txBody>
          <a:bodyPr anchor="ctr">
            <a:noAutofit/>
          </a:bodyPr>
          <a:lstStyle>
            <a:lvl1pPr marL="0" indent="0" algn="ctr">
              <a:lnSpc>
                <a:spcPct val="100000"/>
              </a:lnSpc>
              <a:spcBef>
                <a:spcPts val="0"/>
              </a:spcBef>
              <a:buNone/>
              <a:defRPr sz="2800">
                <a:solidFill>
                  <a:srgbClr val="02A0CE"/>
                </a:solidFill>
                <a:latin typeface="All Round Gothic Medium" panose="020B06030202020201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a:t>
            </a:r>
            <a:endParaRPr lang="en-BE"/>
          </a:p>
        </p:txBody>
      </p:sp>
      <p:pic>
        <p:nvPicPr>
          <p:cNvPr id="8" name="Picture 7">
            <a:extLst>
              <a:ext uri="{FF2B5EF4-FFF2-40B4-BE49-F238E27FC236}">
                <a16:creationId xmlns:a16="http://schemas.microsoft.com/office/drawing/2014/main" id="{0025B775-AF3F-4E12-BB55-53037C253D63}"/>
              </a:ext>
            </a:extLst>
          </p:cNvPr>
          <p:cNvPicPr>
            <a:picLocks noChangeAspect="1"/>
          </p:cNvPicPr>
          <p:nvPr userDrawn="1"/>
        </p:nvPicPr>
        <p:blipFill>
          <a:blip r:embed="rId2"/>
          <a:srcRect/>
          <a:stretch/>
        </p:blipFill>
        <p:spPr>
          <a:xfrm>
            <a:off x="10585230" y="417732"/>
            <a:ext cx="1187673" cy="243346"/>
          </a:xfrm>
          <a:prstGeom prst="rect">
            <a:avLst/>
          </a:prstGeom>
        </p:spPr>
      </p:pic>
      <p:pic>
        <p:nvPicPr>
          <p:cNvPr id="9" name="Picture 8" descr="Logo&#10;&#10;Description automatically generated">
            <a:extLst>
              <a:ext uri="{FF2B5EF4-FFF2-40B4-BE49-F238E27FC236}">
                <a16:creationId xmlns:a16="http://schemas.microsoft.com/office/drawing/2014/main" id="{834EC2BC-DA02-34E0-D971-640FC8282B80}"/>
              </a:ext>
            </a:extLst>
          </p:cNvPr>
          <p:cNvPicPr>
            <a:picLocks noChangeAspect="1"/>
          </p:cNvPicPr>
          <p:nvPr userDrawn="1"/>
        </p:nvPicPr>
        <p:blipFill>
          <a:blip r:embed="rId3"/>
          <a:stretch>
            <a:fillRect/>
          </a:stretch>
        </p:blipFill>
        <p:spPr>
          <a:xfrm>
            <a:off x="1780192" y="1736346"/>
            <a:ext cx="2010919" cy="2010919"/>
          </a:xfrm>
          <a:prstGeom prst="rect">
            <a:avLst/>
          </a:prstGeom>
        </p:spPr>
      </p:pic>
      <p:pic>
        <p:nvPicPr>
          <p:cNvPr id="13" name="Graphic 12">
            <a:extLst>
              <a:ext uri="{FF2B5EF4-FFF2-40B4-BE49-F238E27FC236}">
                <a16:creationId xmlns:a16="http://schemas.microsoft.com/office/drawing/2014/main" id="{262DA905-986F-4C53-970E-B44E78464E3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68121" y="539404"/>
            <a:ext cx="5817287" cy="5817287"/>
          </a:xfrm>
          <a:prstGeom prst="rect">
            <a:avLst/>
          </a:prstGeom>
        </p:spPr>
      </p:pic>
    </p:spTree>
    <p:extLst>
      <p:ext uri="{BB962C8B-B14F-4D97-AF65-F5344CB8AC3E}">
        <p14:creationId xmlns:p14="http://schemas.microsoft.com/office/powerpoint/2010/main" val="16382977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Content 1">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EBF4E5B-4774-083C-8553-4560D0347452}"/>
              </a:ext>
            </a:extLst>
          </p:cNvPr>
          <p:cNvSpPr>
            <a:spLocks noGrp="1"/>
          </p:cNvSpPr>
          <p:nvPr>
            <p:ph idx="10" hasCustomPrompt="1"/>
          </p:nvPr>
        </p:nvSpPr>
        <p:spPr>
          <a:xfrm>
            <a:off x="838200" y="1825625"/>
            <a:ext cx="5012184" cy="4351338"/>
          </a:xfrm>
        </p:spPr>
        <p:txBody>
          <a:bodyPr>
            <a:noAutofit/>
          </a:bodyPr>
          <a:lstStyle>
            <a:lvl1pPr>
              <a:buClr>
                <a:srgbClr val="02A0CE"/>
              </a:buClr>
              <a:defRPr sz="2200" b="0" i="0">
                <a:solidFill>
                  <a:srgbClr val="737374"/>
                </a:solidFill>
                <a:latin typeface="Avenir Next Demi Bold" panose="020B0503020202020204" pitchFamily="34" charset="0"/>
                <a:cs typeface="Arial" panose="020B0604020202020204" pitchFamily="34" charset="0"/>
              </a:defRPr>
            </a:lvl1pPr>
            <a:lvl2pPr>
              <a:buClr>
                <a:srgbClr val="02A0CE"/>
              </a:buClr>
              <a:defRPr sz="2200" b="0" i="0">
                <a:solidFill>
                  <a:srgbClr val="737374"/>
                </a:solidFill>
                <a:latin typeface="Avenir Next" panose="020B0503020202020204" pitchFamily="34" charset="0"/>
                <a:cs typeface="Arial" panose="020B0604020202020204" pitchFamily="34" charset="0"/>
              </a:defRPr>
            </a:lvl2pPr>
            <a:lvl3pPr>
              <a:buClr>
                <a:srgbClr val="02A0CE"/>
              </a:buClr>
              <a:defRPr sz="2000" b="0" i="0">
                <a:solidFill>
                  <a:srgbClr val="737374"/>
                </a:solidFill>
                <a:latin typeface="Avenir Next" panose="020B0503020202020204" pitchFamily="34" charset="0"/>
                <a:cs typeface="Arial" panose="020B0604020202020204" pitchFamily="34" charset="0"/>
              </a:defRPr>
            </a:lvl3pPr>
            <a:lvl4pPr>
              <a:buClr>
                <a:srgbClr val="02A0CE"/>
              </a:buClr>
              <a:defRPr b="0" i="0">
                <a:solidFill>
                  <a:srgbClr val="737374"/>
                </a:solidFill>
                <a:latin typeface="Avenir Next" panose="020B0503020202020204" pitchFamily="34" charset="0"/>
                <a:cs typeface="Arial" panose="020B0604020202020204" pitchFamily="34" charset="0"/>
              </a:defRPr>
            </a:lvl4pPr>
            <a:lvl5pPr>
              <a:buClr>
                <a:srgbClr val="02A0CE"/>
              </a:buClr>
              <a:defRPr b="0" i="0">
                <a:solidFill>
                  <a:srgbClr val="737374"/>
                </a:solidFill>
                <a:latin typeface="Avenir Next" panose="020B0503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Title 1">
            <a:extLst>
              <a:ext uri="{FF2B5EF4-FFF2-40B4-BE49-F238E27FC236}">
                <a16:creationId xmlns:a16="http://schemas.microsoft.com/office/drawing/2014/main" id="{5C318095-D4F9-AD54-622B-47F3C84F0715}"/>
              </a:ext>
            </a:extLst>
          </p:cNvPr>
          <p:cNvSpPr>
            <a:spLocks noGrp="1"/>
          </p:cNvSpPr>
          <p:nvPr>
            <p:ph type="title" hasCustomPrompt="1"/>
          </p:nvPr>
        </p:nvSpPr>
        <p:spPr>
          <a:xfrm>
            <a:off x="838200" y="341975"/>
            <a:ext cx="5012184" cy="1325563"/>
          </a:xfrm>
          <a:prstGeom prst="rect">
            <a:avLst/>
          </a:prstGeom>
        </p:spPr>
        <p:txBody>
          <a:bodyPr>
            <a:noAutofit/>
          </a:bodyPr>
          <a:lstStyle>
            <a:lvl1pPr>
              <a:defRPr sz="2800">
                <a:solidFill>
                  <a:srgbClr val="02A0CE"/>
                </a:solidFill>
                <a:latin typeface="All Round Gothic Medium" panose="020B0603020202020104" pitchFamily="34" charset="77"/>
              </a:defRPr>
            </a:lvl1pPr>
          </a:lstStyle>
          <a:p>
            <a:r>
              <a:rPr lang="en-GB"/>
              <a:t>Title</a:t>
            </a:r>
            <a:endParaRPr lang="en-BE"/>
          </a:p>
        </p:txBody>
      </p:sp>
      <p:pic>
        <p:nvPicPr>
          <p:cNvPr id="2" name="Picture 1">
            <a:extLst>
              <a:ext uri="{FF2B5EF4-FFF2-40B4-BE49-F238E27FC236}">
                <a16:creationId xmlns:a16="http://schemas.microsoft.com/office/drawing/2014/main" id="{C428AD75-4557-F630-3050-49379B868CC3}"/>
              </a:ext>
            </a:extLst>
          </p:cNvPr>
          <p:cNvPicPr>
            <a:picLocks noChangeAspect="1"/>
          </p:cNvPicPr>
          <p:nvPr userDrawn="1"/>
        </p:nvPicPr>
        <p:blipFill>
          <a:blip r:embed="rId2"/>
          <a:srcRect/>
          <a:stretch/>
        </p:blipFill>
        <p:spPr>
          <a:xfrm>
            <a:off x="10585230" y="417732"/>
            <a:ext cx="1187673" cy="243346"/>
          </a:xfrm>
          <a:prstGeom prst="rect">
            <a:avLst/>
          </a:prstGeom>
        </p:spPr>
      </p:pic>
      <p:pic>
        <p:nvPicPr>
          <p:cNvPr id="7" name="Picture 6">
            <a:extLst>
              <a:ext uri="{FF2B5EF4-FFF2-40B4-BE49-F238E27FC236}">
                <a16:creationId xmlns:a16="http://schemas.microsoft.com/office/drawing/2014/main" id="{4BF896EC-64DE-93F0-AF49-C354D0A5D9E1}"/>
              </a:ext>
            </a:extLst>
          </p:cNvPr>
          <p:cNvPicPr>
            <a:picLocks noChangeAspect="1"/>
          </p:cNvPicPr>
          <p:nvPr userDrawn="1"/>
        </p:nvPicPr>
        <p:blipFill>
          <a:blip r:embed="rId3"/>
          <a:stretch>
            <a:fillRect/>
          </a:stretch>
        </p:blipFill>
        <p:spPr>
          <a:xfrm>
            <a:off x="7411574" y="-2132012"/>
            <a:ext cx="5802776" cy="5802776"/>
          </a:xfrm>
          <a:prstGeom prst="rect">
            <a:avLst/>
          </a:prstGeom>
        </p:spPr>
      </p:pic>
      <p:pic>
        <p:nvPicPr>
          <p:cNvPr id="11" name="Picture 10">
            <a:extLst>
              <a:ext uri="{FF2B5EF4-FFF2-40B4-BE49-F238E27FC236}">
                <a16:creationId xmlns:a16="http://schemas.microsoft.com/office/drawing/2014/main" id="{6BE97DA8-1BA3-6399-9A51-6BDCE0AE4226}"/>
              </a:ext>
            </a:extLst>
          </p:cNvPr>
          <p:cNvPicPr>
            <a:picLocks noChangeAspect="1"/>
          </p:cNvPicPr>
          <p:nvPr userDrawn="1"/>
        </p:nvPicPr>
        <p:blipFill>
          <a:blip r:embed="rId4"/>
          <a:srcRect/>
          <a:stretch/>
        </p:blipFill>
        <p:spPr>
          <a:xfrm>
            <a:off x="10585231" y="417733"/>
            <a:ext cx="1187669" cy="243346"/>
          </a:xfrm>
          <a:prstGeom prst="rect">
            <a:avLst/>
          </a:prstGeom>
        </p:spPr>
      </p:pic>
    </p:spTree>
    <p:extLst>
      <p:ext uri="{BB962C8B-B14F-4D97-AF65-F5344CB8AC3E}">
        <p14:creationId xmlns:p14="http://schemas.microsoft.com/office/powerpoint/2010/main" val="6670401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Content 2">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BB6CF5D-A549-A85C-A9BF-81B39FB609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72616" y="1347175"/>
            <a:ext cx="5510826" cy="5510826"/>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F587ADF3-A2C9-AFD5-932A-EA68E254F2E2}"/>
              </a:ext>
            </a:extLst>
          </p:cNvPr>
          <p:cNvPicPr>
            <a:picLocks noChangeAspect="1"/>
          </p:cNvPicPr>
          <p:nvPr userDrawn="1"/>
        </p:nvPicPr>
        <p:blipFill>
          <a:blip r:embed="rId4">
            <a:alphaModFix amt="5000"/>
          </a:blip>
          <a:stretch>
            <a:fillRect/>
          </a:stretch>
        </p:blipFill>
        <p:spPr>
          <a:xfrm>
            <a:off x="7565279" y="-1534263"/>
            <a:ext cx="5342691" cy="5342691"/>
          </a:xfrm>
          <a:prstGeom prst="rect">
            <a:avLst/>
          </a:prstGeom>
        </p:spPr>
      </p:pic>
      <p:sp>
        <p:nvSpPr>
          <p:cNvPr id="4" name="Content Placeholder 2">
            <a:extLst>
              <a:ext uri="{FF2B5EF4-FFF2-40B4-BE49-F238E27FC236}">
                <a16:creationId xmlns:a16="http://schemas.microsoft.com/office/drawing/2014/main" id="{DEBF4E5B-4774-083C-8553-4560D0347452}"/>
              </a:ext>
            </a:extLst>
          </p:cNvPr>
          <p:cNvSpPr>
            <a:spLocks noGrp="1"/>
          </p:cNvSpPr>
          <p:nvPr>
            <p:ph idx="10" hasCustomPrompt="1"/>
          </p:nvPr>
        </p:nvSpPr>
        <p:spPr>
          <a:xfrm>
            <a:off x="6341616" y="1825625"/>
            <a:ext cx="5012184" cy="4351338"/>
          </a:xfrm>
        </p:spPr>
        <p:txBody>
          <a:bodyPr>
            <a:noAutofit/>
          </a:bodyPr>
          <a:lstStyle>
            <a:lvl1pPr>
              <a:buClr>
                <a:srgbClr val="7D6F6D"/>
              </a:buClr>
              <a:defRPr sz="2200" b="0" i="0">
                <a:solidFill>
                  <a:srgbClr val="737374"/>
                </a:solidFill>
                <a:latin typeface="Avenir Next Demi Bold" panose="020B0503020202020204" pitchFamily="34" charset="0"/>
                <a:cs typeface="Arial" panose="020B0604020202020204" pitchFamily="34" charset="0"/>
              </a:defRPr>
            </a:lvl1pPr>
            <a:lvl2pPr>
              <a:buClr>
                <a:srgbClr val="7D6F6D"/>
              </a:buClr>
              <a:defRPr sz="2200" b="0" i="0">
                <a:solidFill>
                  <a:srgbClr val="737374"/>
                </a:solidFill>
                <a:latin typeface="Avenir Next" panose="020B0503020202020204" pitchFamily="34" charset="0"/>
                <a:cs typeface="Arial" panose="020B0604020202020204" pitchFamily="34" charset="0"/>
              </a:defRPr>
            </a:lvl2pPr>
            <a:lvl3pPr>
              <a:buClr>
                <a:srgbClr val="7D6F6D"/>
              </a:buClr>
              <a:defRPr sz="2000" b="0" i="0">
                <a:solidFill>
                  <a:srgbClr val="737374"/>
                </a:solidFill>
                <a:latin typeface="Avenir Next" panose="020B0503020202020204" pitchFamily="34" charset="0"/>
                <a:cs typeface="Arial" panose="020B0604020202020204" pitchFamily="34" charset="0"/>
              </a:defRPr>
            </a:lvl3pPr>
            <a:lvl4pPr>
              <a:buClr>
                <a:srgbClr val="7D6F6D"/>
              </a:buClr>
              <a:defRPr b="0" i="0">
                <a:solidFill>
                  <a:srgbClr val="737374"/>
                </a:solidFill>
                <a:latin typeface="Avenir Next" panose="020B0503020202020204" pitchFamily="34" charset="0"/>
                <a:cs typeface="Arial" panose="020B0604020202020204" pitchFamily="34" charset="0"/>
              </a:defRPr>
            </a:lvl4pPr>
            <a:lvl5pPr>
              <a:buClr>
                <a:srgbClr val="7D6F6D"/>
              </a:buClr>
              <a:defRPr b="0" i="0">
                <a:solidFill>
                  <a:srgbClr val="737374"/>
                </a:solidFill>
                <a:latin typeface="Avenir Next" panose="020B0503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Title 1">
            <a:extLst>
              <a:ext uri="{FF2B5EF4-FFF2-40B4-BE49-F238E27FC236}">
                <a16:creationId xmlns:a16="http://schemas.microsoft.com/office/drawing/2014/main" id="{5C318095-D4F9-AD54-622B-47F3C84F0715}"/>
              </a:ext>
            </a:extLst>
          </p:cNvPr>
          <p:cNvSpPr>
            <a:spLocks noGrp="1"/>
          </p:cNvSpPr>
          <p:nvPr>
            <p:ph type="title" hasCustomPrompt="1"/>
          </p:nvPr>
        </p:nvSpPr>
        <p:spPr>
          <a:xfrm>
            <a:off x="838199" y="365125"/>
            <a:ext cx="4665217" cy="1325563"/>
          </a:xfrm>
          <a:prstGeom prst="rect">
            <a:avLst/>
          </a:prstGeom>
        </p:spPr>
        <p:txBody>
          <a:bodyPr>
            <a:noAutofit/>
          </a:bodyPr>
          <a:lstStyle>
            <a:lvl1pPr>
              <a:defRPr sz="2800">
                <a:solidFill>
                  <a:srgbClr val="02A0CE"/>
                </a:solidFill>
                <a:latin typeface="All Round Gothic Medium" panose="020B0603020202020104" pitchFamily="34" charset="77"/>
              </a:defRPr>
            </a:lvl1pPr>
          </a:lstStyle>
          <a:p>
            <a:r>
              <a:rPr lang="en-GB"/>
              <a:t>Title</a:t>
            </a:r>
            <a:endParaRPr lang="en-BE"/>
          </a:p>
        </p:txBody>
      </p:sp>
      <p:sp>
        <p:nvSpPr>
          <p:cNvPr id="3" name="Picture Placeholder 2">
            <a:extLst>
              <a:ext uri="{FF2B5EF4-FFF2-40B4-BE49-F238E27FC236}">
                <a16:creationId xmlns:a16="http://schemas.microsoft.com/office/drawing/2014/main" id="{6A61C84D-ED74-99BD-37AF-415BF7FEFFE6}"/>
              </a:ext>
            </a:extLst>
          </p:cNvPr>
          <p:cNvSpPr>
            <a:spLocks noGrp="1"/>
          </p:cNvSpPr>
          <p:nvPr>
            <p:ph type="pic" idx="11" hasCustomPrompt="1"/>
          </p:nvPr>
        </p:nvSpPr>
        <p:spPr>
          <a:xfrm>
            <a:off x="838199" y="1825625"/>
            <a:ext cx="4665217" cy="4351338"/>
          </a:xfrm>
        </p:spPr>
        <p:txBody>
          <a:bodyPr anchor="ctr">
            <a:noAutofit/>
          </a:bodyPr>
          <a:lstStyle>
            <a:lvl1pPr marL="0" indent="0" algn="ctr">
              <a:buNone/>
              <a:defRPr sz="2600" b="1" i="0">
                <a:solidFill>
                  <a:srgbClr val="7D6F6D"/>
                </a:solidFill>
                <a:latin typeface="Avenir Next Demi Bold"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Picture</a:t>
            </a:r>
            <a:endParaRPr lang="en-BE"/>
          </a:p>
        </p:txBody>
      </p:sp>
      <p:pic>
        <p:nvPicPr>
          <p:cNvPr id="5" name="Picture 4">
            <a:extLst>
              <a:ext uri="{FF2B5EF4-FFF2-40B4-BE49-F238E27FC236}">
                <a16:creationId xmlns:a16="http://schemas.microsoft.com/office/drawing/2014/main" id="{7CBB7242-7D55-0870-DCA5-63934F96CF9A}"/>
              </a:ext>
            </a:extLst>
          </p:cNvPr>
          <p:cNvPicPr>
            <a:picLocks noChangeAspect="1"/>
          </p:cNvPicPr>
          <p:nvPr userDrawn="1"/>
        </p:nvPicPr>
        <p:blipFill>
          <a:blip r:embed="rId5"/>
          <a:srcRect/>
          <a:stretch/>
        </p:blipFill>
        <p:spPr>
          <a:xfrm>
            <a:off x="10585230" y="417732"/>
            <a:ext cx="1187673" cy="243346"/>
          </a:xfrm>
          <a:prstGeom prst="rect">
            <a:avLst/>
          </a:prstGeom>
        </p:spPr>
      </p:pic>
      <p:pic>
        <p:nvPicPr>
          <p:cNvPr id="12" name="Picture 11">
            <a:extLst>
              <a:ext uri="{FF2B5EF4-FFF2-40B4-BE49-F238E27FC236}">
                <a16:creationId xmlns:a16="http://schemas.microsoft.com/office/drawing/2014/main" id="{69D0140A-9B2E-4A75-56D9-15CF45F5B8B0}"/>
              </a:ext>
            </a:extLst>
          </p:cNvPr>
          <p:cNvPicPr>
            <a:picLocks noChangeAspect="1"/>
          </p:cNvPicPr>
          <p:nvPr userDrawn="1"/>
        </p:nvPicPr>
        <p:blipFill>
          <a:blip r:embed="rId6"/>
          <a:srcRect/>
          <a:stretch/>
        </p:blipFill>
        <p:spPr>
          <a:xfrm>
            <a:off x="10585231" y="417733"/>
            <a:ext cx="1187669" cy="243346"/>
          </a:xfrm>
          <a:prstGeom prst="rect">
            <a:avLst/>
          </a:prstGeom>
        </p:spPr>
      </p:pic>
    </p:spTree>
    <p:extLst>
      <p:ext uri="{BB962C8B-B14F-4D97-AF65-F5344CB8AC3E}">
        <p14:creationId xmlns:p14="http://schemas.microsoft.com/office/powerpoint/2010/main" val="19501855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67F9-E1AD-F0F7-6B3E-5E53CD3557F7}"/>
              </a:ext>
            </a:extLst>
          </p:cNvPr>
          <p:cNvSpPr>
            <a:spLocks noGrp="1"/>
          </p:cNvSpPr>
          <p:nvPr>
            <p:ph type="title" hasCustomPrompt="1"/>
          </p:nvPr>
        </p:nvSpPr>
        <p:spPr>
          <a:xfrm>
            <a:off x="838200" y="365125"/>
            <a:ext cx="10515600" cy="1325563"/>
          </a:xfrm>
          <a:prstGeom prst="rect">
            <a:avLst/>
          </a:prstGeom>
        </p:spPr>
        <p:txBody>
          <a:bodyPr>
            <a:noAutofit/>
          </a:bodyPr>
          <a:lstStyle>
            <a:lvl1pPr>
              <a:defRPr sz="2800">
                <a:solidFill>
                  <a:srgbClr val="02A0CE"/>
                </a:solidFill>
                <a:latin typeface="All Round Gothic Medium" panose="020B0603020202020104" pitchFamily="34" charset="77"/>
              </a:defRPr>
            </a:lvl1pPr>
          </a:lstStyle>
          <a:p>
            <a:r>
              <a:rPr lang="en-GB"/>
              <a:t>Title</a:t>
            </a:r>
            <a:endParaRPr lang="en-BE"/>
          </a:p>
        </p:txBody>
      </p:sp>
      <p:sp>
        <p:nvSpPr>
          <p:cNvPr id="3" name="Content Placeholder 2">
            <a:extLst>
              <a:ext uri="{FF2B5EF4-FFF2-40B4-BE49-F238E27FC236}">
                <a16:creationId xmlns:a16="http://schemas.microsoft.com/office/drawing/2014/main" id="{A55D5656-5E4F-BB5B-5A4B-7CA5FD47CC33}"/>
              </a:ext>
            </a:extLst>
          </p:cNvPr>
          <p:cNvSpPr>
            <a:spLocks noGrp="1"/>
          </p:cNvSpPr>
          <p:nvPr>
            <p:ph idx="1" hasCustomPrompt="1"/>
          </p:nvPr>
        </p:nvSpPr>
        <p:spPr>
          <a:xfrm>
            <a:off x="838200" y="1690688"/>
            <a:ext cx="10515600" cy="4351338"/>
          </a:xfrm>
        </p:spPr>
        <p:txBody>
          <a:bodyPr>
            <a:noAutofit/>
          </a:bodyPr>
          <a:lstStyle>
            <a:lvl1pPr>
              <a:buClr>
                <a:srgbClr val="02A0CE"/>
              </a:buClr>
              <a:defRPr sz="2600" b="0" i="0">
                <a:solidFill>
                  <a:srgbClr val="737374"/>
                </a:solidFill>
                <a:latin typeface="Avenir Next Demi Bold" panose="020B0503020202020204" pitchFamily="34" charset="0"/>
                <a:cs typeface="Arial" panose="020B0604020202020204" pitchFamily="34" charset="0"/>
              </a:defRPr>
            </a:lvl1pPr>
            <a:lvl2pPr>
              <a:buClr>
                <a:srgbClr val="02A0CE"/>
              </a:buClr>
              <a:defRPr sz="2200" b="0" i="0">
                <a:solidFill>
                  <a:srgbClr val="737374"/>
                </a:solidFill>
                <a:latin typeface="Avenir Next" panose="020B0503020202020204" pitchFamily="34" charset="0"/>
                <a:cs typeface="Arial" panose="020B0604020202020204" pitchFamily="34" charset="0"/>
              </a:defRPr>
            </a:lvl2pPr>
            <a:lvl3pPr>
              <a:buClr>
                <a:srgbClr val="02A0CE"/>
              </a:buClr>
              <a:defRPr sz="2000" b="0" i="0">
                <a:solidFill>
                  <a:srgbClr val="737374"/>
                </a:solidFill>
                <a:latin typeface="Avenir Next" panose="020B0503020202020204" pitchFamily="34" charset="0"/>
                <a:cs typeface="Arial" panose="020B0604020202020204" pitchFamily="34" charset="0"/>
              </a:defRPr>
            </a:lvl3pPr>
            <a:lvl4pPr>
              <a:buClr>
                <a:srgbClr val="02A0CE"/>
              </a:buClr>
              <a:defRPr b="0" i="0">
                <a:solidFill>
                  <a:srgbClr val="737374"/>
                </a:solidFill>
                <a:latin typeface="Avenir Next" panose="020B0503020202020204" pitchFamily="34" charset="0"/>
                <a:cs typeface="Arial" panose="020B0604020202020204" pitchFamily="34" charset="0"/>
              </a:defRPr>
            </a:lvl4pPr>
            <a:lvl5pPr>
              <a:buClr>
                <a:srgbClr val="02A0CE"/>
              </a:buClr>
              <a:defRPr b="0" i="0">
                <a:solidFill>
                  <a:srgbClr val="737374"/>
                </a:solidFill>
                <a:latin typeface="Avenir Next" panose="020B0503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pic>
        <p:nvPicPr>
          <p:cNvPr id="9" name="Picture 8">
            <a:extLst>
              <a:ext uri="{FF2B5EF4-FFF2-40B4-BE49-F238E27FC236}">
                <a16:creationId xmlns:a16="http://schemas.microsoft.com/office/drawing/2014/main" id="{9D591CB8-6649-17D2-7BC4-5A6147D42F85}"/>
              </a:ext>
            </a:extLst>
          </p:cNvPr>
          <p:cNvPicPr>
            <a:picLocks noChangeAspect="1"/>
          </p:cNvPicPr>
          <p:nvPr userDrawn="1"/>
        </p:nvPicPr>
        <p:blipFill>
          <a:blip r:embed="rId2"/>
          <a:srcRect/>
          <a:stretch/>
        </p:blipFill>
        <p:spPr>
          <a:xfrm>
            <a:off x="10585231" y="417733"/>
            <a:ext cx="1187669" cy="243346"/>
          </a:xfrm>
          <a:prstGeom prst="rect">
            <a:avLst/>
          </a:prstGeom>
        </p:spPr>
      </p:pic>
    </p:spTree>
    <p:extLst>
      <p:ext uri="{BB962C8B-B14F-4D97-AF65-F5344CB8AC3E}">
        <p14:creationId xmlns:p14="http://schemas.microsoft.com/office/powerpoint/2010/main" val="6032252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F-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67F9-E1AD-F0F7-6B3E-5E53CD3557F7}"/>
              </a:ext>
            </a:extLst>
          </p:cNvPr>
          <p:cNvSpPr>
            <a:spLocks noGrp="1"/>
          </p:cNvSpPr>
          <p:nvPr>
            <p:ph type="title" hasCustomPrompt="1"/>
          </p:nvPr>
        </p:nvSpPr>
        <p:spPr>
          <a:xfrm>
            <a:off x="838200" y="365125"/>
            <a:ext cx="10515600" cy="1325563"/>
          </a:xfrm>
          <a:prstGeom prst="rect">
            <a:avLst/>
          </a:prstGeom>
        </p:spPr>
        <p:txBody>
          <a:bodyPr>
            <a:noAutofit/>
          </a:bodyPr>
          <a:lstStyle>
            <a:lvl1pPr>
              <a:defRPr sz="2800">
                <a:solidFill>
                  <a:srgbClr val="02A0CE"/>
                </a:solidFill>
                <a:latin typeface="All Round Gothic Medium" panose="020B0603020202020104" pitchFamily="34" charset="77"/>
              </a:defRPr>
            </a:lvl1pPr>
          </a:lstStyle>
          <a:p>
            <a:r>
              <a:rPr lang="en-GB"/>
              <a:t>Title</a:t>
            </a:r>
            <a:endParaRPr lang="en-BE"/>
          </a:p>
        </p:txBody>
      </p:sp>
      <p:sp>
        <p:nvSpPr>
          <p:cNvPr id="3" name="Content Placeholder 2">
            <a:extLst>
              <a:ext uri="{FF2B5EF4-FFF2-40B4-BE49-F238E27FC236}">
                <a16:creationId xmlns:a16="http://schemas.microsoft.com/office/drawing/2014/main" id="{A55D5656-5E4F-BB5B-5A4B-7CA5FD47CC33}"/>
              </a:ext>
            </a:extLst>
          </p:cNvPr>
          <p:cNvSpPr>
            <a:spLocks noGrp="1"/>
          </p:cNvSpPr>
          <p:nvPr>
            <p:ph idx="1" hasCustomPrompt="1"/>
          </p:nvPr>
        </p:nvSpPr>
        <p:spPr>
          <a:xfrm>
            <a:off x="838200" y="1825625"/>
            <a:ext cx="5257800" cy="4351338"/>
          </a:xfrm>
        </p:spPr>
        <p:txBody>
          <a:bodyPr>
            <a:noAutofit/>
          </a:bodyPr>
          <a:lstStyle>
            <a:lvl1pPr>
              <a:buClr>
                <a:srgbClr val="02A0CE"/>
              </a:buClr>
              <a:defRPr sz="2600" b="0" i="0">
                <a:solidFill>
                  <a:srgbClr val="737374"/>
                </a:solidFill>
                <a:latin typeface="Avenir Next Demi Bold" panose="020B0503020202020204" pitchFamily="34" charset="0"/>
                <a:cs typeface="Arial" panose="020B0604020202020204" pitchFamily="34" charset="0"/>
              </a:defRPr>
            </a:lvl1pPr>
            <a:lvl2pPr>
              <a:buClr>
                <a:srgbClr val="02A0CE"/>
              </a:buClr>
              <a:defRPr sz="2200" b="0" i="0">
                <a:solidFill>
                  <a:srgbClr val="737374"/>
                </a:solidFill>
                <a:latin typeface="Avenir Next" panose="020B0503020202020204" pitchFamily="34" charset="0"/>
                <a:cs typeface="Arial" panose="020B0604020202020204" pitchFamily="34" charset="0"/>
              </a:defRPr>
            </a:lvl2pPr>
            <a:lvl3pPr>
              <a:buClr>
                <a:srgbClr val="02A0CE"/>
              </a:buClr>
              <a:defRPr sz="2000" b="0" i="0">
                <a:solidFill>
                  <a:srgbClr val="737374"/>
                </a:solidFill>
                <a:latin typeface="Avenir Next" panose="020B0503020202020204" pitchFamily="34" charset="0"/>
                <a:cs typeface="Arial" panose="020B0604020202020204" pitchFamily="34" charset="0"/>
              </a:defRPr>
            </a:lvl3pPr>
            <a:lvl4pPr>
              <a:buClr>
                <a:srgbClr val="02A0CE"/>
              </a:buClr>
              <a:defRPr b="0" i="0">
                <a:solidFill>
                  <a:srgbClr val="737374"/>
                </a:solidFill>
                <a:latin typeface="Avenir Next" panose="020B0503020202020204" pitchFamily="34" charset="0"/>
                <a:cs typeface="Arial" panose="020B0604020202020204" pitchFamily="34" charset="0"/>
              </a:defRPr>
            </a:lvl4pPr>
            <a:lvl5pPr>
              <a:buClr>
                <a:srgbClr val="02A0CE"/>
              </a:buClr>
              <a:defRPr b="0" i="0">
                <a:solidFill>
                  <a:srgbClr val="737374"/>
                </a:solidFill>
                <a:latin typeface="Avenir Next" panose="020B0503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pic>
        <p:nvPicPr>
          <p:cNvPr id="9" name="Picture 8">
            <a:extLst>
              <a:ext uri="{FF2B5EF4-FFF2-40B4-BE49-F238E27FC236}">
                <a16:creationId xmlns:a16="http://schemas.microsoft.com/office/drawing/2014/main" id="{9D591CB8-6649-17D2-7BC4-5A6147D42F85}"/>
              </a:ext>
            </a:extLst>
          </p:cNvPr>
          <p:cNvPicPr>
            <a:picLocks noChangeAspect="1"/>
          </p:cNvPicPr>
          <p:nvPr userDrawn="1"/>
        </p:nvPicPr>
        <p:blipFill>
          <a:blip r:embed="rId2"/>
          <a:srcRect/>
          <a:stretch/>
        </p:blipFill>
        <p:spPr>
          <a:xfrm>
            <a:off x="10585231" y="417733"/>
            <a:ext cx="1187669" cy="243346"/>
          </a:xfrm>
          <a:prstGeom prst="rect">
            <a:avLst/>
          </a:prstGeom>
        </p:spPr>
      </p:pic>
      <p:sp>
        <p:nvSpPr>
          <p:cNvPr id="16" name="Picture Placeholder 24">
            <a:extLst>
              <a:ext uri="{FF2B5EF4-FFF2-40B4-BE49-F238E27FC236}">
                <a16:creationId xmlns:a16="http://schemas.microsoft.com/office/drawing/2014/main" id="{92E646D8-2BAE-EBBD-A7DA-354985092711}"/>
              </a:ext>
            </a:extLst>
          </p:cNvPr>
          <p:cNvSpPr>
            <a:spLocks noGrp="1"/>
          </p:cNvSpPr>
          <p:nvPr>
            <p:ph type="pic" sz="quarter" idx="10"/>
          </p:nvPr>
        </p:nvSpPr>
        <p:spPr>
          <a:xfrm>
            <a:off x="7477932" y="1790054"/>
            <a:ext cx="3324387" cy="3316637"/>
          </a:xfrm>
          <a:custGeom>
            <a:avLst/>
            <a:gdLst>
              <a:gd name="connsiteX0" fmla="*/ 0 w 2963120"/>
              <a:gd name="connsiteY0" fmla="*/ 0 h 2975075"/>
              <a:gd name="connsiteX1" fmla="*/ 2469257 w 2963120"/>
              <a:gd name="connsiteY1" fmla="*/ 0 h 2975075"/>
              <a:gd name="connsiteX2" fmla="*/ 2963120 w 2963120"/>
              <a:gd name="connsiteY2" fmla="*/ 493863 h 2975075"/>
              <a:gd name="connsiteX3" fmla="*/ 2963120 w 2963120"/>
              <a:gd name="connsiteY3" fmla="*/ 2975075 h 2975075"/>
              <a:gd name="connsiteX4" fmla="*/ 0 w 2963120"/>
              <a:gd name="connsiteY4" fmla="*/ 2975075 h 2975075"/>
              <a:gd name="connsiteX5" fmla="*/ 0 w 2963120"/>
              <a:gd name="connsiteY5" fmla="*/ 0 h 2975075"/>
              <a:gd name="connsiteX0" fmla="*/ 0 w 2963120"/>
              <a:gd name="connsiteY0" fmla="*/ 0 h 2975075"/>
              <a:gd name="connsiteX1" fmla="*/ 1937629 w 2963120"/>
              <a:gd name="connsiteY1" fmla="*/ 0 h 2975075"/>
              <a:gd name="connsiteX2" fmla="*/ 2963120 w 2963120"/>
              <a:gd name="connsiteY2" fmla="*/ 493863 h 2975075"/>
              <a:gd name="connsiteX3" fmla="*/ 2963120 w 2963120"/>
              <a:gd name="connsiteY3" fmla="*/ 2975075 h 2975075"/>
              <a:gd name="connsiteX4" fmla="*/ 0 w 2963120"/>
              <a:gd name="connsiteY4" fmla="*/ 2975075 h 2975075"/>
              <a:gd name="connsiteX5" fmla="*/ 0 w 2963120"/>
              <a:gd name="connsiteY5" fmla="*/ 0 h 29750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0 w 2963120"/>
              <a:gd name="connsiteY4" fmla="*/ 2975075 h 2975075"/>
              <a:gd name="connsiteX5" fmla="*/ 0 w 2963120"/>
              <a:gd name="connsiteY5" fmla="*/ 0 h 29750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0 w 2963120"/>
              <a:gd name="connsiteY4" fmla="*/ 2975075 h 2975075"/>
              <a:gd name="connsiteX5" fmla="*/ 0 w 2963120"/>
              <a:gd name="connsiteY5" fmla="*/ 0 h 2975075"/>
              <a:gd name="connsiteX0" fmla="*/ 345 w 2963465"/>
              <a:gd name="connsiteY0" fmla="*/ 0 h 2975075"/>
              <a:gd name="connsiteX1" fmla="*/ 1937974 w 2963465"/>
              <a:gd name="connsiteY1" fmla="*/ 0 h 2975075"/>
              <a:gd name="connsiteX2" fmla="*/ 2963465 w 2963465"/>
              <a:gd name="connsiteY2" fmla="*/ 1060932 h 2975075"/>
              <a:gd name="connsiteX3" fmla="*/ 2963465 w 2963465"/>
              <a:gd name="connsiteY3" fmla="*/ 2975075 h 2975075"/>
              <a:gd name="connsiteX4" fmla="*/ 345 w 2963465"/>
              <a:gd name="connsiteY4" fmla="*/ 2975075 h 2975075"/>
              <a:gd name="connsiteX5" fmla="*/ 12457 w 2963465"/>
              <a:gd name="connsiteY5" fmla="*/ 2011057 h 2975075"/>
              <a:gd name="connsiteX6" fmla="*/ 345 w 2963465"/>
              <a:gd name="connsiteY6" fmla="*/ 0 h 29750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1020725 w 2963120"/>
              <a:gd name="connsiteY4" fmla="*/ 2975075 h 2975075"/>
              <a:gd name="connsiteX5" fmla="*/ 12112 w 2963120"/>
              <a:gd name="connsiteY5" fmla="*/ 2011057 h 2975075"/>
              <a:gd name="connsiteX6" fmla="*/ 0 w 2963120"/>
              <a:gd name="connsiteY6" fmla="*/ 0 h 2975075"/>
              <a:gd name="connsiteX0" fmla="*/ 0 w 2963120"/>
              <a:gd name="connsiteY0" fmla="*/ 0 h 2981375"/>
              <a:gd name="connsiteX1" fmla="*/ 1937629 w 2963120"/>
              <a:gd name="connsiteY1" fmla="*/ 0 h 2981375"/>
              <a:gd name="connsiteX2" fmla="*/ 2963120 w 2963120"/>
              <a:gd name="connsiteY2" fmla="*/ 1060932 h 2981375"/>
              <a:gd name="connsiteX3" fmla="*/ 2963120 w 2963120"/>
              <a:gd name="connsiteY3" fmla="*/ 2975075 h 2981375"/>
              <a:gd name="connsiteX4" fmla="*/ 1020725 w 2963120"/>
              <a:gd name="connsiteY4" fmla="*/ 2975075 h 2981375"/>
              <a:gd name="connsiteX5" fmla="*/ 12112 w 2963120"/>
              <a:gd name="connsiteY5" fmla="*/ 2011057 h 2981375"/>
              <a:gd name="connsiteX6" fmla="*/ 0 w 2963120"/>
              <a:gd name="connsiteY6" fmla="*/ 0 h 29813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1020725 w 2963120"/>
              <a:gd name="connsiteY4" fmla="*/ 2975075 h 2975075"/>
              <a:gd name="connsiteX5" fmla="*/ 12112 w 2963120"/>
              <a:gd name="connsiteY5" fmla="*/ 2011057 h 2975075"/>
              <a:gd name="connsiteX6" fmla="*/ 0 w 2963120"/>
              <a:gd name="connsiteY6" fmla="*/ 0 h 297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3120" h="2975075">
                <a:moveTo>
                  <a:pt x="0" y="0"/>
                </a:moveTo>
                <a:lnTo>
                  <a:pt x="1937629" y="0"/>
                </a:lnTo>
                <a:cubicBezTo>
                  <a:pt x="2210382" y="0"/>
                  <a:pt x="2963120" y="15546"/>
                  <a:pt x="2963120" y="1060932"/>
                </a:cubicBezTo>
                <a:lnTo>
                  <a:pt x="2963120" y="2975075"/>
                </a:lnTo>
                <a:lnTo>
                  <a:pt x="1020725" y="2975075"/>
                </a:lnTo>
                <a:cubicBezTo>
                  <a:pt x="110363" y="2975075"/>
                  <a:pt x="15163" y="2294592"/>
                  <a:pt x="12112" y="2011057"/>
                </a:cubicBezTo>
                <a:cubicBezTo>
                  <a:pt x="8075" y="1340705"/>
                  <a:pt x="4037" y="670352"/>
                  <a:pt x="0" y="0"/>
                </a:cubicBezTo>
                <a:close/>
              </a:path>
            </a:pathLst>
          </a:custGeom>
        </p:spPr>
        <p:txBody>
          <a:bodyPr anchor="ctr">
            <a:noAutofit/>
          </a:bodyPr>
          <a:lstStyle>
            <a:lvl1pPr algn="ctr">
              <a:defRPr sz="2000" b="1" i="0">
                <a:solidFill>
                  <a:srgbClr val="000000"/>
                </a:solidFill>
                <a:latin typeface="Avenir Next" panose="020B0503020202020204" pitchFamily="34" charset="0"/>
              </a:defRPr>
            </a:lvl1pPr>
          </a:lstStyle>
          <a:p>
            <a:endParaRPr lang="en-GB"/>
          </a:p>
        </p:txBody>
      </p:sp>
      <p:pic>
        <p:nvPicPr>
          <p:cNvPr id="4" name="Picture 3">
            <a:extLst>
              <a:ext uri="{FF2B5EF4-FFF2-40B4-BE49-F238E27FC236}">
                <a16:creationId xmlns:a16="http://schemas.microsoft.com/office/drawing/2014/main" id="{3BBB4E55-4230-2BE3-D267-2F2FB0B3A351}"/>
              </a:ext>
            </a:extLst>
          </p:cNvPr>
          <p:cNvPicPr>
            <a:picLocks noChangeAspect="1"/>
          </p:cNvPicPr>
          <p:nvPr userDrawn="1"/>
        </p:nvPicPr>
        <p:blipFill>
          <a:blip r:embed="rId3"/>
          <a:stretch>
            <a:fillRect/>
          </a:stretch>
        </p:blipFill>
        <p:spPr>
          <a:xfrm rot="10800000">
            <a:off x="8792409" y="-2103914"/>
            <a:ext cx="5603283" cy="5603283"/>
          </a:xfrm>
          <a:prstGeom prst="rect">
            <a:avLst/>
          </a:prstGeom>
        </p:spPr>
      </p:pic>
      <p:pic>
        <p:nvPicPr>
          <p:cNvPr id="5" name="Graphic 4">
            <a:extLst>
              <a:ext uri="{FF2B5EF4-FFF2-40B4-BE49-F238E27FC236}">
                <a16:creationId xmlns:a16="http://schemas.microsoft.com/office/drawing/2014/main" id="{E5F77493-AFAC-76E7-8B80-566DC8ED0F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71450" y="1179697"/>
            <a:ext cx="4537350" cy="4537350"/>
          </a:xfrm>
          <a:prstGeom prst="rect">
            <a:avLst/>
          </a:prstGeom>
        </p:spPr>
      </p:pic>
    </p:spTree>
    <p:extLst>
      <p:ext uri="{BB962C8B-B14F-4D97-AF65-F5344CB8AC3E}">
        <p14:creationId xmlns:p14="http://schemas.microsoft.com/office/powerpoint/2010/main" val="11855722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F-Content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0D1A22-16BF-C7D1-6F9D-7C1F7016F421}"/>
              </a:ext>
            </a:extLst>
          </p:cNvPr>
          <p:cNvPicPr>
            <a:picLocks noChangeAspect="1"/>
          </p:cNvPicPr>
          <p:nvPr userDrawn="1"/>
        </p:nvPicPr>
        <p:blipFill>
          <a:blip r:embed="rId2"/>
          <a:srcRect/>
          <a:stretch/>
        </p:blipFill>
        <p:spPr>
          <a:xfrm>
            <a:off x="10585231" y="417733"/>
            <a:ext cx="1187669" cy="243346"/>
          </a:xfrm>
          <a:prstGeom prst="rect">
            <a:avLst/>
          </a:prstGeom>
        </p:spPr>
      </p:pic>
      <p:sp>
        <p:nvSpPr>
          <p:cNvPr id="2" name="Title 1">
            <a:extLst>
              <a:ext uri="{FF2B5EF4-FFF2-40B4-BE49-F238E27FC236}">
                <a16:creationId xmlns:a16="http://schemas.microsoft.com/office/drawing/2014/main" id="{DD3D67F9-E1AD-F0F7-6B3E-5E53CD3557F7}"/>
              </a:ext>
            </a:extLst>
          </p:cNvPr>
          <p:cNvSpPr>
            <a:spLocks noGrp="1"/>
          </p:cNvSpPr>
          <p:nvPr>
            <p:ph type="title" hasCustomPrompt="1"/>
          </p:nvPr>
        </p:nvSpPr>
        <p:spPr>
          <a:xfrm>
            <a:off x="838200" y="365125"/>
            <a:ext cx="10515600" cy="1325563"/>
          </a:xfrm>
          <a:prstGeom prst="rect">
            <a:avLst/>
          </a:prstGeom>
        </p:spPr>
        <p:txBody>
          <a:bodyPr>
            <a:noAutofit/>
          </a:bodyPr>
          <a:lstStyle>
            <a:lvl1pPr>
              <a:defRPr sz="2800">
                <a:solidFill>
                  <a:srgbClr val="02A0CE"/>
                </a:solidFill>
                <a:latin typeface="All Round Gothic Medium" panose="020B0603020202020104" pitchFamily="34" charset="77"/>
              </a:defRPr>
            </a:lvl1pPr>
          </a:lstStyle>
          <a:p>
            <a:r>
              <a:rPr lang="en-GB"/>
              <a:t>Title</a:t>
            </a:r>
            <a:endParaRPr lang="en-BE"/>
          </a:p>
        </p:txBody>
      </p:sp>
      <p:sp>
        <p:nvSpPr>
          <p:cNvPr id="3" name="Content Placeholder 2">
            <a:extLst>
              <a:ext uri="{FF2B5EF4-FFF2-40B4-BE49-F238E27FC236}">
                <a16:creationId xmlns:a16="http://schemas.microsoft.com/office/drawing/2014/main" id="{A55D5656-5E4F-BB5B-5A4B-7CA5FD47CC33}"/>
              </a:ext>
            </a:extLst>
          </p:cNvPr>
          <p:cNvSpPr>
            <a:spLocks noGrp="1"/>
          </p:cNvSpPr>
          <p:nvPr>
            <p:ph idx="1" hasCustomPrompt="1"/>
          </p:nvPr>
        </p:nvSpPr>
        <p:spPr>
          <a:xfrm>
            <a:off x="838200" y="1825625"/>
            <a:ext cx="5012184" cy="4351338"/>
          </a:xfrm>
        </p:spPr>
        <p:txBody>
          <a:bodyPr>
            <a:noAutofit/>
          </a:bodyPr>
          <a:lstStyle>
            <a:lvl1pPr>
              <a:buClr>
                <a:srgbClr val="02A0CE"/>
              </a:buClr>
              <a:defRPr sz="2200" b="0" i="0">
                <a:solidFill>
                  <a:srgbClr val="737374"/>
                </a:solidFill>
                <a:latin typeface="Avenir Next Demi Bold" panose="020B0503020202020204" pitchFamily="34" charset="0"/>
                <a:cs typeface="Arial" panose="020B0604020202020204" pitchFamily="34" charset="0"/>
              </a:defRPr>
            </a:lvl1pPr>
            <a:lvl2pPr>
              <a:buClr>
                <a:srgbClr val="02A0CE"/>
              </a:buClr>
              <a:defRPr sz="2200" b="0" i="0">
                <a:solidFill>
                  <a:srgbClr val="737374"/>
                </a:solidFill>
                <a:latin typeface="Avenir Next" panose="020B0503020202020204" pitchFamily="34" charset="0"/>
                <a:cs typeface="Arial" panose="020B0604020202020204" pitchFamily="34" charset="0"/>
              </a:defRPr>
            </a:lvl2pPr>
            <a:lvl3pPr>
              <a:buClr>
                <a:srgbClr val="02A0CE"/>
              </a:buClr>
              <a:defRPr sz="2000" b="0" i="0">
                <a:solidFill>
                  <a:srgbClr val="737374"/>
                </a:solidFill>
                <a:latin typeface="Avenir Next" panose="020B0503020202020204" pitchFamily="34" charset="0"/>
                <a:cs typeface="Arial" panose="020B0604020202020204" pitchFamily="34" charset="0"/>
              </a:defRPr>
            </a:lvl3pPr>
            <a:lvl4pPr>
              <a:buClr>
                <a:srgbClr val="02A0CE"/>
              </a:buClr>
              <a:defRPr b="0" i="0">
                <a:solidFill>
                  <a:srgbClr val="737374"/>
                </a:solidFill>
                <a:latin typeface="Avenir Next" panose="020B0503020202020204" pitchFamily="34" charset="0"/>
                <a:cs typeface="Arial" panose="020B0604020202020204" pitchFamily="34" charset="0"/>
              </a:defRPr>
            </a:lvl4pPr>
            <a:lvl5pPr>
              <a:buClr>
                <a:srgbClr val="02A0CE"/>
              </a:buClr>
              <a:defRPr b="0" i="0">
                <a:solidFill>
                  <a:srgbClr val="737374"/>
                </a:solidFill>
                <a:latin typeface="Avenir Next" panose="020B0503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2">
            <a:extLst>
              <a:ext uri="{FF2B5EF4-FFF2-40B4-BE49-F238E27FC236}">
                <a16:creationId xmlns:a16="http://schemas.microsoft.com/office/drawing/2014/main" id="{77E50BC8-5678-12D4-9702-5EC0521F3870}"/>
              </a:ext>
            </a:extLst>
          </p:cNvPr>
          <p:cNvSpPr>
            <a:spLocks noGrp="1"/>
          </p:cNvSpPr>
          <p:nvPr>
            <p:ph idx="10" hasCustomPrompt="1"/>
          </p:nvPr>
        </p:nvSpPr>
        <p:spPr>
          <a:xfrm>
            <a:off x="6360110" y="1825625"/>
            <a:ext cx="5012184" cy="4351338"/>
          </a:xfrm>
        </p:spPr>
        <p:txBody>
          <a:bodyPr>
            <a:noAutofit/>
          </a:bodyPr>
          <a:lstStyle>
            <a:lvl1pPr>
              <a:buClr>
                <a:srgbClr val="02A0CE"/>
              </a:buClr>
              <a:defRPr sz="2200" b="0" i="0">
                <a:solidFill>
                  <a:srgbClr val="737374"/>
                </a:solidFill>
                <a:latin typeface="Avenir Next Demi Bold" panose="020B0503020202020204" pitchFamily="34" charset="0"/>
                <a:cs typeface="Arial" panose="020B0604020202020204" pitchFamily="34" charset="0"/>
              </a:defRPr>
            </a:lvl1pPr>
            <a:lvl2pPr>
              <a:buClr>
                <a:srgbClr val="02A0CE"/>
              </a:buClr>
              <a:defRPr sz="2200" b="0" i="0">
                <a:solidFill>
                  <a:srgbClr val="737374"/>
                </a:solidFill>
                <a:latin typeface="Avenir Next" panose="020B0503020202020204" pitchFamily="34" charset="0"/>
                <a:cs typeface="Arial" panose="020B0604020202020204" pitchFamily="34" charset="0"/>
              </a:defRPr>
            </a:lvl2pPr>
            <a:lvl3pPr>
              <a:buClr>
                <a:srgbClr val="02A0CE"/>
              </a:buClr>
              <a:defRPr sz="2000" b="0" i="0">
                <a:solidFill>
                  <a:srgbClr val="737374"/>
                </a:solidFill>
                <a:latin typeface="Avenir Next" panose="020B0503020202020204" pitchFamily="34" charset="0"/>
                <a:cs typeface="Arial" panose="020B0604020202020204" pitchFamily="34" charset="0"/>
              </a:defRPr>
            </a:lvl3pPr>
            <a:lvl4pPr>
              <a:buClr>
                <a:srgbClr val="02A0CE"/>
              </a:buClr>
              <a:defRPr b="0" i="0">
                <a:solidFill>
                  <a:srgbClr val="737374"/>
                </a:solidFill>
                <a:latin typeface="Avenir Next" panose="020B0503020202020204" pitchFamily="34" charset="0"/>
                <a:cs typeface="Arial" panose="020B0604020202020204" pitchFamily="34" charset="0"/>
              </a:defRPr>
            </a:lvl4pPr>
            <a:lvl5pPr>
              <a:buClr>
                <a:srgbClr val="02A0CE"/>
              </a:buClr>
              <a:defRPr b="0" i="0">
                <a:solidFill>
                  <a:srgbClr val="737374"/>
                </a:solidFill>
                <a:latin typeface="Avenir Next" panose="020B0503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pic>
        <p:nvPicPr>
          <p:cNvPr id="5" name="Graphic 4">
            <a:extLst>
              <a:ext uri="{FF2B5EF4-FFF2-40B4-BE49-F238E27FC236}">
                <a16:creationId xmlns:a16="http://schemas.microsoft.com/office/drawing/2014/main" id="{EAF6F798-7BE7-C37C-827F-F11761D119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266411" y="5353648"/>
            <a:ext cx="1332114" cy="1332114"/>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49C00654-C2FA-1658-372E-2154F3CB1FEC}"/>
              </a:ext>
            </a:extLst>
          </p:cNvPr>
          <p:cNvPicPr>
            <a:picLocks noChangeAspect="1"/>
          </p:cNvPicPr>
          <p:nvPr userDrawn="1"/>
        </p:nvPicPr>
        <p:blipFill>
          <a:blip r:embed="rId5">
            <a:alphaModFix amt="5000"/>
          </a:blip>
          <a:stretch>
            <a:fillRect/>
          </a:stretch>
        </p:blipFill>
        <p:spPr>
          <a:xfrm>
            <a:off x="-454461" y="6042026"/>
            <a:ext cx="1471512" cy="1471512"/>
          </a:xfrm>
          <a:prstGeom prst="rect">
            <a:avLst/>
          </a:prstGeom>
        </p:spPr>
      </p:pic>
    </p:spTree>
    <p:extLst>
      <p:ext uri="{BB962C8B-B14F-4D97-AF65-F5344CB8AC3E}">
        <p14:creationId xmlns:p14="http://schemas.microsoft.com/office/powerpoint/2010/main" val="10864746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Content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8C94CA-B567-008F-BED7-C0C6A4F02BDB}"/>
              </a:ext>
            </a:extLst>
          </p:cNvPr>
          <p:cNvPicPr>
            <a:picLocks noChangeAspect="1"/>
          </p:cNvPicPr>
          <p:nvPr userDrawn="1"/>
        </p:nvPicPr>
        <p:blipFill>
          <a:blip r:embed="rId2"/>
          <a:srcRect/>
          <a:stretch/>
        </p:blipFill>
        <p:spPr>
          <a:xfrm>
            <a:off x="10585231" y="417733"/>
            <a:ext cx="1187669" cy="243346"/>
          </a:xfrm>
          <a:prstGeom prst="rect">
            <a:avLst/>
          </a:prstGeom>
        </p:spPr>
      </p:pic>
      <p:sp>
        <p:nvSpPr>
          <p:cNvPr id="2" name="Title 1">
            <a:extLst>
              <a:ext uri="{FF2B5EF4-FFF2-40B4-BE49-F238E27FC236}">
                <a16:creationId xmlns:a16="http://schemas.microsoft.com/office/drawing/2014/main" id="{DD3D67F9-E1AD-F0F7-6B3E-5E53CD3557F7}"/>
              </a:ext>
            </a:extLst>
          </p:cNvPr>
          <p:cNvSpPr>
            <a:spLocks noGrp="1"/>
          </p:cNvSpPr>
          <p:nvPr>
            <p:ph type="title" hasCustomPrompt="1"/>
          </p:nvPr>
        </p:nvSpPr>
        <p:spPr>
          <a:xfrm>
            <a:off x="838200" y="365125"/>
            <a:ext cx="10515600" cy="1325563"/>
          </a:xfrm>
          <a:prstGeom prst="rect">
            <a:avLst/>
          </a:prstGeom>
        </p:spPr>
        <p:txBody>
          <a:bodyPr>
            <a:noAutofit/>
          </a:bodyPr>
          <a:lstStyle>
            <a:lvl1pPr>
              <a:defRPr sz="2800">
                <a:solidFill>
                  <a:srgbClr val="02A0CE"/>
                </a:solidFill>
                <a:latin typeface="All Round Gothic Medium" panose="020B0603020202020104" pitchFamily="34" charset="77"/>
              </a:defRPr>
            </a:lvl1pPr>
          </a:lstStyle>
          <a:p>
            <a:r>
              <a:rPr lang="en-GB"/>
              <a:t>Title</a:t>
            </a:r>
            <a:endParaRPr lang="en-BE"/>
          </a:p>
        </p:txBody>
      </p:sp>
      <p:sp>
        <p:nvSpPr>
          <p:cNvPr id="3" name="Content Placeholder 2">
            <a:extLst>
              <a:ext uri="{FF2B5EF4-FFF2-40B4-BE49-F238E27FC236}">
                <a16:creationId xmlns:a16="http://schemas.microsoft.com/office/drawing/2014/main" id="{A55D5656-5E4F-BB5B-5A4B-7CA5FD47CC33}"/>
              </a:ext>
            </a:extLst>
          </p:cNvPr>
          <p:cNvSpPr>
            <a:spLocks noGrp="1"/>
          </p:cNvSpPr>
          <p:nvPr>
            <p:ph idx="1" hasCustomPrompt="1"/>
          </p:nvPr>
        </p:nvSpPr>
        <p:spPr>
          <a:xfrm>
            <a:off x="838200" y="1825625"/>
            <a:ext cx="5562600" cy="4351338"/>
          </a:xfrm>
        </p:spPr>
        <p:txBody>
          <a:bodyPr>
            <a:noAutofit/>
          </a:bodyPr>
          <a:lstStyle>
            <a:lvl1pPr>
              <a:buClr>
                <a:srgbClr val="02A0CE"/>
              </a:buClr>
              <a:defRPr sz="2200" b="0" i="0">
                <a:solidFill>
                  <a:srgbClr val="737374"/>
                </a:solidFill>
                <a:latin typeface="Avenir Next Demi Bold" panose="020B0503020202020204" pitchFamily="34" charset="0"/>
                <a:cs typeface="Arial" panose="020B0604020202020204" pitchFamily="34" charset="0"/>
              </a:defRPr>
            </a:lvl1pPr>
            <a:lvl2pPr>
              <a:buClr>
                <a:srgbClr val="02A0CE"/>
              </a:buClr>
              <a:defRPr sz="2200" b="0" i="0">
                <a:solidFill>
                  <a:srgbClr val="737374"/>
                </a:solidFill>
                <a:latin typeface="Avenir Next" panose="020B0503020202020204" pitchFamily="34" charset="0"/>
                <a:cs typeface="Arial" panose="020B0604020202020204" pitchFamily="34" charset="0"/>
              </a:defRPr>
            </a:lvl2pPr>
            <a:lvl3pPr>
              <a:buClr>
                <a:srgbClr val="02A0CE"/>
              </a:buClr>
              <a:defRPr sz="2000" b="0" i="0">
                <a:solidFill>
                  <a:srgbClr val="737374"/>
                </a:solidFill>
                <a:latin typeface="Avenir Next" panose="020B0503020202020204" pitchFamily="34" charset="0"/>
                <a:cs typeface="Arial" panose="020B0604020202020204" pitchFamily="34" charset="0"/>
              </a:defRPr>
            </a:lvl3pPr>
            <a:lvl4pPr>
              <a:buClr>
                <a:srgbClr val="02A0CE"/>
              </a:buClr>
              <a:defRPr b="0" i="0">
                <a:solidFill>
                  <a:srgbClr val="737374"/>
                </a:solidFill>
                <a:latin typeface="Avenir Next" panose="020B0503020202020204" pitchFamily="34" charset="0"/>
                <a:cs typeface="Arial" panose="020B0604020202020204" pitchFamily="34" charset="0"/>
              </a:defRPr>
            </a:lvl4pPr>
            <a:lvl5pPr>
              <a:buClr>
                <a:srgbClr val="02A0CE"/>
              </a:buClr>
              <a:defRPr b="0" i="0">
                <a:solidFill>
                  <a:srgbClr val="737374"/>
                </a:solidFill>
                <a:latin typeface="Avenir Next" panose="020B0503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Picture Placeholder 2">
            <a:extLst>
              <a:ext uri="{FF2B5EF4-FFF2-40B4-BE49-F238E27FC236}">
                <a16:creationId xmlns:a16="http://schemas.microsoft.com/office/drawing/2014/main" id="{C2318AE8-DD15-EE75-4D58-762678A366DB}"/>
              </a:ext>
            </a:extLst>
          </p:cNvPr>
          <p:cNvSpPr>
            <a:spLocks noGrp="1"/>
          </p:cNvSpPr>
          <p:nvPr>
            <p:ph type="pic" idx="10" hasCustomPrompt="1"/>
          </p:nvPr>
        </p:nvSpPr>
        <p:spPr>
          <a:xfrm>
            <a:off x="6995604" y="1825625"/>
            <a:ext cx="4358196" cy="3705163"/>
          </a:xfrm>
        </p:spPr>
        <p:txBody>
          <a:bodyPr anchor="ctr">
            <a:noAutofit/>
          </a:bodyPr>
          <a:lstStyle>
            <a:lvl1pPr marL="0" indent="0" algn="ctr">
              <a:buNone/>
              <a:defRPr sz="2600" b="1" i="0">
                <a:solidFill>
                  <a:srgbClr val="7D6F6D"/>
                </a:solidFill>
                <a:latin typeface="Avenir Next Demi Bold"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Picture</a:t>
            </a:r>
            <a:endParaRPr lang="en-BE"/>
          </a:p>
        </p:txBody>
      </p:sp>
      <p:pic>
        <p:nvPicPr>
          <p:cNvPr id="4" name="Graphic 3">
            <a:extLst>
              <a:ext uri="{FF2B5EF4-FFF2-40B4-BE49-F238E27FC236}">
                <a16:creationId xmlns:a16="http://schemas.microsoft.com/office/drawing/2014/main" id="{1B7DC3DA-A772-78DA-BFFA-BEB8DCB445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266411" y="5353648"/>
            <a:ext cx="1332114" cy="1332114"/>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A15154A5-24D2-0EB6-B31C-D1D9F57ED553}"/>
              </a:ext>
            </a:extLst>
          </p:cNvPr>
          <p:cNvPicPr>
            <a:picLocks noChangeAspect="1"/>
          </p:cNvPicPr>
          <p:nvPr userDrawn="1"/>
        </p:nvPicPr>
        <p:blipFill>
          <a:blip r:embed="rId5">
            <a:alphaModFix amt="5000"/>
          </a:blip>
          <a:stretch>
            <a:fillRect/>
          </a:stretch>
        </p:blipFill>
        <p:spPr>
          <a:xfrm>
            <a:off x="-454461" y="6042026"/>
            <a:ext cx="1471512" cy="1471512"/>
          </a:xfrm>
          <a:prstGeom prst="rect">
            <a:avLst/>
          </a:prstGeom>
        </p:spPr>
      </p:pic>
    </p:spTree>
    <p:extLst>
      <p:ext uri="{BB962C8B-B14F-4D97-AF65-F5344CB8AC3E}">
        <p14:creationId xmlns:p14="http://schemas.microsoft.com/office/powerpoint/2010/main" val="18220982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Content 6">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C2318AE8-DD15-EE75-4D58-762678A366DB}"/>
              </a:ext>
            </a:extLst>
          </p:cNvPr>
          <p:cNvSpPr>
            <a:spLocks noGrp="1"/>
          </p:cNvSpPr>
          <p:nvPr>
            <p:ph type="pic" idx="10" hasCustomPrompt="1"/>
          </p:nvPr>
        </p:nvSpPr>
        <p:spPr>
          <a:xfrm>
            <a:off x="6995604" y="1"/>
            <a:ext cx="5196396" cy="6258756"/>
          </a:xfrm>
        </p:spPr>
        <p:txBody>
          <a:bodyPr anchor="ctr">
            <a:noAutofit/>
          </a:bodyPr>
          <a:lstStyle>
            <a:lvl1pPr marL="0" indent="0" algn="ctr">
              <a:buNone/>
              <a:defRPr sz="2600" b="1" i="0">
                <a:solidFill>
                  <a:srgbClr val="7D6F6D"/>
                </a:solidFill>
                <a:latin typeface="Avenir Next Demi Bold"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Picture</a:t>
            </a:r>
            <a:endParaRPr lang="en-BE"/>
          </a:p>
        </p:txBody>
      </p:sp>
      <p:sp>
        <p:nvSpPr>
          <p:cNvPr id="2" name="Title 1">
            <a:extLst>
              <a:ext uri="{FF2B5EF4-FFF2-40B4-BE49-F238E27FC236}">
                <a16:creationId xmlns:a16="http://schemas.microsoft.com/office/drawing/2014/main" id="{DD3D67F9-E1AD-F0F7-6B3E-5E53CD3557F7}"/>
              </a:ext>
            </a:extLst>
          </p:cNvPr>
          <p:cNvSpPr>
            <a:spLocks noGrp="1"/>
          </p:cNvSpPr>
          <p:nvPr>
            <p:ph type="title" hasCustomPrompt="1"/>
          </p:nvPr>
        </p:nvSpPr>
        <p:spPr>
          <a:xfrm>
            <a:off x="838200" y="365125"/>
            <a:ext cx="5562600" cy="1325563"/>
          </a:xfrm>
          <a:prstGeom prst="rect">
            <a:avLst/>
          </a:prstGeom>
        </p:spPr>
        <p:txBody>
          <a:bodyPr>
            <a:noAutofit/>
          </a:bodyPr>
          <a:lstStyle>
            <a:lvl1pPr>
              <a:defRPr sz="2800">
                <a:solidFill>
                  <a:srgbClr val="02A0CE"/>
                </a:solidFill>
                <a:latin typeface="All Round Gothic Medium" panose="020B0603020202020104" pitchFamily="34" charset="77"/>
              </a:defRPr>
            </a:lvl1pPr>
          </a:lstStyle>
          <a:p>
            <a:r>
              <a:rPr lang="en-GB"/>
              <a:t>Title</a:t>
            </a:r>
            <a:endParaRPr lang="en-BE"/>
          </a:p>
        </p:txBody>
      </p:sp>
      <p:sp>
        <p:nvSpPr>
          <p:cNvPr id="3" name="Content Placeholder 2">
            <a:extLst>
              <a:ext uri="{FF2B5EF4-FFF2-40B4-BE49-F238E27FC236}">
                <a16:creationId xmlns:a16="http://schemas.microsoft.com/office/drawing/2014/main" id="{A55D5656-5E4F-BB5B-5A4B-7CA5FD47CC33}"/>
              </a:ext>
            </a:extLst>
          </p:cNvPr>
          <p:cNvSpPr>
            <a:spLocks noGrp="1"/>
          </p:cNvSpPr>
          <p:nvPr>
            <p:ph idx="1" hasCustomPrompt="1"/>
          </p:nvPr>
        </p:nvSpPr>
        <p:spPr>
          <a:xfrm>
            <a:off x="838200" y="1825860"/>
            <a:ext cx="5562600" cy="4351338"/>
          </a:xfrm>
        </p:spPr>
        <p:txBody>
          <a:bodyPr>
            <a:noAutofit/>
          </a:bodyPr>
          <a:lstStyle>
            <a:lvl1pPr>
              <a:buClr>
                <a:srgbClr val="02A0CE"/>
              </a:buClr>
              <a:defRPr sz="2200" b="0" i="0">
                <a:solidFill>
                  <a:srgbClr val="737374"/>
                </a:solidFill>
                <a:latin typeface="Avenir Next Demi Bold" panose="020B0503020202020204" pitchFamily="34" charset="0"/>
                <a:cs typeface="Arial" panose="020B0604020202020204" pitchFamily="34" charset="0"/>
              </a:defRPr>
            </a:lvl1pPr>
            <a:lvl2pPr>
              <a:buClr>
                <a:srgbClr val="02A0CE"/>
              </a:buClr>
              <a:defRPr sz="2200" b="0" i="0">
                <a:solidFill>
                  <a:srgbClr val="737374"/>
                </a:solidFill>
                <a:latin typeface="Avenir Next" panose="020B0503020202020204" pitchFamily="34" charset="0"/>
                <a:cs typeface="Arial" panose="020B0604020202020204" pitchFamily="34" charset="0"/>
              </a:defRPr>
            </a:lvl2pPr>
            <a:lvl3pPr>
              <a:buClr>
                <a:srgbClr val="02A0CE"/>
              </a:buClr>
              <a:defRPr sz="2000" b="0" i="0">
                <a:solidFill>
                  <a:srgbClr val="737374"/>
                </a:solidFill>
                <a:latin typeface="Avenir Next" panose="020B0503020202020204" pitchFamily="34" charset="0"/>
                <a:cs typeface="Arial" panose="020B0604020202020204" pitchFamily="34" charset="0"/>
              </a:defRPr>
            </a:lvl3pPr>
            <a:lvl4pPr>
              <a:buClr>
                <a:srgbClr val="02A0CE"/>
              </a:buClr>
              <a:defRPr b="0" i="0">
                <a:solidFill>
                  <a:srgbClr val="737374"/>
                </a:solidFill>
                <a:latin typeface="Avenir Next" panose="020B0503020202020204" pitchFamily="34" charset="0"/>
                <a:cs typeface="Arial" panose="020B0604020202020204" pitchFamily="34" charset="0"/>
              </a:defRPr>
            </a:lvl4pPr>
            <a:lvl5pPr>
              <a:buClr>
                <a:srgbClr val="02A0CE"/>
              </a:buClr>
              <a:defRPr b="0" i="0">
                <a:solidFill>
                  <a:srgbClr val="737374"/>
                </a:solidFill>
                <a:latin typeface="Avenir Next" panose="020B0503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pic>
        <p:nvPicPr>
          <p:cNvPr id="12" name="Picture 11">
            <a:extLst>
              <a:ext uri="{FF2B5EF4-FFF2-40B4-BE49-F238E27FC236}">
                <a16:creationId xmlns:a16="http://schemas.microsoft.com/office/drawing/2014/main" id="{295D4432-F560-14A0-E8F0-21EEC6173584}"/>
              </a:ext>
            </a:extLst>
          </p:cNvPr>
          <p:cNvPicPr>
            <a:picLocks noChangeAspect="1"/>
          </p:cNvPicPr>
          <p:nvPr userDrawn="1"/>
        </p:nvPicPr>
        <p:blipFill>
          <a:blip r:embed="rId2"/>
          <a:srcRect/>
          <a:stretch/>
        </p:blipFill>
        <p:spPr>
          <a:xfrm>
            <a:off x="10585231" y="417733"/>
            <a:ext cx="1187669" cy="243346"/>
          </a:xfrm>
          <a:prstGeom prst="rect">
            <a:avLst/>
          </a:prstGeom>
        </p:spPr>
      </p:pic>
      <p:pic>
        <p:nvPicPr>
          <p:cNvPr id="4" name="Graphic 3">
            <a:extLst>
              <a:ext uri="{FF2B5EF4-FFF2-40B4-BE49-F238E27FC236}">
                <a16:creationId xmlns:a16="http://schemas.microsoft.com/office/drawing/2014/main" id="{4BE0060F-2997-B892-9BBC-F1974B26D36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266411" y="5353648"/>
            <a:ext cx="1332114" cy="1332114"/>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F3FBB57-E38C-0C23-5E13-11C32F298ED3}"/>
              </a:ext>
            </a:extLst>
          </p:cNvPr>
          <p:cNvPicPr>
            <a:picLocks noChangeAspect="1"/>
          </p:cNvPicPr>
          <p:nvPr userDrawn="1"/>
        </p:nvPicPr>
        <p:blipFill>
          <a:blip r:embed="rId5">
            <a:alphaModFix amt="5000"/>
          </a:blip>
          <a:stretch>
            <a:fillRect/>
          </a:stretch>
        </p:blipFill>
        <p:spPr>
          <a:xfrm>
            <a:off x="-454461" y="6042026"/>
            <a:ext cx="1471512" cy="1471512"/>
          </a:xfrm>
          <a:prstGeom prst="rect">
            <a:avLst/>
          </a:prstGeom>
        </p:spPr>
      </p:pic>
    </p:spTree>
    <p:extLst>
      <p:ext uri="{BB962C8B-B14F-4D97-AF65-F5344CB8AC3E}">
        <p14:creationId xmlns:p14="http://schemas.microsoft.com/office/powerpoint/2010/main" val="3231321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Content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4BB984-9F5C-2C99-D7AF-56EC38075D21}"/>
              </a:ext>
            </a:extLst>
          </p:cNvPr>
          <p:cNvPicPr>
            <a:picLocks noChangeAspect="1"/>
          </p:cNvPicPr>
          <p:nvPr userDrawn="1"/>
        </p:nvPicPr>
        <p:blipFill>
          <a:blip r:embed="rId2"/>
          <a:srcRect/>
          <a:stretch/>
        </p:blipFill>
        <p:spPr>
          <a:xfrm>
            <a:off x="10585231" y="417733"/>
            <a:ext cx="1187669" cy="243346"/>
          </a:xfrm>
          <a:prstGeom prst="rect">
            <a:avLst/>
          </a:prstGeom>
        </p:spPr>
      </p:pic>
      <p:sp>
        <p:nvSpPr>
          <p:cNvPr id="5" name="Picture Placeholder 2">
            <a:extLst>
              <a:ext uri="{FF2B5EF4-FFF2-40B4-BE49-F238E27FC236}">
                <a16:creationId xmlns:a16="http://schemas.microsoft.com/office/drawing/2014/main" id="{C2318AE8-DD15-EE75-4D58-762678A366DB}"/>
              </a:ext>
            </a:extLst>
          </p:cNvPr>
          <p:cNvSpPr>
            <a:spLocks noGrp="1"/>
          </p:cNvSpPr>
          <p:nvPr>
            <p:ph type="pic" idx="10" hasCustomPrompt="1"/>
          </p:nvPr>
        </p:nvSpPr>
        <p:spPr>
          <a:xfrm>
            <a:off x="838200" y="1825625"/>
            <a:ext cx="10515600" cy="3714041"/>
          </a:xfrm>
        </p:spPr>
        <p:txBody>
          <a:bodyPr anchor="ctr">
            <a:noAutofit/>
          </a:bodyPr>
          <a:lstStyle>
            <a:lvl1pPr marL="0" indent="0" algn="ctr">
              <a:buNone/>
              <a:defRPr sz="2600" b="1" i="0">
                <a:solidFill>
                  <a:srgbClr val="7D6F6D"/>
                </a:solidFill>
                <a:latin typeface="Avenir Next Demi Bold"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Picture</a:t>
            </a:r>
            <a:endParaRPr lang="en-BE"/>
          </a:p>
        </p:txBody>
      </p:sp>
      <p:pic>
        <p:nvPicPr>
          <p:cNvPr id="3" name="Graphic 2">
            <a:extLst>
              <a:ext uri="{FF2B5EF4-FFF2-40B4-BE49-F238E27FC236}">
                <a16:creationId xmlns:a16="http://schemas.microsoft.com/office/drawing/2014/main" id="{D9EF0E3B-686B-28D2-9C66-C7A53CC12C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266411" y="5353648"/>
            <a:ext cx="1332114" cy="1332114"/>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99849C87-C9D1-EDE8-E99C-8FC692123B11}"/>
              </a:ext>
            </a:extLst>
          </p:cNvPr>
          <p:cNvPicPr>
            <a:picLocks noChangeAspect="1"/>
          </p:cNvPicPr>
          <p:nvPr userDrawn="1"/>
        </p:nvPicPr>
        <p:blipFill>
          <a:blip r:embed="rId5">
            <a:alphaModFix amt="5000"/>
          </a:blip>
          <a:stretch>
            <a:fillRect/>
          </a:stretch>
        </p:blipFill>
        <p:spPr>
          <a:xfrm>
            <a:off x="-454461" y="6042026"/>
            <a:ext cx="1471512" cy="1471512"/>
          </a:xfrm>
          <a:prstGeom prst="rect">
            <a:avLst/>
          </a:prstGeom>
        </p:spPr>
      </p:pic>
    </p:spTree>
    <p:extLst>
      <p:ext uri="{BB962C8B-B14F-4D97-AF65-F5344CB8AC3E}">
        <p14:creationId xmlns:p14="http://schemas.microsoft.com/office/powerpoint/2010/main" val="16785287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F-Content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4BB984-9F5C-2C99-D7AF-56EC38075D21}"/>
              </a:ext>
            </a:extLst>
          </p:cNvPr>
          <p:cNvPicPr>
            <a:picLocks noChangeAspect="1"/>
          </p:cNvPicPr>
          <p:nvPr userDrawn="1"/>
        </p:nvPicPr>
        <p:blipFill>
          <a:blip r:embed="rId2"/>
          <a:srcRect/>
          <a:stretch/>
        </p:blipFill>
        <p:spPr>
          <a:xfrm>
            <a:off x="10585231" y="417733"/>
            <a:ext cx="1187669" cy="243346"/>
          </a:xfrm>
          <a:prstGeom prst="rect">
            <a:avLst/>
          </a:prstGeom>
        </p:spPr>
      </p:pic>
      <p:sp>
        <p:nvSpPr>
          <p:cNvPr id="2" name="Title 1">
            <a:extLst>
              <a:ext uri="{FF2B5EF4-FFF2-40B4-BE49-F238E27FC236}">
                <a16:creationId xmlns:a16="http://schemas.microsoft.com/office/drawing/2014/main" id="{DD3D67F9-E1AD-F0F7-6B3E-5E53CD3557F7}"/>
              </a:ext>
            </a:extLst>
          </p:cNvPr>
          <p:cNvSpPr>
            <a:spLocks noGrp="1"/>
          </p:cNvSpPr>
          <p:nvPr>
            <p:ph type="title" hasCustomPrompt="1"/>
          </p:nvPr>
        </p:nvSpPr>
        <p:spPr>
          <a:xfrm>
            <a:off x="838200" y="365125"/>
            <a:ext cx="10515600" cy="1325563"/>
          </a:xfrm>
          <a:prstGeom prst="rect">
            <a:avLst/>
          </a:prstGeom>
        </p:spPr>
        <p:txBody>
          <a:bodyPr>
            <a:noAutofit/>
          </a:bodyPr>
          <a:lstStyle>
            <a:lvl1pPr>
              <a:defRPr sz="2800">
                <a:solidFill>
                  <a:srgbClr val="02A0CE"/>
                </a:solidFill>
                <a:latin typeface="All Round Gothic Medium" panose="020B0603020202020104" pitchFamily="34" charset="77"/>
              </a:defRPr>
            </a:lvl1pPr>
          </a:lstStyle>
          <a:p>
            <a:r>
              <a:rPr lang="en-GB" err="1"/>
              <a:t>Color</a:t>
            </a:r>
            <a:r>
              <a:rPr lang="en-GB"/>
              <a:t> use</a:t>
            </a:r>
            <a:endParaRPr lang="en-BE"/>
          </a:p>
        </p:txBody>
      </p:sp>
      <p:pic>
        <p:nvPicPr>
          <p:cNvPr id="3" name="Graphic 2">
            <a:extLst>
              <a:ext uri="{FF2B5EF4-FFF2-40B4-BE49-F238E27FC236}">
                <a16:creationId xmlns:a16="http://schemas.microsoft.com/office/drawing/2014/main" id="{D9EF0E3B-686B-28D2-9C66-C7A53CC12C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266411" y="5353648"/>
            <a:ext cx="1332114" cy="1332114"/>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99849C87-C9D1-EDE8-E99C-8FC692123B11}"/>
              </a:ext>
            </a:extLst>
          </p:cNvPr>
          <p:cNvPicPr>
            <a:picLocks noChangeAspect="1"/>
          </p:cNvPicPr>
          <p:nvPr userDrawn="1"/>
        </p:nvPicPr>
        <p:blipFill>
          <a:blip r:embed="rId5">
            <a:alphaModFix amt="5000"/>
          </a:blip>
          <a:stretch>
            <a:fillRect/>
          </a:stretch>
        </p:blipFill>
        <p:spPr>
          <a:xfrm>
            <a:off x="-454461" y="6042026"/>
            <a:ext cx="1471512" cy="1471512"/>
          </a:xfrm>
          <a:prstGeom prst="rect">
            <a:avLst/>
          </a:prstGeom>
        </p:spPr>
      </p:pic>
    </p:spTree>
    <p:extLst>
      <p:ext uri="{BB962C8B-B14F-4D97-AF65-F5344CB8AC3E}">
        <p14:creationId xmlns:p14="http://schemas.microsoft.com/office/powerpoint/2010/main" val="290145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FRS-Accountancy-Divider Slide-1">
    <p:bg>
      <p:bgPr>
        <a:solidFill>
          <a:srgbClr val="072171"/>
        </a:solidFill>
        <a:effectLst/>
      </p:bgPr>
    </p:bg>
    <p:spTree>
      <p:nvGrpSpPr>
        <p:cNvPr id="1" name=""/>
        <p:cNvGrpSpPr/>
        <p:nvPr/>
      </p:nvGrpSpPr>
      <p:grpSpPr>
        <a:xfrm>
          <a:off x="0" y="0"/>
          <a:ext cx="0" cy="0"/>
          <a:chOff x="0" y="0"/>
          <a:chExt cx="0" cy="0"/>
        </a:xfrm>
      </p:grpSpPr>
      <p:sp>
        <p:nvSpPr>
          <p:cNvPr id="13" name="Text Placeholder 17">
            <a:extLst>
              <a:ext uri="{FF2B5EF4-FFF2-40B4-BE49-F238E27FC236}">
                <a16:creationId xmlns:a16="http://schemas.microsoft.com/office/drawing/2014/main" id="{F053F62C-1A07-DCED-5428-9B08EB4AEACC}"/>
              </a:ext>
            </a:extLst>
          </p:cNvPr>
          <p:cNvSpPr>
            <a:spLocks noGrp="1"/>
          </p:cNvSpPr>
          <p:nvPr>
            <p:ph type="body" sz="quarter" idx="10" hasCustomPrompt="1"/>
          </p:nvPr>
        </p:nvSpPr>
        <p:spPr>
          <a:xfrm>
            <a:off x="1024751" y="2603448"/>
            <a:ext cx="5071249" cy="326321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IFRS Accounting </a:t>
            </a:r>
            <a:b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3330">
                <a:solidFill>
                  <a:schemeClr val="bg1"/>
                </a:solidFill>
                <a:latin typeface="Arial" panose="020B0604020202020204" pitchFamily="34" charset="0"/>
                <a:ea typeface="Helvetica Neue" panose="02000503000000020004" pitchFamily="2" charset="0"/>
                <a:cs typeface="Arial" panose="020B0604020202020204" pitchFamily="34" charset="0"/>
              </a:rPr>
              <a:t>Divider slide</a:t>
            </a:r>
          </a:p>
          <a:p>
            <a:endParaRPr lang="en-US" sz="333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8" name="Rectangle 7">
            <a:extLst>
              <a:ext uri="{FF2B5EF4-FFF2-40B4-BE49-F238E27FC236}">
                <a16:creationId xmlns:a16="http://schemas.microsoft.com/office/drawing/2014/main" id="{2F0B0A99-E98F-696F-B7F4-B22D2B962A8B}"/>
              </a:ext>
            </a:extLst>
          </p:cNvPr>
          <p:cNvSpPr/>
          <p:nvPr userDrawn="1"/>
        </p:nvSpPr>
        <p:spPr>
          <a:xfrm>
            <a:off x="1024751" y="2386515"/>
            <a:ext cx="507124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92E8B7E-A4AD-103A-F2E8-730C1565A6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454" b="26127"/>
          <a:stretch/>
        </p:blipFill>
        <p:spPr>
          <a:xfrm>
            <a:off x="6828109" y="1160464"/>
            <a:ext cx="5363891" cy="5697536"/>
          </a:xfrm>
          <a:prstGeom prst="rect">
            <a:avLst/>
          </a:prstGeom>
        </p:spPr>
      </p:pic>
      <p:pic>
        <p:nvPicPr>
          <p:cNvPr id="9" name="Picture 8">
            <a:extLst>
              <a:ext uri="{FF2B5EF4-FFF2-40B4-BE49-F238E27FC236}">
                <a16:creationId xmlns:a16="http://schemas.microsoft.com/office/drawing/2014/main" id="{D1037826-2364-1C5C-F52C-44DD50EE339E}"/>
              </a:ext>
            </a:extLst>
          </p:cNvPr>
          <p:cNvPicPr>
            <a:picLocks noChangeAspect="1"/>
          </p:cNvPicPr>
          <p:nvPr userDrawn="1"/>
        </p:nvPicPr>
        <p:blipFill>
          <a:blip r:embed="rId3"/>
          <a:stretch>
            <a:fillRect/>
          </a:stretch>
        </p:blipFill>
        <p:spPr>
          <a:xfrm>
            <a:off x="1019176" y="378132"/>
            <a:ext cx="1371327" cy="419017"/>
          </a:xfrm>
          <a:prstGeom prst="rect">
            <a:avLst/>
          </a:prstGeom>
        </p:spPr>
      </p:pic>
      <p:sp>
        <p:nvSpPr>
          <p:cNvPr id="3" name="Footer Placeholder 14">
            <a:extLst>
              <a:ext uri="{FF2B5EF4-FFF2-40B4-BE49-F238E27FC236}">
                <a16:creationId xmlns:a16="http://schemas.microsoft.com/office/drawing/2014/main" id="{5275C82A-AF4A-920A-D492-FE7E96E83B74}"/>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a:solidFill>
                  <a:schemeClr val="bg1"/>
                </a:solidFill>
                <a:latin typeface="Arial" panose="020B0604020202020204" pitchFamily="34" charset="0"/>
                <a:cs typeface="Arial" panose="020B0604020202020204" pitchFamily="34" charset="0"/>
              </a:defRPr>
            </a:lvl1pPr>
          </a:lstStyle>
          <a:p>
            <a:fld id="{4790123A-71E8-BF43-B702-A9002E60F899}" type="slidenum">
              <a:rPr lang="en-US" smtClean="0"/>
              <a:pPr/>
              <a:t>‹#›</a:t>
            </a:fld>
            <a:endParaRPr lang="en-US"/>
          </a:p>
        </p:txBody>
      </p:sp>
    </p:spTree>
    <p:extLst>
      <p:ext uri="{BB962C8B-B14F-4D97-AF65-F5344CB8AC3E}">
        <p14:creationId xmlns:p14="http://schemas.microsoft.com/office/powerpoint/2010/main" val="15923616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F-Content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4BB984-9F5C-2C99-D7AF-56EC38075D21}"/>
              </a:ext>
            </a:extLst>
          </p:cNvPr>
          <p:cNvPicPr>
            <a:picLocks noChangeAspect="1"/>
          </p:cNvPicPr>
          <p:nvPr userDrawn="1"/>
        </p:nvPicPr>
        <p:blipFill>
          <a:blip r:embed="rId2"/>
          <a:srcRect/>
          <a:stretch/>
        </p:blipFill>
        <p:spPr>
          <a:xfrm>
            <a:off x="10585231" y="417733"/>
            <a:ext cx="1187669" cy="243346"/>
          </a:xfrm>
          <a:prstGeom prst="rect">
            <a:avLst/>
          </a:prstGeom>
        </p:spPr>
      </p:pic>
      <p:pic>
        <p:nvPicPr>
          <p:cNvPr id="3" name="Graphic 2">
            <a:extLst>
              <a:ext uri="{FF2B5EF4-FFF2-40B4-BE49-F238E27FC236}">
                <a16:creationId xmlns:a16="http://schemas.microsoft.com/office/drawing/2014/main" id="{D9EF0E3B-686B-28D2-9C66-C7A53CC12C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266411" y="5353648"/>
            <a:ext cx="1332114" cy="1332114"/>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99849C87-C9D1-EDE8-E99C-8FC692123B11}"/>
              </a:ext>
            </a:extLst>
          </p:cNvPr>
          <p:cNvPicPr>
            <a:picLocks noChangeAspect="1"/>
          </p:cNvPicPr>
          <p:nvPr userDrawn="1"/>
        </p:nvPicPr>
        <p:blipFill>
          <a:blip r:embed="rId5">
            <a:alphaModFix amt="5000"/>
          </a:blip>
          <a:stretch>
            <a:fillRect/>
          </a:stretch>
        </p:blipFill>
        <p:spPr>
          <a:xfrm>
            <a:off x="-454461" y="6042026"/>
            <a:ext cx="1471512" cy="1471512"/>
          </a:xfrm>
          <a:prstGeom prst="rect">
            <a:avLst/>
          </a:prstGeom>
        </p:spPr>
      </p:pic>
      <p:sp>
        <p:nvSpPr>
          <p:cNvPr id="5" name="Title 1">
            <a:extLst>
              <a:ext uri="{FF2B5EF4-FFF2-40B4-BE49-F238E27FC236}">
                <a16:creationId xmlns:a16="http://schemas.microsoft.com/office/drawing/2014/main" id="{D9C4A68C-D0C6-C922-9ECA-B0C181291B5D}"/>
              </a:ext>
            </a:extLst>
          </p:cNvPr>
          <p:cNvSpPr>
            <a:spLocks noGrp="1"/>
          </p:cNvSpPr>
          <p:nvPr>
            <p:ph type="title" hasCustomPrompt="1"/>
          </p:nvPr>
        </p:nvSpPr>
        <p:spPr>
          <a:xfrm>
            <a:off x="838200" y="365125"/>
            <a:ext cx="10515600" cy="1325563"/>
          </a:xfrm>
          <a:prstGeom prst="rect">
            <a:avLst/>
          </a:prstGeom>
        </p:spPr>
        <p:txBody>
          <a:bodyPr>
            <a:noAutofit/>
          </a:bodyPr>
          <a:lstStyle>
            <a:lvl1pPr>
              <a:defRPr sz="2800">
                <a:solidFill>
                  <a:srgbClr val="02A0CE"/>
                </a:solidFill>
                <a:latin typeface="All Round Gothic Medium" panose="020B0603020202020104" pitchFamily="34" charset="77"/>
              </a:defRPr>
            </a:lvl1pPr>
          </a:lstStyle>
          <a:p>
            <a:r>
              <a:rPr lang="en-GB"/>
              <a:t>Agenda</a:t>
            </a:r>
            <a:endParaRPr lang="en-BE"/>
          </a:p>
        </p:txBody>
      </p:sp>
      <p:sp>
        <p:nvSpPr>
          <p:cNvPr id="11" name="Content Placeholder 2">
            <a:extLst>
              <a:ext uri="{FF2B5EF4-FFF2-40B4-BE49-F238E27FC236}">
                <a16:creationId xmlns:a16="http://schemas.microsoft.com/office/drawing/2014/main" id="{7875F288-BD27-6019-DCD5-3E99052ED874}"/>
              </a:ext>
            </a:extLst>
          </p:cNvPr>
          <p:cNvSpPr>
            <a:spLocks noGrp="1"/>
          </p:cNvSpPr>
          <p:nvPr>
            <p:ph idx="10" hasCustomPrompt="1"/>
          </p:nvPr>
        </p:nvSpPr>
        <p:spPr>
          <a:xfrm>
            <a:off x="838200" y="1825625"/>
            <a:ext cx="10515598" cy="4351338"/>
          </a:xfrm>
        </p:spPr>
        <p:txBody>
          <a:bodyPr>
            <a:noAutofit/>
          </a:bodyPr>
          <a:lstStyle>
            <a:lvl1pPr>
              <a:buClr>
                <a:srgbClr val="02A0CE"/>
              </a:buClr>
              <a:defRPr sz="2200" b="0" i="0">
                <a:solidFill>
                  <a:srgbClr val="737374"/>
                </a:solidFill>
                <a:latin typeface="Avenir Next Demi Bold" panose="020B0503020202020204" pitchFamily="34" charset="0"/>
                <a:cs typeface="Arial" panose="020B0604020202020204" pitchFamily="34" charset="0"/>
              </a:defRPr>
            </a:lvl1pPr>
            <a:lvl2pPr>
              <a:buClr>
                <a:srgbClr val="02A0CE"/>
              </a:buClr>
              <a:defRPr sz="2200" b="0" i="0">
                <a:solidFill>
                  <a:srgbClr val="737374"/>
                </a:solidFill>
                <a:latin typeface="Avenir Next" panose="020B0503020202020204" pitchFamily="34" charset="0"/>
                <a:cs typeface="Arial" panose="020B0604020202020204" pitchFamily="34" charset="0"/>
              </a:defRPr>
            </a:lvl2pPr>
            <a:lvl3pPr>
              <a:buClr>
                <a:srgbClr val="02A0CE"/>
              </a:buClr>
              <a:defRPr sz="2000" b="0" i="0">
                <a:solidFill>
                  <a:srgbClr val="737374"/>
                </a:solidFill>
                <a:latin typeface="Avenir Next" panose="020B0503020202020204" pitchFamily="34" charset="0"/>
                <a:cs typeface="Arial" panose="020B0604020202020204" pitchFamily="34" charset="0"/>
              </a:defRPr>
            </a:lvl3pPr>
            <a:lvl4pPr>
              <a:buClr>
                <a:srgbClr val="02A0CE"/>
              </a:buClr>
              <a:defRPr b="0" i="0">
                <a:solidFill>
                  <a:srgbClr val="737374"/>
                </a:solidFill>
                <a:latin typeface="Avenir Next" panose="020B0503020202020204" pitchFamily="34" charset="0"/>
                <a:cs typeface="Arial" panose="020B0604020202020204" pitchFamily="34" charset="0"/>
              </a:defRPr>
            </a:lvl4pPr>
            <a:lvl5pPr>
              <a:buClr>
                <a:srgbClr val="02A0CE"/>
              </a:buClr>
              <a:defRPr b="0" i="0">
                <a:solidFill>
                  <a:srgbClr val="737374"/>
                </a:solidFill>
                <a:latin typeface="Avenir Next" panose="020B0503020202020204" pitchFamily="34" charset="0"/>
                <a:cs typeface="Arial" panose="020B0604020202020204" pitchFamily="34" charset="0"/>
              </a:defRPr>
            </a:lvl5pPr>
          </a:lstStyle>
          <a:p>
            <a:pPr lvl="0"/>
            <a:r>
              <a:rPr lang="en-GB"/>
              <a:t>Topic 1</a:t>
            </a:r>
          </a:p>
          <a:p>
            <a:pPr lvl="0"/>
            <a:r>
              <a:rPr lang="en-GB"/>
              <a:t>Topic 2</a:t>
            </a:r>
          </a:p>
          <a:p>
            <a:pPr lvl="0"/>
            <a:r>
              <a:rPr lang="en-GB"/>
              <a:t>Topic 3</a:t>
            </a:r>
          </a:p>
          <a:p>
            <a:pPr lvl="0"/>
            <a:r>
              <a:rPr lang="en-GB"/>
              <a:t>…</a:t>
            </a:r>
          </a:p>
        </p:txBody>
      </p:sp>
    </p:spTree>
    <p:extLst>
      <p:ext uri="{BB962C8B-B14F-4D97-AF65-F5344CB8AC3E}">
        <p14:creationId xmlns:p14="http://schemas.microsoft.com/office/powerpoint/2010/main" val="26724620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F-Endpag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C25BEF6-53D6-2653-9F1F-CC3A2B2BD3F5}"/>
              </a:ext>
            </a:extLst>
          </p:cNvPr>
          <p:cNvPicPr>
            <a:picLocks noChangeAspect="1"/>
          </p:cNvPicPr>
          <p:nvPr userDrawn="1"/>
        </p:nvPicPr>
        <p:blipFill>
          <a:blip r:embed="rId2"/>
          <a:srcRect/>
          <a:stretch/>
        </p:blipFill>
        <p:spPr>
          <a:xfrm>
            <a:off x="1327983" y="1027840"/>
            <a:ext cx="2055200" cy="2055200"/>
          </a:xfrm>
          <a:prstGeom prst="rect">
            <a:avLst/>
          </a:prstGeom>
        </p:spPr>
      </p:pic>
      <p:pic>
        <p:nvPicPr>
          <p:cNvPr id="3" name="Picture 2" descr="Text&#10;&#10;Description automatically generated">
            <a:extLst>
              <a:ext uri="{FF2B5EF4-FFF2-40B4-BE49-F238E27FC236}">
                <a16:creationId xmlns:a16="http://schemas.microsoft.com/office/drawing/2014/main" id="{A55ADAA1-8F81-2A12-CC89-F6600A9EDEF1}"/>
              </a:ext>
            </a:extLst>
          </p:cNvPr>
          <p:cNvPicPr>
            <a:picLocks noChangeAspect="1"/>
          </p:cNvPicPr>
          <p:nvPr userDrawn="1"/>
        </p:nvPicPr>
        <p:blipFill>
          <a:blip r:embed="rId3"/>
          <a:stretch>
            <a:fillRect/>
          </a:stretch>
        </p:blipFill>
        <p:spPr>
          <a:xfrm>
            <a:off x="9417608" y="5919581"/>
            <a:ext cx="2055200" cy="493248"/>
          </a:xfrm>
          <a:prstGeom prst="rect">
            <a:avLst/>
          </a:prstGeom>
        </p:spPr>
      </p:pic>
      <p:pic>
        <p:nvPicPr>
          <p:cNvPr id="5" name="Graphic 4">
            <a:extLst>
              <a:ext uri="{FF2B5EF4-FFF2-40B4-BE49-F238E27FC236}">
                <a16:creationId xmlns:a16="http://schemas.microsoft.com/office/drawing/2014/main" id="{C65B8E6D-4C1D-B4A9-A743-0986E05FF3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71450" y="1179697"/>
            <a:ext cx="4537350" cy="4537350"/>
          </a:xfrm>
          <a:prstGeom prst="rect">
            <a:avLst/>
          </a:prstGeom>
        </p:spPr>
      </p:pic>
      <p:sp>
        <p:nvSpPr>
          <p:cNvPr id="2" name="TextBox 1">
            <a:extLst>
              <a:ext uri="{FF2B5EF4-FFF2-40B4-BE49-F238E27FC236}">
                <a16:creationId xmlns:a16="http://schemas.microsoft.com/office/drawing/2014/main" id="{6B75C3EE-6CFD-723C-5090-FCE47D635173}"/>
              </a:ext>
            </a:extLst>
          </p:cNvPr>
          <p:cNvSpPr txBox="1"/>
          <p:nvPr userDrawn="1"/>
        </p:nvSpPr>
        <p:spPr>
          <a:xfrm>
            <a:off x="1265197" y="3710511"/>
            <a:ext cx="2793016" cy="400110"/>
          </a:xfrm>
          <a:prstGeom prst="rect">
            <a:avLst/>
          </a:prstGeom>
          <a:noFill/>
        </p:spPr>
        <p:txBody>
          <a:bodyPr wrap="square" rtlCol="0">
            <a:noAutofit/>
          </a:bodyPr>
          <a:lstStyle/>
          <a:p>
            <a:r>
              <a:rPr lang="en-GB" sz="1000" b="0" i="0">
                <a:solidFill>
                  <a:srgbClr val="737374"/>
                </a:solidFill>
                <a:effectLst/>
                <a:latin typeface="Avenir Next Ultra Light" panose="020B0203020202020204" pitchFamily="34" charset="77"/>
              </a:rPr>
              <a:t>35 Square de </a:t>
            </a:r>
            <a:r>
              <a:rPr lang="en-GB" sz="1000" b="0" i="0" err="1">
                <a:solidFill>
                  <a:srgbClr val="737374"/>
                </a:solidFill>
                <a:effectLst/>
                <a:latin typeface="Avenir Next Ultra Light" panose="020B0203020202020204" pitchFamily="34" charset="77"/>
              </a:rPr>
              <a:t>Meeûs</a:t>
            </a:r>
            <a:r>
              <a:rPr lang="en-GB" sz="1000" b="0" i="0">
                <a:solidFill>
                  <a:srgbClr val="737374"/>
                </a:solidFill>
                <a:effectLst/>
                <a:latin typeface="Avenir Next Ultra Light" panose="020B0203020202020204" pitchFamily="34" charset="77"/>
              </a:rPr>
              <a:t>, B-1000 Brussels</a:t>
            </a:r>
          </a:p>
          <a:p>
            <a:r>
              <a:rPr lang="en-GB" sz="1000" b="0" i="0">
                <a:solidFill>
                  <a:srgbClr val="737374"/>
                </a:solidFill>
                <a:effectLst/>
                <a:latin typeface="Avenir Next Ultra Light" panose="020B0203020202020204" pitchFamily="34" charset="77"/>
                <a:hlinkClick r:id="rId6"/>
              </a:rPr>
              <a:t>info@efrag.org</a:t>
            </a:r>
            <a:r>
              <a:rPr lang="en-GB" sz="1000" b="0" i="0">
                <a:solidFill>
                  <a:srgbClr val="737374"/>
                </a:solidFill>
                <a:effectLst/>
                <a:latin typeface="Avenir Next Ultra Light" panose="020B0203020202020204" pitchFamily="34" charset="77"/>
              </a:rPr>
              <a:t> - </a:t>
            </a:r>
            <a:r>
              <a:rPr lang="en-GB" sz="1000" b="0" i="0" err="1">
                <a:solidFill>
                  <a:srgbClr val="737374"/>
                </a:solidFill>
                <a:effectLst/>
                <a:latin typeface="Avenir Next" panose="020B0503020202020204" pitchFamily="34" charset="0"/>
              </a:rPr>
              <a:t>www.efrag.org</a:t>
            </a:r>
            <a:endParaRPr lang="en-GB" sz="1000" b="0" i="0">
              <a:solidFill>
                <a:srgbClr val="737374"/>
              </a:solidFill>
              <a:effectLst/>
              <a:latin typeface="Avenir Next Ultra Light" panose="020B0203020202020204" pitchFamily="34" charset="77"/>
            </a:endParaRPr>
          </a:p>
        </p:txBody>
      </p:sp>
      <p:pic>
        <p:nvPicPr>
          <p:cNvPr id="6" name="Picture 3" descr="Normal reproduction in colour">
            <a:extLst>
              <a:ext uri="{FF2B5EF4-FFF2-40B4-BE49-F238E27FC236}">
                <a16:creationId xmlns:a16="http://schemas.microsoft.com/office/drawing/2014/main" id="{CD5AE87A-E6C8-4731-0F20-1F8CD680178A}"/>
              </a:ext>
            </a:extLst>
          </p:cNvPr>
          <p:cNvPicPr>
            <a:picLocks noChangeAspect="1" noChangeArrowheads="1"/>
          </p:cNvPicPr>
          <p:nvPr userDrawn="1"/>
        </p:nvPicPr>
        <p:blipFill>
          <a:blip r:embed="rId7"/>
          <a:srcRect/>
          <a:stretch>
            <a:fillRect/>
          </a:stretch>
        </p:blipFill>
        <p:spPr bwMode="auto">
          <a:xfrm>
            <a:off x="1327983" y="4448153"/>
            <a:ext cx="619125" cy="400050"/>
          </a:xfrm>
          <a:prstGeom prst="rect">
            <a:avLst/>
          </a:prstGeom>
          <a:noFill/>
          <a:ln w="9525">
            <a:noFill/>
            <a:miter lim="800000"/>
            <a:headEnd/>
            <a:tailEnd/>
          </a:ln>
        </p:spPr>
      </p:pic>
      <p:sp>
        <p:nvSpPr>
          <p:cNvPr id="7" name="TextBox 6">
            <a:extLst>
              <a:ext uri="{FF2B5EF4-FFF2-40B4-BE49-F238E27FC236}">
                <a16:creationId xmlns:a16="http://schemas.microsoft.com/office/drawing/2014/main" id="{7FE14B6F-CCD1-297B-86B1-72F0076441FC}"/>
              </a:ext>
            </a:extLst>
          </p:cNvPr>
          <p:cNvSpPr txBox="1"/>
          <p:nvPr userDrawn="1"/>
        </p:nvSpPr>
        <p:spPr>
          <a:xfrm>
            <a:off x="1265199" y="4848203"/>
            <a:ext cx="2686016" cy="1615827"/>
          </a:xfrm>
          <a:prstGeom prst="rect">
            <a:avLst/>
          </a:prstGeom>
          <a:noFill/>
        </p:spPr>
        <p:txBody>
          <a:bodyPr wrap="square" rtlCol="0">
            <a:noAutofit/>
          </a:bodyPr>
          <a:lstStyle/>
          <a:p>
            <a:pPr algn="just"/>
            <a:r>
              <a:rPr lang="en-GB" sz="900" b="0" i="0">
                <a:solidFill>
                  <a:srgbClr val="737374"/>
                </a:solidFill>
                <a:latin typeface="Avenir Next" panose="020B0503020202020204" pitchFamily="34" charset="0"/>
              </a:rPr>
              <a:t>EFRAG is co-</a:t>
            </a:r>
            <a:r>
              <a:rPr lang="en-US" sz="900" b="0" i="0">
                <a:solidFill>
                  <a:srgbClr val="737374"/>
                </a:solidFill>
                <a:latin typeface="Avenir Next" panose="020B0503020202020204" pitchFamily="34" charset="0"/>
              </a:rPr>
              <a:t>funded by the European Union through the Single Market </a:t>
            </a:r>
            <a:r>
              <a:rPr lang="en-US" sz="900" b="0" i="0" err="1">
                <a:solidFill>
                  <a:srgbClr val="737374"/>
                </a:solidFill>
                <a:latin typeface="Avenir Next" panose="020B0503020202020204" pitchFamily="34" charset="0"/>
              </a:rPr>
              <a:t>Programme</a:t>
            </a:r>
            <a:r>
              <a:rPr lang="en-US" sz="900" b="0" i="0">
                <a:solidFill>
                  <a:srgbClr val="737374"/>
                </a:solidFill>
                <a:latin typeface="Avenir Next" panose="020B0503020202020204" pitchFamily="34" charset="0"/>
              </a:rPr>
              <a:t> in which the EEA-EFTA countries (Norway, Iceland and Liechtenstein), as well as Kosovo participate. Any views and opinions expressed are however those of the presenter only and do not necessarily reflect those of the European Union, the European Commission or of countries that participate in the Single Market </a:t>
            </a:r>
            <a:r>
              <a:rPr lang="en-US" sz="900" b="0" i="0" err="1">
                <a:solidFill>
                  <a:srgbClr val="737374"/>
                </a:solidFill>
                <a:latin typeface="Avenir Next" panose="020B0503020202020204" pitchFamily="34" charset="0"/>
              </a:rPr>
              <a:t>Programme</a:t>
            </a:r>
            <a:r>
              <a:rPr lang="en-US" sz="900" b="0" i="0">
                <a:solidFill>
                  <a:srgbClr val="737374"/>
                </a:solidFill>
                <a:latin typeface="Avenir Next" panose="020B0503020202020204" pitchFamily="34" charset="0"/>
              </a:rPr>
              <a:t>. Neither the European Union, the European Commission nor countries participating in the Single market </a:t>
            </a:r>
            <a:r>
              <a:rPr lang="en-US" sz="900" b="0" i="0" err="1">
                <a:solidFill>
                  <a:srgbClr val="737374"/>
                </a:solidFill>
                <a:latin typeface="Avenir Next" panose="020B0503020202020204" pitchFamily="34" charset="0"/>
              </a:rPr>
              <a:t>Programme</a:t>
            </a:r>
            <a:r>
              <a:rPr lang="en-US" sz="900" b="0" i="0">
                <a:solidFill>
                  <a:srgbClr val="737374"/>
                </a:solidFill>
                <a:latin typeface="Avenir Next" panose="020B0503020202020204" pitchFamily="34" charset="0"/>
              </a:rPr>
              <a:t> can be held responsible for them</a:t>
            </a:r>
            <a:r>
              <a:rPr lang="en-GB" sz="900" b="0" i="0">
                <a:solidFill>
                  <a:srgbClr val="737374"/>
                </a:solidFill>
                <a:latin typeface="Avenir Next" panose="020B0503020202020204" pitchFamily="34" charset="0"/>
              </a:rPr>
              <a:t>.</a:t>
            </a:r>
          </a:p>
        </p:txBody>
      </p:sp>
      <p:pic>
        <p:nvPicPr>
          <p:cNvPr id="14" name="Picture 13">
            <a:extLst>
              <a:ext uri="{FF2B5EF4-FFF2-40B4-BE49-F238E27FC236}">
                <a16:creationId xmlns:a16="http://schemas.microsoft.com/office/drawing/2014/main" id="{714CF2A2-0ABE-C600-A907-EE5BD4E4371B}"/>
              </a:ext>
            </a:extLst>
          </p:cNvPr>
          <p:cNvPicPr>
            <a:picLocks noChangeAspect="1"/>
          </p:cNvPicPr>
          <p:nvPr userDrawn="1"/>
        </p:nvPicPr>
        <p:blipFill>
          <a:blip r:embed="rId8"/>
          <a:stretch>
            <a:fillRect/>
          </a:stretch>
        </p:blipFill>
        <p:spPr>
          <a:xfrm>
            <a:off x="1327983" y="3198295"/>
            <a:ext cx="301075" cy="301075"/>
          </a:xfrm>
          <a:prstGeom prst="rect">
            <a:avLst/>
          </a:prstGeom>
        </p:spPr>
      </p:pic>
      <p:pic>
        <p:nvPicPr>
          <p:cNvPr id="15" name="Picture 14">
            <a:extLst>
              <a:ext uri="{FF2B5EF4-FFF2-40B4-BE49-F238E27FC236}">
                <a16:creationId xmlns:a16="http://schemas.microsoft.com/office/drawing/2014/main" id="{45A5F489-520D-8BA7-9642-17323E5DE374}"/>
              </a:ext>
            </a:extLst>
          </p:cNvPr>
          <p:cNvPicPr>
            <a:picLocks noChangeAspect="1"/>
          </p:cNvPicPr>
          <p:nvPr userDrawn="1"/>
        </p:nvPicPr>
        <p:blipFill>
          <a:blip r:embed="rId9"/>
          <a:stretch>
            <a:fillRect/>
          </a:stretch>
        </p:blipFill>
        <p:spPr>
          <a:xfrm>
            <a:off x="2205045" y="3231680"/>
            <a:ext cx="301076" cy="301076"/>
          </a:xfrm>
          <a:prstGeom prst="rect">
            <a:avLst/>
          </a:prstGeom>
        </p:spPr>
      </p:pic>
      <p:pic>
        <p:nvPicPr>
          <p:cNvPr id="16" name="Picture 15">
            <a:extLst>
              <a:ext uri="{FF2B5EF4-FFF2-40B4-BE49-F238E27FC236}">
                <a16:creationId xmlns:a16="http://schemas.microsoft.com/office/drawing/2014/main" id="{F1A437AF-535F-C9B0-2948-7668D70C2511}"/>
              </a:ext>
            </a:extLst>
          </p:cNvPr>
          <p:cNvPicPr>
            <a:picLocks noChangeAspect="1"/>
          </p:cNvPicPr>
          <p:nvPr userDrawn="1"/>
        </p:nvPicPr>
        <p:blipFill>
          <a:blip r:embed="rId10"/>
          <a:stretch>
            <a:fillRect/>
          </a:stretch>
        </p:blipFill>
        <p:spPr>
          <a:xfrm>
            <a:off x="3076106" y="3225679"/>
            <a:ext cx="307077" cy="307077"/>
          </a:xfrm>
          <a:prstGeom prst="rect">
            <a:avLst/>
          </a:prstGeom>
        </p:spPr>
      </p:pic>
      <p:sp>
        <p:nvSpPr>
          <p:cNvPr id="4" name="TextBox 3">
            <a:extLst>
              <a:ext uri="{FF2B5EF4-FFF2-40B4-BE49-F238E27FC236}">
                <a16:creationId xmlns:a16="http://schemas.microsoft.com/office/drawing/2014/main" id="{03F27C65-5F40-BBD5-2D68-D6E2CC12BA0A}"/>
              </a:ext>
            </a:extLst>
          </p:cNvPr>
          <p:cNvSpPr txBox="1"/>
          <p:nvPr userDrawn="1"/>
        </p:nvSpPr>
        <p:spPr>
          <a:xfrm>
            <a:off x="1327983" y="570478"/>
            <a:ext cx="982711" cy="246221"/>
          </a:xfrm>
          <a:prstGeom prst="rect">
            <a:avLst/>
          </a:prstGeom>
          <a:noFill/>
        </p:spPr>
        <p:txBody>
          <a:bodyPr wrap="square" rtlCol="0">
            <a:noAutofit/>
          </a:bodyPr>
          <a:lstStyle/>
          <a:p>
            <a:pPr algn="ctr"/>
            <a:r>
              <a:rPr lang="en-GB" sz="1000" b="0" i="0">
                <a:solidFill>
                  <a:srgbClr val="737374"/>
                </a:solidFill>
                <a:effectLst/>
                <a:latin typeface="Avenir Next Ultra Light" panose="020B0203020202020204" pitchFamily="34" charset="77"/>
              </a:rPr>
              <a:t>Follow us </a:t>
            </a:r>
          </a:p>
        </p:txBody>
      </p:sp>
      <p:sp>
        <p:nvSpPr>
          <p:cNvPr id="9" name="Rectangle: Diagonal Corners Rounded 8">
            <a:extLst>
              <a:ext uri="{FF2B5EF4-FFF2-40B4-BE49-F238E27FC236}">
                <a16:creationId xmlns:a16="http://schemas.microsoft.com/office/drawing/2014/main" id="{12B762CC-5EDE-FAAA-8030-0A6995AC4F7F}"/>
              </a:ext>
            </a:extLst>
          </p:cNvPr>
          <p:cNvSpPr/>
          <p:nvPr userDrawn="1"/>
        </p:nvSpPr>
        <p:spPr>
          <a:xfrm>
            <a:off x="1327983" y="551604"/>
            <a:ext cx="982711" cy="273596"/>
          </a:xfrm>
          <a:prstGeom prst="round2DiagRect">
            <a:avLst>
              <a:gd name="adj1" fmla="val 50000"/>
              <a:gd name="adj2" fmla="val 0"/>
            </a:avLst>
          </a:prstGeom>
          <a:noFill/>
          <a:ln w="28575">
            <a:solidFill>
              <a:srgbClr val="00A0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BE" b="0" i="0">
              <a:latin typeface="Avenir Next" panose="020B0503020202020204" pitchFamily="34" charset="0"/>
            </a:endParaRPr>
          </a:p>
        </p:txBody>
      </p:sp>
      <p:pic>
        <p:nvPicPr>
          <p:cNvPr id="8" name="Picture 7">
            <a:extLst>
              <a:ext uri="{FF2B5EF4-FFF2-40B4-BE49-F238E27FC236}">
                <a16:creationId xmlns:a16="http://schemas.microsoft.com/office/drawing/2014/main" id="{A2C039E5-0E59-D49B-2952-A29900B252CB}"/>
              </a:ext>
            </a:extLst>
          </p:cNvPr>
          <p:cNvPicPr>
            <a:picLocks noChangeAspect="1"/>
          </p:cNvPicPr>
          <p:nvPr userDrawn="1"/>
        </p:nvPicPr>
        <p:blipFill>
          <a:blip r:embed="rId11"/>
          <a:stretch>
            <a:fillRect/>
          </a:stretch>
        </p:blipFill>
        <p:spPr>
          <a:xfrm rot="10800000">
            <a:off x="8792409" y="-2103914"/>
            <a:ext cx="5603283" cy="5603283"/>
          </a:xfrm>
          <a:prstGeom prst="rect">
            <a:avLst/>
          </a:prstGeom>
        </p:spPr>
      </p:pic>
    </p:spTree>
    <p:extLst>
      <p:ext uri="{BB962C8B-B14F-4D97-AF65-F5344CB8AC3E}">
        <p14:creationId xmlns:p14="http://schemas.microsoft.com/office/powerpoint/2010/main" val="12322349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E-Endpag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E071080-93EE-7DA9-C3A6-3D69A30D99F4}"/>
              </a:ext>
            </a:extLst>
          </p:cNvPr>
          <p:cNvSpPr txBox="1"/>
          <p:nvPr userDrawn="1"/>
        </p:nvSpPr>
        <p:spPr>
          <a:xfrm>
            <a:off x="1258855" y="3998716"/>
            <a:ext cx="2793016" cy="400110"/>
          </a:xfrm>
          <a:prstGeom prst="rect">
            <a:avLst/>
          </a:prstGeom>
          <a:noFill/>
        </p:spPr>
        <p:txBody>
          <a:bodyPr wrap="square" rtlCol="0">
            <a:noAutofit/>
          </a:bodyPr>
          <a:lstStyle/>
          <a:p>
            <a:r>
              <a:rPr lang="en-GB" sz="1000" b="0" i="0">
                <a:solidFill>
                  <a:srgbClr val="737374"/>
                </a:solidFill>
                <a:effectLst/>
                <a:latin typeface="Avenir Next Ultra Light" panose="020B0203020202020204" pitchFamily="34" charset="77"/>
              </a:rPr>
              <a:t>35 Square de </a:t>
            </a:r>
            <a:r>
              <a:rPr lang="en-GB" sz="1000" b="0" i="0" err="1">
                <a:solidFill>
                  <a:srgbClr val="737374"/>
                </a:solidFill>
                <a:effectLst/>
                <a:latin typeface="Avenir Next Ultra Light" panose="020B0203020202020204" pitchFamily="34" charset="77"/>
              </a:rPr>
              <a:t>Meeûs</a:t>
            </a:r>
            <a:r>
              <a:rPr lang="en-GB" sz="1000" b="0" i="0">
                <a:solidFill>
                  <a:srgbClr val="737374"/>
                </a:solidFill>
                <a:effectLst/>
                <a:latin typeface="Avenir Next Ultra Light" panose="020B0203020202020204" pitchFamily="34" charset="77"/>
              </a:rPr>
              <a:t>, B-1000 Brussels</a:t>
            </a:r>
          </a:p>
          <a:p>
            <a:r>
              <a:rPr lang="en-GB" sz="1000" b="0" i="0">
                <a:solidFill>
                  <a:srgbClr val="737374"/>
                </a:solidFill>
                <a:effectLst/>
                <a:latin typeface="Avenir Next Ultra Light" panose="020B0203020202020204" pitchFamily="34" charset="77"/>
                <a:hlinkClick r:id="rId2"/>
              </a:rPr>
              <a:t>info@efrag.org</a:t>
            </a:r>
            <a:r>
              <a:rPr lang="en-GB" sz="1000" b="0" i="0">
                <a:solidFill>
                  <a:srgbClr val="737374"/>
                </a:solidFill>
                <a:effectLst/>
                <a:latin typeface="Avenir Next Ultra Light" panose="020B0203020202020204" pitchFamily="34" charset="77"/>
              </a:rPr>
              <a:t> - </a:t>
            </a:r>
            <a:r>
              <a:rPr lang="en-GB" sz="1000" b="0" i="0" err="1">
                <a:solidFill>
                  <a:srgbClr val="737374"/>
                </a:solidFill>
                <a:effectLst/>
                <a:latin typeface="Avenir Next" panose="020B0503020202020204" pitchFamily="34" charset="0"/>
              </a:rPr>
              <a:t>www.efrag.org</a:t>
            </a:r>
            <a:endParaRPr lang="en-GB" sz="1000" b="0" i="0">
              <a:solidFill>
                <a:srgbClr val="737374"/>
              </a:solidFill>
              <a:effectLst/>
              <a:latin typeface="Avenir Next Ultra Light" panose="020B0203020202020204" pitchFamily="34" charset="77"/>
            </a:endParaRPr>
          </a:p>
        </p:txBody>
      </p:sp>
      <p:pic>
        <p:nvPicPr>
          <p:cNvPr id="15" name="Picture 3" descr="Normal reproduction in colour">
            <a:extLst>
              <a:ext uri="{FF2B5EF4-FFF2-40B4-BE49-F238E27FC236}">
                <a16:creationId xmlns:a16="http://schemas.microsoft.com/office/drawing/2014/main" id="{889486D3-F3C7-7588-5EEA-D5720F1B0A0C}"/>
              </a:ext>
            </a:extLst>
          </p:cNvPr>
          <p:cNvPicPr>
            <a:picLocks noChangeAspect="1" noChangeArrowheads="1"/>
          </p:cNvPicPr>
          <p:nvPr userDrawn="1"/>
        </p:nvPicPr>
        <p:blipFill>
          <a:blip r:embed="rId3"/>
          <a:srcRect/>
          <a:stretch>
            <a:fillRect/>
          </a:stretch>
        </p:blipFill>
        <p:spPr bwMode="auto">
          <a:xfrm>
            <a:off x="1325243" y="4721873"/>
            <a:ext cx="619125" cy="400050"/>
          </a:xfrm>
          <a:prstGeom prst="rect">
            <a:avLst/>
          </a:prstGeom>
          <a:noFill/>
          <a:ln w="9525">
            <a:noFill/>
            <a:miter lim="800000"/>
            <a:headEnd/>
            <a:tailEnd/>
          </a:ln>
        </p:spPr>
      </p:pic>
      <p:sp>
        <p:nvSpPr>
          <p:cNvPr id="16" name="TextBox 15">
            <a:extLst>
              <a:ext uri="{FF2B5EF4-FFF2-40B4-BE49-F238E27FC236}">
                <a16:creationId xmlns:a16="http://schemas.microsoft.com/office/drawing/2014/main" id="{F32C2493-5C67-639D-34D8-5B215AAC9FAA}"/>
              </a:ext>
            </a:extLst>
          </p:cNvPr>
          <p:cNvSpPr txBox="1"/>
          <p:nvPr userDrawn="1"/>
        </p:nvSpPr>
        <p:spPr>
          <a:xfrm>
            <a:off x="1242847" y="5185735"/>
            <a:ext cx="2199159" cy="1200329"/>
          </a:xfrm>
          <a:prstGeom prst="rect">
            <a:avLst/>
          </a:prstGeom>
          <a:noFill/>
        </p:spPr>
        <p:txBody>
          <a:bodyPr wrap="square" rtlCol="0">
            <a:noAutofit/>
          </a:bodyPr>
          <a:lstStyle/>
          <a:p>
            <a:pPr algn="just"/>
            <a:r>
              <a:rPr lang="en-GB" sz="800" b="0" i="1">
                <a:solidFill>
                  <a:srgbClr val="737374"/>
                </a:solidFill>
                <a:latin typeface="Avenir Next" panose="020B0503020202020204" pitchFamily="34" charset="0"/>
              </a:rPr>
              <a:t>EFRAG is co-funded by the European Union and EEA and EFTA countries. The contents of EFRAG’s work and the views and positions expressed are however the sole responsibility of EFRAG and do not necessarily reflect those of the European Union or the Directorate-General for Financial Stability, Financial Services and Capital Markets Union (DG FISMA). Neither the European Union nor DG FISMA can be held responsible for them.</a:t>
            </a:r>
          </a:p>
        </p:txBody>
      </p:sp>
      <p:pic>
        <p:nvPicPr>
          <p:cNvPr id="20" name="Picture 19" descr="Qr code&#10;&#10;Description automatically generated">
            <a:extLst>
              <a:ext uri="{FF2B5EF4-FFF2-40B4-BE49-F238E27FC236}">
                <a16:creationId xmlns:a16="http://schemas.microsoft.com/office/drawing/2014/main" id="{D78705FA-D786-F254-5E02-554E11519254}"/>
              </a:ext>
            </a:extLst>
          </p:cNvPr>
          <p:cNvPicPr>
            <a:picLocks noChangeAspect="1"/>
          </p:cNvPicPr>
          <p:nvPr userDrawn="1"/>
        </p:nvPicPr>
        <p:blipFill>
          <a:blip r:embed="rId4"/>
          <a:stretch>
            <a:fillRect/>
          </a:stretch>
        </p:blipFill>
        <p:spPr>
          <a:xfrm>
            <a:off x="1341870" y="1401312"/>
            <a:ext cx="2047060" cy="2047060"/>
          </a:xfrm>
          <a:prstGeom prst="rect">
            <a:avLst/>
          </a:prstGeom>
        </p:spPr>
      </p:pic>
      <p:pic>
        <p:nvPicPr>
          <p:cNvPr id="3" name="Picture 2" descr="Text, logo&#10;&#10;Description automatically generated">
            <a:extLst>
              <a:ext uri="{FF2B5EF4-FFF2-40B4-BE49-F238E27FC236}">
                <a16:creationId xmlns:a16="http://schemas.microsoft.com/office/drawing/2014/main" id="{22FACEC4-D2B8-E734-7248-C2736D3D79B8}"/>
              </a:ext>
            </a:extLst>
          </p:cNvPr>
          <p:cNvPicPr>
            <a:picLocks noChangeAspect="1"/>
          </p:cNvPicPr>
          <p:nvPr userDrawn="1"/>
        </p:nvPicPr>
        <p:blipFill>
          <a:blip r:embed="rId5"/>
          <a:stretch>
            <a:fillRect/>
          </a:stretch>
        </p:blipFill>
        <p:spPr>
          <a:xfrm>
            <a:off x="1333730" y="359314"/>
            <a:ext cx="2047060" cy="491294"/>
          </a:xfrm>
          <a:prstGeom prst="rect">
            <a:avLst/>
          </a:prstGeom>
        </p:spPr>
      </p:pic>
      <p:pic>
        <p:nvPicPr>
          <p:cNvPr id="10" name="Picture 9">
            <a:extLst>
              <a:ext uri="{FF2B5EF4-FFF2-40B4-BE49-F238E27FC236}">
                <a16:creationId xmlns:a16="http://schemas.microsoft.com/office/drawing/2014/main" id="{DC0D8BC0-6729-333D-24B4-DEDFD0467F95}"/>
              </a:ext>
            </a:extLst>
          </p:cNvPr>
          <p:cNvPicPr>
            <a:picLocks noChangeAspect="1"/>
          </p:cNvPicPr>
          <p:nvPr userDrawn="1"/>
        </p:nvPicPr>
        <p:blipFill>
          <a:blip r:embed="rId6"/>
          <a:stretch>
            <a:fillRect/>
          </a:stretch>
        </p:blipFill>
        <p:spPr>
          <a:xfrm rot="10800000">
            <a:off x="8792409" y="-2103914"/>
            <a:ext cx="5603283" cy="5603283"/>
          </a:xfrm>
          <a:prstGeom prst="rect">
            <a:avLst/>
          </a:prstGeom>
        </p:spPr>
      </p:pic>
      <p:pic>
        <p:nvPicPr>
          <p:cNvPr id="12" name="Picture 11" descr="Shape&#10;&#10;Description automatically generated">
            <a:extLst>
              <a:ext uri="{FF2B5EF4-FFF2-40B4-BE49-F238E27FC236}">
                <a16:creationId xmlns:a16="http://schemas.microsoft.com/office/drawing/2014/main" id="{596927FC-544D-5459-32EC-F4ED377BCFEC}"/>
              </a:ext>
            </a:extLst>
          </p:cNvPr>
          <p:cNvPicPr>
            <a:picLocks noChangeAspect="1"/>
          </p:cNvPicPr>
          <p:nvPr userDrawn="1"/>
        </p:nvPicPr>
        <p:blipFill>
          <a:blip r:embed="rId7">
            <a:alphaModFix amt="10000"/>
          </a:blip>
          <a:stretch>
            <a:fillRect/>
          </a:stretch>
        </p:blipFill>
        <p:spPr>
          <a:xfrm>
            <a:off x="6860895" y="1169142"/>
            <a:ext cx="4558460" cy="4558460"/>
          </a:xfrm>
          <a:prstGeom prst="rect">
            <a:avLst/>
          </a:prstGeom>
        </p:spPr>
      </p:pic>
      <p:sp>
        <p:nvSpPr>
          <p:cNvPr id="4" name="TextBox 3">
            <a:extLst>
              <a:ext uri="{FF2B5EF4-FFF2-40B4-BE49-F238E27FC236}">
                <a16:creationId xmlns:a16="http://schemas.microsoft.com/office/drawing/2014/main" id="{A0647185-A6EE-F825-8EED-D909A8C2FC4B}"/>
              </a:ext>
            </a:extLst>
          </p:cNvPr>
          <p:cNvSpPr txBox="1"/>
          <p:nvPr userDrawn="1"/>
        </p:nvSpPr>
        <p:spPr>
          <a:xfrm>
            <a:off x="1341870" y="998930"/>
            <a:ext cx="982711" cy="246221"/>
          </a:xfrm>
          <a:prstGeom prst="rect">
            <a:avLst/>
          </a:prstGeom>
          <a:noFill/>
        </p:spPr>
        <p:txBody>
          <a:bodyPr wrap="square" rtlCol="0">
            <a:noAutofit/>
          </a:bodyPr>
          <a:lstStyle/>
          <a:p>
            <a:pPr algn="ctr"/>
            <a:r>
              <a:rPr lang="en-GB" sz="1000" b="0" i="0">
                <a:solidFill>
                  <a:srgbClr val="737374"/>
                </a:solidFill>
                <a:effectLst/>
                <a:latin typeface="Avenir Next Ultra Light" panose="020B0203020202020204" pitchFamily="34" charset="77"/>
              </a:rPr>
              <a:t>Follow us </a:t>
            </a:r>
          </a:p>
        </p:txBody>
      </p:sp>
      <p:pic>
        <p:nvPicPr>
          <p:cNvPr id="9" name="Picture 8">
            <a:extLst>
              <a:ext uri="{FF2B5EF4-FFF2-40B4-BE49-F238E27FC236}">
                <a16:creationId xmlns:a16="http://schemas.microsoft.com/office/drawing/2014/main" id="{179654C5-41D4-38E8-FA81-427FF69F6EBC}"/>
              </a:ext>
            </a:extLst>
          </p:cNvPr>
          <p:cNvPicPr>
            <a:picLocks noChangeAspect="1"/>
          </p:cNvPicPr>
          <p:nvPr userDrawn="1"/>
        </p:nvPicPr>
        <p:blipFill>
          <a:blip r:embed="rId8"/>
          <a:stretch>
            <a:fillRect/>
          </a:stretch>
        </p:blipFill>
        <p:spPr>
          <a:xfrm>
            <a:off x="1333730" y="3531428"/>
            <a:ext cx="301075" cy="301075"/>
          </a:xfrm>
          <a:prstGeom prst="rect">
            <a:avLst/>
          </a:prstGeom>
        </p:spPr>
      </p:pic>
      <p:pic>
        <p:nvPicPr>
          <p:cNvPr id="13" name="Picture 12">
            <a:extLst>
              <a:ext uri="{FF2B5EF4-FFF2-40B4-BE49-F238E27FC236}">
                <a16:creationId xmlns:a16="http://schemas.microsoft.com/office/drawing/2014/main" id="{424D05A4-97FA-4234-D8E8-FB04C2A2EC20}"/>
              </a:ext>
            </a:extLst>
          </p:cNvPr>
          <p:cNvPicPr>
            <a:picLocks noChangeAspect="1"/>
          </p:cNvPicPr>
          <p:nvPr userDrawn="1"/>
        </p:nvPicPr>
        <p:blipFill>
          <a:blip r:embed="rId9"/>
          <a:stretch>
            <a:fillRect/>
          </a:stretch>
        </p:blipFill>
        <p:spPr>
          <a:xfrm>
            <a:off x="2214862" y="3541479"/>
            <a:ext cx="301076" cy="301076"/>
          </a:xfrm>
          <a:prstGeom prst="rect">
            <a:avLst/>
          </a:prstGeom>
        </p:spPr>
      </p:pic>
      <p:pic>
        <p:nvPicPr>
          <p:cNvPr id="14" name="Picture 13">
            <a:extLst>
              <a:ext uri="{FF2B5EF4-FFF2-40B4-BE49-F238E27FC236}">
                <a16:creationId xmlns:a16="http://schemas.microsoft.com/office/drawing/2014/main" id="{CB81DD0B-481C-790A-321C-94F7DE266276}"/>
              </a:ext>
            </a:extLst>
          </p:cNvPr>
          <p:cNvPicPr>
            <a:picLocks noChangeAspect="1"/>
          </p:cNvPicPr>
          <p:nvPr userDrawn="1"/>
        </p:nvPicPr>
        <p:blipFill>
          <a:blip r:embed="rId10"/>
          <a:stretch>
            <a:fillRect/>
          </a:stretch>
        </p:blipFill>
        <p:spPr>
          <a:xfrm>
            <a:off x="3081853" y="3535478"/>
            <a:ext cx="307077" cy="307077"/>
          </a:xfrm>
          <a:prstGeom prst="rect">
            <a:avLst/>
          </a:prstGeom>
        </p:spPr>
      </p:pic>
      <p:sp>
        <p:nvSpPr>
          <p:cNvPr id="2" name="Rectangle: Diagonal Corners Rounded 1">
            <a:extLst>
              <a:ext uri="{FF2B5EF4-FFF2-40B4-BE49-F238E27FC236}">
                <a16:creationId xmlns:a16="http://schemas.microsoft.com/office/drawing/2014/main" id="{07DCD022-6F91-9CB9-931B-A3163A81857C}"/>
              </a:ext>
            </a:extLst>
          </p:cNvPr>
          <p:cNvSpPr/>
          <p:nvPr userDrawn="1"/>
        </p:nvSpPr>
        <p:spPr>
          <a:xfrm flipH="1">
            <a:off x="1341870" y="980056"/>
            <a:ext cx="982711" cy="273596"/>
          </a:xfrm>
          <a:prstGeom prst="round2DiagRect">
            <a:avLst>
              <a:gd name="adj1" fmla="val 50000"/>
              <a:gd name="adj2" fmla="val 0"/>
            </a:avLst>
          </a:prstGeom>
          <a:noFill/>
          <a:ln w="28575">
            <a:solidFill>
              <a:srgbClr val="F58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BE" b="0" i="0">
              <a:latin typeface="Avenir Next" panose="020B0503020202020204" pitchFamily="34" charset="0"/>
            </a:endParaRPr>
          </a:p>
        </p:txBody>
      </p:sp>
    </p:spTree>
    <p:extLst>
      <p:ext uri="{BB962C8B-B14F-4D97-AF65-F5344CB8AC3E}">
        <p14:creationId xmlns:p14="http://schemas.microsoft.com/office/powerpoint/2010/main" val="9162346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FRS-Accountancy-List-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5401CB-9625-9315-BD1F-0A8DBA68805B}"/>
              </a:ext>
            </a:extLst>
          </p:cNvPr>
          <p:cNvSpPr/>
          <p:nvPr userDrawn="1"/>
        </p:nvSpPr>
        <p:spPr>
          <a:xfrm>
            <a:off x="1031532"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 Placeholder 17">
            <a:extLst>
              <a:ext uri="{FF2B5EF4-FFF2-40B4-BE49-F238E27FC236}">
                <a16:creationId xmlns:a16="http://schemas.microsoft.com/office/drawing/2014/main" id="{B93716B4-BECD-4755-4240-4B0C2BBB57B3}"/>
              </a:ext>
            </a:extLst>
          </p:cNvPr>
          <p:cNvSpPr>
            <a:spLocks noGrp="1"/>
          </p:cNvSpPr>
          <p:nvPr>
            <p:ph type="body" sz="quarter" idx="14" hasCustomPrompt="1"/>
          </p:nvPr>
        </p:nvSpPr>
        <p:spPr>
          <a:xfrm>
            <a:off x="1019174" y="1351313"/>
            <a:ext cx="5083608" cy="1142194"/>
          </a:xfrm>
          <a:prstGeom prst="rect">
            <a:avLst/>
          </a:prstGeom>
        </p:spPr>
        <p:txBody>
          <a:bodyPr lIns="0" tIns="0" rIns="0" bIns="0"/>
          <a:lstStyle>
            <a:lvl1pPr>
              <a:spcBef>
                <a:spcPts val="0"/>
              </a:spcBef>
              <a:defRPr>
                <a:solidFill>
                  <a:schemeClr val="tx1"/>
                </a:solidFill>
              </a:defRPr>
            </a:lvl1pPr>
          </a:lstStyle>
          <a:p>
            <a:r>
              <a:rPr lang="en-US" sz="3330">
                <a:solidFill>
                  <a:srgbClr val="5D5B5C"/>
                </a:solidFill>
                <a:latin typeface="Arial" panose="020B0604020202020204" pitchFamily="34" charset="0"/>
                <a:ea typeface="Helvetica Neue" panose="02000503000000020004" pitchFamily="2" charset="0"/>
                <a:cs typeface="Arial" panose="020B0604020202020204" pitchFamily="34" charset="0"/>
              </a:rPr>
              <a:t>Listing page</a:t>
            </a:r>
          </a:p>
        </p:txBody>
      </p:sp>
      <p:sp>
        <p:nvSpPr>
          <p:cNvPr id="3" name="Text Placeholder 7">
            <a:extLst>
              <a:ext uri="{FF2B5EF4-FFF2-40B4-BE49-F238E27FC236}">
                <a16:creationId xmlns:a16="http://schemas.microsoft.com/office/drawing/2014/main" id="{AD54AF99-FE00-57D9-2D62-C29ECC7EC23D}"/>
              </a:ext>
            </a:extLst>
          </p:cNvPr>
          <p:cNvSpPr>
            <a:spLocks noGrp="1"/>
          </p:cNvSpPr>
          <p:nvPr>
            <p:ph type="body" sz="quarter" idx="19" hasCustomPrompt="1"/>
          </p:nvPr>
        </p:nvSpPr>
        <p:spPr>
          <a:xfrm>
            <a:off x="1019173" y="2548098"/>
            <a:ext cx="5083607" cy="3501183"/>
          </a:xfrm>
          <a:prstGeom prst="rect">
            <a:avLst/>
          </a:prstGeom>
        </p:spPr>
        <p:txBody>
          <a:bodyPr wrap="square" lIns="0" tIns="0" rIns="0" bIns="0" numCol="1" spcCol="540000"/>
          <a:lstStyle>
            <a:lvl1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marL="285750" marR="0" lvl="0" indent="-285750" algn="l" defTabSz="914400" rtl="0" eaLnBrk="1" fontAlgn="auto" latinLnBrk="0" hangingPunct="1">
              <a:lnSpc>
                <a:spcPct val="100000"/>
              </a:lnSpc>
              <a:spcBef>
                <a:spcPts val="1000"/>
              </a:spcBef>
              <a:spcAft>
                <a:spcPts val="0"/>
              </a:spcAft>
              <a:buClrTx/>
              <a:buSzTx/>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Sed fermentum </a:t>
            </a:r>
            <a:r>
              <a:rPr lang="en-US" err="1"/>
              <a:t>quam</a:t>
            </a:r>
            <a:r>
              <a:rPr lang="en-US"/>
              <a:t> vel mol.</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quis</a:t>
            </a:r>
            <a:r>
              <a:rPr lang="en-US"/>
              <a:t> eros </a:t>
            </a:r>
            <a:r>
              <a:rPr lang="en-US" err="1"/>
              <a:t>ut</a:t>
            </a:r>
            <a:r>
              <a:rPr lang="en-US"/>
              <a:t> </a:t>
            </a:r>
            <a:r>
              <a:rPr lang="en-US" err="1"/>
              <a:t>nunc</a:t>
            </a:r>
            <a:r>
              <a:rPr lang="en-US"/>
              <a:t> maximus </a:t>
            </a:r>
            <a:r>
              <a:rPr lang="en-US" err="1"/>
              <a:t>facilisis</a:t>
            </a:r>
            <a:r>
              <a:rPr lang="en-US"/>
              <a:t> at et nisi. </a:t>
            </a:r>
            <a:r>
              <a:rPr lang="en-US" err="1"/>
              <a:t>Curabitur</a:t>
            </a:r>
            <a:r>
              <a:rPr lang="en-US"/>
              <a:t> </a:t>
            </a:r>
            <a:r>
              <a:rPr lang="en-US" err="1"/>
              <a:t>varius</a:t>
            </a:r>
            <a:r>
              <a:rPr lang="en-US"/>
              <a:t> </a:t>
            </a:r>
            <a:r>
              <a:rPr lang="en-US" err="1"/>
              <a:t>efficitur</a:t>
            </a:r>
            <a:r>
              <a:rPr lang="en-US"/>
              <a:t> dolor, sed </a:t>
            </a:r>
            <a:r>
              <a:rPr lang="en-US" err="1"/>
              <a:t>malesuada</a:t>
            </a:r>
            <a:r>
              <a:rPr lang="en-US"/>
              <a:t> </a:t>
            </a:r>
            <a:r>
              <a:rPr lang="en-US" err="1"/>
              <a:t>nisl</a:t>
            </a:r>
            <a:r>
              <a:rPr lang="en-US"/>
              <a:t> lacinia convallis. </a:t>
            </a:r>
          </a:p>
        </p:txBody>
      </p:sp>
      <p:sp>
        <p:nvSpPr>
          <p:cNvPr id="4" name="Footer Placeholder 14">
            <a:extLst>
              <a:ext uri="{FF2B5EF4-FFF2-40B4-BE49-F238E27FC236}">
                <a16:creationId xmlns:a16="http://schemas.microsoft.com/office/drawing/2014/main" id="{FFDAACB3-F08D-D5BC-83A3-78F5DED617BD}"/>
              </a:ext>
            </a:extLst>
          </p:cNvPr>
          <p:cNvSpPr>
            <a:spLocks noGrp="1"/>
          </p:cNvSpPr>
          <p:nvPr>
            <p:ph type="ftr" sz="quarter" idx="3"/>
          </p:nvPr>
        </p:nvSpPr>
        <p:spPr>
          <a:xfrm>
            <a:off x="11207751" y="378132"/>
            <a:ext cx="612773" cy="261895"/>
          </a:xfrm>
          <a:prstGeom prst="rect">
            <a:avLst/>
          </a:prstGeom>
        </p:spPr>
        <p:txBody>
          <a:bodyPr vert="horz" lIns="0" tIns="0" rIns="0" bIns="0" rtlCol="0" anchor="t" anchorCtr="0"/>
          <a:lstStyle>
            <a:lvl1pPr algn="l">
              <a:defRPr sz="1200" b="0" i="0">
                <a:solidFill>
                  <a:schemeClr val="tx1"/>
                </a:solidFill>
                <a:latin typeface="Arial" panose="020B0604020202020204" pitchFamily="34" charset="0"/>
              </a:defRPr>
            </a:lvl1pPr>
          </a:lstStyle>
          <a:p>
            <a:endParaRPr lang="en-US">
              <a:cs typeface="Arial" panose="020B0604020202020204" pitchFamily="34" charset="0"/>
            </a:endParaRPr>
          </a:p>
        </p:txBody>
      </p:sp>
      <p:pic>
        <p:nvPicPr>
          <p:cNvPr id="5" name="Picture 4">
            <a:extLst>
              <a:ext uri="{FF2B5EF4-FFF2-40B4-BE49-F238E27FC236}">
                <a16:creationId xmlns:a16="http://schemas.microsoft.com/office/drawing/2014/main" id="{CE5BC2E6-280C-1BA9-05C5-F255D0EBC0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Tree>
    <p:extLst>
      <p:ext uri="{BB962C8B-B14F-4D97-AF65-F5344CB8AC3E}">
        <p14:creationId xmlns:p14="http://schemas.microsoft.com/office/powerpoint/2010/main" val="4148046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bwMode="auto">
          <a:xfrm>
            <a:off x="753165" y="1604799"/>
            <a:ext cx="4958792" cy="4954149"/>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4" name="Title 1"/>
          <p:cNvSpPr>
            <a:spLocks noGrp="1"/>
          </p:cNvSpPr>
          <p:nvPr>
            <p:ph type="title" hasCustomPrompt="1"/>
          </p:nvPr>
        </p:nvSpPr>
        <p:spPr>
          <a:xfrm>
            <a:off x="719402" y="1604800"/>
            <a:ext cx="4992556" cy="672073"/>
          </a:xfrm>
          <a:prstGeom prst="rect">
            <a:avLst/>
          </a:prstGeom>
        </p:spPr>
        <p:txBody>
          <a:bodyPr/>
          <a:lstStyle>
            <a:lvl1pPr>
              <a:defRPr>
                <a:solidFill>
                  <a:srgbClr val="003560"/>
                </a:solidFill>
                <a:latin typeface="Arial" charset="0"/>
                <a:ea typeface="Arial" charset="0"/>
                <a:cs typeface="Arial" charset="0"/>
              </a:defRPr>
            </a:lvl1pPr>
          </a:lstStyle>
          <a:p>
            <a:r>
              <a:rPr lang="en-US" sz="3200" dirty="0"/>
              <a:t>Title here 28pt Arial</a:t>
            </a:r>
          </a:p>
        </p:txBody>
      </p:sp>
      <p:sp>
        <p:nvSpPr>
          <p:cNvPr id="5" name="Content Placeholder 2"/>
          <p:cNvSpPr>
            <a:spLocks noGrp="1"/>
          </p:cNvSpPr>
          <p:nvPr>
            <p:ph idx="1" hasCustomPrompt="1"/>
          </p:nvPr>
        </p:nvSpPr>
        <p:spPr>
          <a:xfrm>
            <a:off x="719402" y="2468896"/>
            <a:ext cx="4992556" cy="4128457"/>
          </a:xfrm>
          <a:prstGeom prst="rect">
            <a:avLst/>
          </a:prstGeom>
        </p:spPr>
        <p:txBody>
          <a:bodyPr/>
          <a:lstStyle>
            <a:lvl1pPr>
              <a:defRPr sz="3200">
                <a:solidFill>
                  <a:srgbClr val="003560"/>
                </a:solidFill>
                <a:latin typeface="Arial" charset="0"/>
                <a:ea typeface="Arial" charset="0"/>
                <a:cs typeface="Arial" charset="0"/>
              </a:defRPr>
            </a:lvl1pPr>
          </a:lstStyle>
          <a:p>
            <a:r>
              <a:rPr lang="en-US" sz="1867" dirty="0"/>
              <a:t>Click to add text</a:t>
            </a:r>
          </a:p>
        </p:txBody>
      </p:sp>
    </p:spTree>
    <p:extLst>
      <p:ext uri="{BB962C8B-B14F-4D97-AF65-F5344CB8AC3E}">
        <p14:creationId xmlns:p14="http://schemas.microsoft.com/office/powerpoint/2010/main" val="3275490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6" name="Rectangle 5"/>
          <p:cNvSpPr/>
          <p:nvPr userDrawn="1"/>
        </p:nvSpPr>
        <p:spPr bwMode="auto">
          <a:xfrm>
            <a:off x="753165" y="1604799"/>
            <a:ext cx="4958792" cy="4954149"/>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4" name="Title 1"/>
          <p:cNvSpPr>
            <a:spLocks noGrp="1"/>
          </p:cNvSpPr>
          <p:nvPr>
            <p:ph type="title" hasCustomPrompt="1"/>
          </p:nvPr>
        </p:nvSpPr>
        <p:spPr>
          <a:xfrm>
            <a:off x="719402" y="1604800"/>
            <a:ext cx="4992556" cy="672073"/>
          </a:xfrm>
          <a:prstGeom prst="rect">
            <a:avLst/>
          </a:prstGeom>
        </p:spPr>
        <p:txBody>
          <a:bodyPr/>
          <a:lstStyle>
            <a:lvl1pPr>
              <a:defRPr>
                <a:solidFill>
                  <a:srgbClr val="003560"/>
                </a:solidFill>
                <a:latin typeface="Arial" charset="0"/>
                <a:ea typeface="Arial" charset="0"/>
                <a:cs typeface="Arial" charset="0"/>
              </a:defRPr>
            </a:lvl1pPr>
          </a:lstStyle>
          <a:p>
            <a:r>
              <a:rPr lang="en-US" sz="3200" dirty="0"/>
              <a:t>Title here 28pt Arial</a:t>
            </a:r>
          </a:p>
        </p:txBody>
      </p:sp>
      <p:sp>
        <p:nvSpPr>
          <p:cNvPr id="5" name="Content Placeholder 2"/>
          <p:cNvSpPr>
            <a:spLocks noGrp="1"/>
          </p:cNvSpPr>
          <p:nvPr>
            <p:ph idx="1" hasCustomPrompt="1"/>
          </p:nvPr>
        </p:nvSpPr>
        <p:spPr>
          <a:xfrm>
            <a:off x="719402" y="2468896"/>
            <a:ext cx="4992556" cy="4128457"/>
          </a:xfrm>
          <a:prstGeom prst="rect">
            <a:avLst/>
          </a:prstGeom>
        </p:spPr>
        <p:txBody>
          <a:bodyPr/>
          <a:lstStyle>
            <a:lvl1pPr>
              <a:defRPr sz="3200">
                <a:solidFill>
                  <a:srgbClr val="003560"/>
                </a:solidFill>
                <a:latin typeface="Arial" charset="0"/>
                <a:ea typeface="Arial" charset="0"/>
                <a:cs typeface="Arial" charset="0"/>
              </a:defRPr>
            </a:lvl1pPr>
          </a:lstStyle>
          <a:p>
            <a:r>
              <a:rPr lang="en-US" sz="1867" dirty="0"/>
              <a:t>Click to add text</a:t>
            </a:r>
          </a:p>
        </p:txBody>
      </p:sp>
    </p:spTree>
    <p:extLst>
      <p:ext uri="{BB962C8B-B14F-4D97-AF65-F5344CB8AC3E}">
        <p14:creationId xmlns:p14="http://schemas.microsoft.com/office/powerpoint/2010/main" val="535873767"/>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11" name="Content Placeholder 10"/>
          <p:cNvSpPr>
            <a:spLocks noGrp="1"/>
          </p:cNvSpPr>
          <p:nvPr>
            <p:ph sz="quarter" idx="14"/>
          </p:nvPr>
        </p:nvSpPr>
        <p:spPr>
          <a:xfrm>
            <a:off x="1775521" y="2060848"/>
            <a:ext cx="8640960" cy="3024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21597028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 line + contents">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E9387A26-FD06-B148-069C-E5A44B444FD1}"/>
              </a:ext>
            </a:extLst>
          </p:cNvPr>
          <p:cNvSpPr/>
          <p:nvPr userDrawn="1"/>
        </p:nvSpPr>
        <p:spPr>
          <a:xfrm>
            <a:off x="1871663" y="1916113"/>
            <a:ext cx="8448675" cy="53975"/>
          </a:xfrm>
          <a:prstGeom prst="rect">
            <a:avLst/>
          </a:prstGeom>
          <a:solidFill>
            <a:schemeClr val="tx1">
              <a:lumMod val="85000"/>
              <a:lumOff val="15000"/>
            </a:schemeClr>
          </a:solidFill>
          <a:ln>
            <a:noFill/>
          </a:ln>
        </p:spPr>
        <p:txBody>
          <a:bodyPr>
            <a:normAutofit fontScale="25000" lnSpcReduction="20000"/>
          </a:bodyPr>
          <a:lstStyle/>
          <a:p>
            <a:pPr marL="342891" defTabSz="457189" eaLnBrk="1" hangingPunct="1">
              <a:lnSpc>
                <a:spcPct val="50000"/>
              </a:lnSpc>
              <a:spcBef>
                <a:spcPct val="20000"/>
              </a:spcBef>
              <a:buFont typeface="+mj-lt"/>
              <a:buNone/>
              <a:defRPr/>
            </a:pPr>
            <a:endParaRPr lang="sv-SE" sz="800">
              <a:noFill/>
              <a:latin typeface="Arial"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a:t>Click to edit Master title style</a:t>
            </a:r>
            <a:endParaRPr lang="sv-SE"/>
          </a:p>
        </p:txBody>
      </p:sp>
      <p:sp>
        <p:nvSpPr>
          <p:cNvPr id="11" name="Content Placeholder 10"/>
          <p:cNvSpPr>
            <a:spLocks noGrp="1"/>
          </p:cNvSpPr>
          <p:nvPr>
            <p:ph sz="quarter" idx="14"/>
          </p:nvPr>
        </p:nvSpPr>
        <p:spPr>
          <a:xfrm>
            <a:off x="1775521" y="2060848"/>
            <a:ext cx="8640960" cy="3024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7723779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D96973AB-3FE7-B925-858B-670C81E1B1E5}"/>
              </a:ext>
            </a:extLst>
          </p:cNvPr>
          <p:cNvSpPr/>
          <p:nvPr userDrawn="1"/>
        </p:nvSpPr>
        <p:spPr>
          <a:xfrm>
            <a:off x="1871663" y="1916113"/>
            <a:ext cx="8448675" cy="53975"/>
          </a:xfrm>
          <a:prstGeom prst="rect">
            <a:avLst/>
          </a:prstGeom>
          <a:solidFill>
            <a:schemeClr val="tx1">
              <a:lumMod val="85000"/>
              <a:lumOff val="15000"/>
            </a:schemeClr>
          </a:solidFill>
          <a:ln>
            <a:noFill/>
          </a:ln>
        </p:spPr>
        <p:txBody>
          <a:bodyPr>
            <a:normAutofit fontScale="25000" lnSpcReduction="20000"/>
          </a:bodyPr>
          <a:lstStyle/>
          <a:p>
            <a:pPr marL="342891" defTabSz="457189" eaLnBrk="1" hangingPunct="1">
              <a:lnSpc>
                <a:spcPct val="50000"/>
              </a:lnSpc>
              <a:spcBef>
                <a:spcPct val="20000"/>
              </a:spcBef>
              <a:buFont typeface="+mj-lt"/>
              <a:buNone/>
              <a:defRPr/>
            </a:pPr>
            <a:endParaRPr lang="sv-SE" sz="800">
              <a:noFill/>
              <a:latin typeface="Arial"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Click to edit Master title style</a:t>
            </a:r>
            <a:endParaRPr lang="sv-SE" dirty="0"/>
          </a:p>
        </p:txBody>
      </p:sp>
      <p:sp>
        <p:nvSpPr>
          <p:cNvPr id="11" name="Content Placeholder 10"/>
          <p:cNvSpPr>
            <a:spLocks noGrp="1"/>
          </p:cNvSpPr>
          <p:nvPr>
            <p:ph sz="quarter" idx="14"/>
          </p:nvPr>
        </p:nvSpPr>
        <p:spPr>
          <a:xfrm>
            <a:off x="1775523" y="2060848"/>
            <a:ext cx="4224468" cy="3024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Content Placeholder 10"/>
          <p:cNvSpPr>
            <a:spLocks noGrp="1"/>
          </p:cNvSpPr>
          <p:nvPr>
            <p:ph sz="quarter" idx="15"/>
          </p:nvPr>
        </p:nvSpPr>
        <p:spPr>
          <a:xfrm>
            <a:off x="6192011" y="2060848"/>
            <a:ext cx="4224468" cy="3024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4127356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1" name="Content Placeholder 10"/>
          <p:cNvSpPr>
            <a:spLocks noGrp="1"/>
          </p:cNvSpPr>
          <p:nvPr>
            <p:ph sz="quarter" idx="15"/>
          </p:nvPr>
        </p:nvSpPr>
        <p:spPr>
          <a:xfrm>
            <a:off x="1776249" y="260352"/>
            <a:ext cx="8640233" cy="4824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19042951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13" Type="http://schemas.openxmlformats.org/officeDocument/2006/relationships/image" Target="../media/image38.emf"/><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image" Target="../media/image36.emf"/><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oleObject" Target="../embeddings/oleObject3.bin"/><Relationship Id="rId5" Type="http://schemas.openxmlformats.org/officeDocument/2006/relationships/slideLayout" Target="../slideLayouts/slideLayout108.xml"/><Relationship Id="rId10" Type="http://schemas.openxmlformats.org/officeDocument/2006/relationships/image" Target="../media/image39.jpeg"/><Relationship Id="rId4" Type="http://schemas.openxmlformats.org/officeDocument/2006/relationships/slideLayout" Target="../slideLayouts/slideLayout107.xml"/><Relationship Id="rId9" Type="http://schemas.openxmlformats.org/officeDocument/2006/relationships/tags" Target="../tags/tag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36.emf"/><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oleObject" Target="../embeddings/oleObject4.bin"/><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tags" Target="../tags/tag3.xml"/><Relationship Id="rId5" Type="http://schemas.openxmlformats.org/officeDocument/2006/relationships/slideLayout" Target="../slideLayouts/slideLayout115.xml"/><Relationship Id="rId10" Type="http://schemas.openxmlformats.org/officeDocument/2006/relationships/theme" Target="../theme/theme11.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40.emf"/></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theme" Target="../theme/theme12.xml"/><Relationship Id="rId7" Type="http://schemas.openxmlformats.org/officeDocument/2006/relationships/image" Target="../media/image36.emf"/><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oleObject" Target="../embeddings/oleObject5.bin"/><Relationship Id="rId5" Type="http://schemas.openxmlformats.org/officeDocument/2006/relationships/image" Target="../media/image42.jpeg"/><Relationship Id="rId4"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10.emf"/><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4.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image" Target="../media/image10.emf"/></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4" Type="http://schemas.openxmlformats.org/officeDocument/2006/relationships/image" Target="../media/image1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6" Type="http://schemas.openxmlformats.org/officeDocument/2006/relationships/theme" Target="../theme/theme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95.xml"/><Relationship Id="rId1"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37.jpe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image" Target="../media/image36.emf"/><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oleObject" Target="../embeddings/oleObject2.bin"/><Relationship Id="rId5" Type="http://schemas.openxmlformats.org/officeDocument/2006/relationships/slideLayout" Target="../slideLayouts/slideLayout100.xml"/><Relationship Id="rId10" Type="http://schemas.openxmlformats.org/officeDocument/2006/relationships/tags" Target="../tags/tag1.xml"/><Relationship Id="rId4" Type="http://schemas.openxmlformats.org/officeDocument/2006/relationships/slideLayout" Target="../slideLayouts/slideLayout99.xml"/><Relationship Id="rId9" Type="http://schemas.openxmlformats.org/officeDocument/2006/relationships/theme" Target="../theme/theme9.xml"/><Relationship Id="rId14" Type="http://schemas.openxmlformats.org/officeDocument/2006/relationships/image" Target="../media/image38.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924860"/>
      </p:ext>
    </p:extLst>
  </p:cSld>
  <p:clrMap bg1="lt1" tx1="dk1" bg2="lt2" tx2="dk2" accent1="accent1" accent2="accent2" accent3="accent3" accent4="accent4" accent5="accent5" accent6="accent6" hlink="hlink" folHlink="folHlink"/>
  <p:sldLayoutIdLst>
    <p:sldLayoutId id="2147483735" r:id="rId1"/>
    <p:sldLayoutId id="2147483650" r:id="rId2"/>
    <p:sldLayoutId id="2147483736" r:id="rId3"/>
    <p:sldLayoutId id="2147483732" r:id="rId4"/>
    <p:sldLayoutId id="2147483805" r:id="rId5"/>
  </p:sldLayoutIdLst>
  <p:hf hdr="0" dt="0"/>
  <p:txStyles>
    <p:titleStyle>
      <a:lvl1pPr algn="l" defTabSz="914400" rtl="0" eaLnBrk="1" latinLnBrk="0" hangingPunct="1">
        <a:lnSpc>
          <a:spcPct val="100000"/>
        </a:lnSpc>
        <a:spcBef>
          <a:spcPct val="0"/>
        </a:spcBef>
        <a:buNone/>
        <a:defRPr sz="333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Bildobjekt 9">
            <a:extLst>
              <a:ext uri="{FF2B5EF4-FFF2-40B4-BE49-F238E27FC236}">
                <a16:creationId xmlns:a16="http://schemas.microsoft.com/office/drawing/2014/main" id="{7BCF1B29-F3A2-B454-2807-183EB8536589}"/>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5845175"/>
            <a:ext cx="1219517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3" name="Object 3" hidden="1">
            <a:extLst>
              <a:ext uri="{FF2B5EF4-FFF2-40B4-BE49-F238E27FC236}">
                <a16:creationId xmlns:a16="http://schemas.microsoft.com/office/drawing/2014/main" id="{F13B63DC-0E79-5C97-A039-3AADA4372FFC}"/>
              </a:ext>
            </a:extLst>
          </p:cNvPr>
          <p:cNvGraphicFramePr>
            <a:graphicFrameLocks noChangeAspect="1"/>
          </p:cNvGraphicFramePr>
          <p:nvPr userDrawn="1">
            <p:custDataLst>
              <p:tags r:id="rId9"/>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name="think-cell Slide" r:id="rId11" imgW="360" imgH="360" progId="TCLayout.ActiveDocument.1">
                  <p:embed/>
                </p:oleObj>
              </mc:Choice>
              <mc:Fallback>
                <p:oleObj name="think-cell Slide" r:id="rId11" imgW="360" imgH="360" progId="TCLayout.ActiveDocument.1">
                  <p:embed/>
                  <p:pic>
                    <p:nvPicPr>
                      <p:cNvPr id="5123" name="Object 3" hidden="1">
                        <a:extLst>
                          <a:ext uri="{FF2B5EF4-FFF2-40B4-BE49-F238E27FC236}">
                            <a16:creationId xmlns:a16="http://schemas.microsoft.com/office/drawing/2014/main" id="{F13B63DC-0E79-5C97-A039-3AADA4372F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Placeholder 1">
            <a:extLst>
              <a:ext uri="{FF2B5EF4-FFF2-40B4-BE49-F238E27FC236}">
                <a16:creationId xmlns:a16="http://schemas.microsoft.com/office/drawing/2014/main" id="{605067BA-2884-9ADA-6766-374163FC999D}"/>
              </a:ext>
            </a:extLst>
          </p:cNvPr>
          <p:cNvSpPr>
            <a:spLocks noGrp="1"/>
          </p:cNvSpPr>
          <p:nvPr>
            <p:ph type="title"/>
          </p:nvPr>
        </p:nvSpPr>
        <p:spPr>
          <a:xfrm>
            <a:off x="1774825" y="692150"/>
            <a:ext cx="8642350" cy="1152525"/>
          </a:xfrm>
          <a:prstGeom prst="rect">
            <a:avLst/>
          </a:prstGeom>
        </p:spPr>
        <p:txBody>
          <a:bodyPr vert="horz" lIns="91440" tIns="45720" rIns="91440" bIns="45720" rtlCol="0" anchor="b">
            <a:normAutofit/>
          </a:bodyPr>
          <a:lstStyle/>
          <a:p>
            <a:r>
              <a:rPr lang="en-US" noProof="0" dirty="0"/>
              <a:t>Click to edit Master title style</a:t>
            </a:r>
          </a:p>
        </p:txBody>
      </p:sp>
      <p:sp>
        <p:nvSpPr>
          <p:cNvPr id="5125" name="Text Placeholder 15">
            <a:extLst>
              <a:ext uri="{FF2B5EF4-FFF2-40B4-BE49-F238E27FC236}">
                <a16:creationId xmlns:a16="http://schemas.microsoft.com/office/drawing/2014/main" id="{19C2B064-2DCC-4BAD-50CD-2DF4EA744263}"/>
              </a:ext>
            </a:extLst>
          </p:cNvPr>
          <p:cNvSpPr>
            <a:spLocks noGrp="1" noChangeArrowheads="1"/>
          </p:cNvSpPr>
          <p:nvPr>
            <p:ph type="body" idx="1"/>
          </p:nvPr>
        </p:nvSpPr>
        <p:spPr bwMode="auto">
          <a:xfrm>
            <a:off x="1774825" y="2060575"/>
            <a:ext cx="86423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sv-SE"/>
              <a:t>Click to edit Master text styles</a:t>
            </a:r>
          </a:p>
          <a:p>
            <a:pPr lvl="1"/>
            <a:r>
              <a:rPr lang="en-US" altLang="sv-SE"/>
              <a:t>Second level</a:t>
            </a:r>
          </a:p>
          <a:p>
            <a:pPr lvl="2"/>
            <a:r>
              <a:rPr lang="en-US" altLang="sv-SE"/>
              <a:t>Third level</a:t>
            </a:r>
          </a:p>
          <a:p>
            <a:pPr lvl="3"/>
            <a:r>
              <a:rPr lang="en-US" altLang="sv-SE"/>
              <a:t>Fourth level</a:t>
            </a:r>
          </a:p>
          <a:p>
            <a:pPr lvl="4"/>
            <a:r>
              <a:rPr lang="en-US" altLang="sv-SE"/>
              <a:t>Fifth level</a:t>
            </a:r>
          </a:p>
        </p:txBody>
      </p:sp>
      <p:pic>
        <p:nvPicPr>
          <p:cNvPr id="5126" name="Bildobjekt 10">
            <a:extLst>
              <a:ext uri="{FF2B5EF4-FFF2-40B4-BE49-F238E27FC236}">
                <a16:creationId xmlns:a16="http://schemas.microsoft.com/office/drawing/2014/main" id="{A946CBF9-1EBB-D273-9E78-FCF857D65836}"/>
              </a:ext>
            </a:extLst>
          </p:cNvPr>
          <p:cNvPicPr>
            <a:picLocks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336338" y="6003925"/>
            <a:ext cx="6477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88075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Lst>
  <p:hf hdr="0" ftr="0" dt="0"/>
  <p:txStyles>
    <p:titleStyle>
      <a:lvl1pPr algn="ctr" defTabSz="455613" rtl="0" eaLnBrk="0" fontAlgn="base" hangingPunct="0">
        <a:lnSpc>
          <a:spcPct val="90000"/>
        </a:lnSpc>
        <a:spcBef>
          <a:spcPct val="0"/>
        </a:spcBef>
        <a:spcAft>
          <a:spcPct val="0"/>
        </a:spcAft>
        <a:defRPr sz="3200" kern="1200" cap="all">
          <a:solidFill>
            <a:schemeClr val="tx1"/>
          </a:solidFill>
          <a:latin typeface="+mj-lt"/>
          <a:ea typeface="+mj-ea"/>
          <a:cs typeface="+mj-cs"/>
        </a:defRPr>
      </a:lvl1pPr>
      <a:lvl2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2pPr>
      <a:lvl3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3pPr>
      <a:lvl4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4pPr>
      <a:lvl5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5pPr>
      <a:lvl6pPr marL="457200" algn="ctr" defTabSz="455613" rtl="0" fontAlgn="base">
        <a:lnSpc>
          <a:spcPct val="90000"/>
        </a:lnSpc>
        <a:spcBef>
          <a:spcPct val="0"/>
        </a:spcBef>
        <a:spcAft>
          <a:spcPct val="0"/>
        </a:spcAft>
        <a:defRPr sz="3200">
          <a:solidFill>
            <a:schemeClr val="tx1"/>
          </a:solidFill>
          <a:latin typeface="Arial" panose="020B0604020202020204" pitchFamily="34" charset="0"/>
        </a:defRPr>
      </a:lvl6pPr>
      <a:lvl7pPr marL="914400" algn="ctr" defTabSz="455613" rtl="0" fontAlgn="base">
        <a:lnSpc>
          <a:spcPct val="90000"/>
        </a:lnSpc>
        <a:spcBef>
          <a:spcPct val="0"/>
        </a:spcBef>
        <a:spcAft>
          <a:spcPct val="0"/>
        </a:spcAft>
        <a:defRPr sz="3200">
          <a:solidFill>
            <a:schemeClr val="tx1"/>
          </a:solidFill>
          <a:latin typeface="Arial" panose="020B0604020202020204" pitchFamily="34" charset="0"/>
        </a:defRPr>
      </a:lvl7pPr>
      <a:lvl8pPr marL="1371600" algn="ctr" defTabSz="455613" rtl="0" fontAlgn="base">
        <a:lnSpc>
          <a:spcPct val="90000"/>
        </a:lnSpc>
        <a:spcBef>
          <a:spcPct val="0"/>
        </a:spcBef>
        <a:spcAft>
          <a:spcPct val="0"/>
        </a:spcAft>
        <a:defRPr sz="3200">
          <a:solidFill>
            <a:schemeClr val="tx1"/>
          </a:solidFill>
          <a:latin typeface="Arial" panose="020B0604020202020204" pitchFamily="34" charset="0"/>
        </a:defRPr>
      </a:lvl8pPr>
      <a:lvl9pPr marL="1828800" algn="ctr" defTabSz="455613" rtl="0" fontAlgn="base">
        <a:lnSpc>
          <a:spcPct val="90000"/>
        </a:lnSpc>
        <a:spcBef>
          <a:spcPct val="0"/>
        </a:spcBef>
        <a:spcAft>
          <a:spcPct val="0"/>
        </a:spcAft>
        <a:defRPr sz="3200">
          <a:solidFill>
            <a:schemeClr val="tx1"/>
          </a:solidFill>
          <a:latin typeface="Arial" panose="020B0604020202020204" pitchFamily="34" charset="0"/>
        </a:defRPr>
      </a:lvl9pPr>
    </p:titleStyle>
    <p:bodyStyle>
      <a:lvl1pPr marL="341313" indent="-341313" algn="l" defTabSz="455613" rtl="0" eaLnBrk="0" fontAlgn="base" hangingPunct="0">
        <a:spcBef>
          <a:spcPts val="388"/>
        </a:spcBef>
        <a:spcAft>
          <a:spcPct val="0"/>
        </a:spcAft>
        <a:buFont typeface="Arial" panose="020B0604020202020204" pitchFamily="34" charset="0"/>
        <a:buChar char="•"/>
        <a:defRPr sz="1600" kern="1200">
          <a:solidFill>
            <a:schemeClr val="tx1"/>
          </a:solidFill>
          <a:latin typeface="+mn-lt"/>
          <a:ea typeface="+mn-ea"/>
          <a:cs typeface="+mn-cs"/>
        </a:defRPr>
      </a:lvl1pPr>
      <a:lvl2pPr marL="698500" indent="-341313" algn="l" defTabSz="455613" rtl="0" eaLnBrk="0" fontAlgn="base" hangingPunct="0">
        <a:spcBef>
          <a:spcPts val="388"/>
        </a:spcBef>
        <a:spcAft>
          <a:spcPct val="0"/>
        </a:spcAft>
        <a:buFont typeface="Arial" panose="020B0604020202020204" pitchFamily="34" charset="0"/>
        <a:buChar char="•"/>
        <a:defRPr sz="1600" kern="1200">
          <a:solidFill>
            <a:schemeClr val="tx1"/>
          </a:solidFill>
          <a:latin typeface="+mn-lt"/>
          <a:ea typeface="+mn-ea"/>
          <a:cs typeface="+mn-cs"/>
        </a:defRPr>
      </a:lvl2pPr>
      <a:lvl3pPr marL="998538" indent="-284163" algn="l" defTabSz="455613" rtl="0" eaLnBrk="0" fontAlgn="base" hangingPunct="0">
        <a:spcBef>
          <a:spcPts val="388"/>
        </a:spcBef>
        <a:spcAft>
          <a:spcPct val="0"/>
        </a:spcAft>
        <a:buFont typeface="Arial" panose="020B0604020202020204" pitchFamily="34" charset="0"/>
        <a:buChar char="•"/>
        <a:defRPr sz="1600" kern="1200">
          <a:solidFill>
            <a:schemeClr val="tx1"/>
          </a:solidFill>
          <a:latin typeface="+mn-lt"/>
          <a:ea typeface="+mn-ea"/>
          <a:cs typeface="+mn-cs"/>
        </a:defRPr>
      </a:lvl3pPr>
      <a:lvl4pPr marL="1363663" indent="-284163" algn="l" defTabSz="455613" rtl="0" eaLnBrk="0" fontAlgn="base" hangingPunct="0">
        <a:spcBef>
          <a:spcPts val="388"/>
        </a:spcBef>
        <a:spcAft>
          <a:spcPct val="0"/>
        </a:spcAft>
        <a:buFont typeface="Arial" panose="020B0604020202020204" pitchFamily="34" charset="0"/>
        <a:buChar char="•"/>
        <a:defRPr sz="1600" kern="1200">
          <a:solidFill>
            <a:schemeClr val="tx1"/>
          </a:solidFill>
          <a:latin typeface="+mn-lt"/>
          <a:ea typeface="+mn-ea"/>
          <a:cs typeface="+mn-cs"/>
        </a:defRPr>
      </a:lvl4pPr>
      <a:lvl5pPr marL="1720850" indent="-284163" algn="l" defTabSz="455613" rtl="0" eaLnBrk="0" fontAlgn="base" hangingPunct="0">
        <a:spcBef>
          <a:spcPts val="388"/>
        </a:spcBef>
        <a:spcAft>
          <a:spcPct val="0"/>
        </a:spcAft>
        <a:buFont typeface="Arial" panose="020B0604020202020204" pitchFamily="34" charset="0"/>
        <a:buChar char="•"/>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170" name="Object 3" hidden="1">
            <a:extLst>
              <a:ext uri="{FF2B5EF4-FFF2-40B4-BE49-F238E27FC236}">
                <a16:creationId xmlns:a16="http://schemas.microsoft.com/office/drawing/2014/main" id="{E4DFBB32-FAA5-4F75-C94E-7F33FA046C2B}"/>
              </a:ext>
            </a:extLst>
          </p:cNvPr>
          <p:cNvGraphicFramePr>
            <a:graphicFrameLocks noChangeAspect="1"/>
          </p:cNvGraphicFramePr>
          <p:nvPr userDrawn="1">
            <p:custDataLst>
              <p:tags r:id="rId11"/>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name="think-cell Slide" r:id="rId12" imgW="360" imgH="360" progId="TCLayout.ActiveDocument.1">
                  <p:embed/>
                </p:oleObj>
              </mc:Choice>
              <mc:Fallback>
                <p:oleObj name="think-cell Slide" r:id="rId12" imgW="360" imgH="360" progId="TCLayout.ActiveDocument.1">
                  <p:embed/>
                  <p:pic>
                    <p:nvPicPr>
                      <p:cNvPr id="7170" name="Object 3" hidden="1">
                        <a:extLst>
                          <a:ext uri="{FF2B5EF4-FFF2-40B4-BE49-F238E27FC236}">
                            <a16:creationId xmlns:a16="http://schemas.microsoft.com/office/drawing/2014/main" id="{E4DFBB32-FAA5-4F75-C94E-7F33FA046C2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Placeholder 1">
            <a:extLst>
              <a:ext uri="{FF2B5EF4-FFF2-40B4-BE49-F238E27FC236}">
                <a16:creationId xmlns:a16="http://schemas.microsoft.com/office/drawing/2014/main" id="{C4DEA4DA-888D-503A-DFFE-FD1B92C300DE}"/>
              </a:ext>
            </a:extLst>
          </p:cNvPr>
          <p:cNvSpPr>
            <a:spLocks noGrp="1"/>
          </p:cNvSpPr>
          <p:nvPr>
            <p:ph type="title"/>
          </p:nvPr>
        </p:nvSpPr>
        <p:spPr>
          <a:xfrm>
            <a:off x="1774825" y="692150"/>
            <a:ext cx="8642350" cy="1152525"/>
          </a:xfrm>
          <a:prstGeom prst="rect">
            <a:avLst/>
          </a:prstGeom>
        </p:spPr>
        <p:txBody>
          <a:bodyPr vert="horz" lIns="91440" tIns="45720" rIns="91440" bIns="45720" rtlCol="0" anchor="b">
            <a:normAutofit/>
          </a:bodyPr>
          <a:lstStyle/>
          <a:p>
            <a:r>
              <a:rPr lang="en-US" noProof="0" dirty="0"/>
              <a:t>Click to edit Master title style</a:t>
            </a:r>
          </a:p>
        </p:txBody>
      </p:sp>
      <p:sp>
        <p:nvSpPr>
          <p:cNvPr id="6" name="Date Placeholder 5">
            <a:extLst>
              <a:ext uri="{FF2B5EF4-FFF2-40B4-BE49-F238E27FC236}">
                <a16:creationId xmlns:a16="http://schemas.microsoft.com/office/drawing/2014/main" id="{C4A5AD30-14AC-D7F5-EF20-2DA79A750616}"/>
              </a:ext>
            </a:extLst>
          </p:cNvPr>
          <p:cNvSpPr>
            <a:spLocks noGrp="1"/>
          </p:cNvSpPr>
          <p:nvPr>
            <p:ph type="dt" sz="half" idx="2"/>
          </p:nvPr>
        </p:nvSpPr>
        <p:spPr>
          <a:xfrm>
            <a:off x="9551988" y="6356350"/>
            <a:ext cx="1501775" cy="365125"/>
          </a:xfrm>
          <a:prstGeom prst="rect">
            <a:avLst/>
          </a:prstGeom>
        </p:spPr>
        <p:txBody>
          <a:bodyPr vert="horz" lIns="91440" tIns="45720" rIns="91440" bIns="45720" rtlCol="0" anchor="ctr"/>
          <a:lstStyle>
            <a:lvl1pPr algn="r">
              <a:defRPr sz="1000">
                <a:solidFill>
                  <a:schemeClr val="bg1">
                    <a:lumMod val="65000"/>
                  </a:schemeClr>
                </a:solidFill>
                <a:latin typeface="Arial" charset="0"/>
                <a:ea typeface="ＭＳ Ｐゴシック" charset="0"/>
                <a:cs typeface="ＭＳ Ｐゴシック" charset="0"/>
              </a:defRPr>
            </a:lvl1pPr>
          </a:lstStyle>
          <a:p>
            <a:pPr>
              <a:defRPr/>
            </a:pPr>
            <a:endParaRPr lang="en-US"/>
          </a:p>
        </p:txBody>
      </p:sp>
      <p:sp>
        <p:nvSpPr>
          <p:cNvPr id="12" name="Footer Placeholder 11">
            <a:extLst>
              <a:ext uri="{FF2B5EF4-FFF2-40B4-BE49-F238E27FC236}">
                <a16:creationId xmlns:a16="http://schemas.microsoft.com/office/drawing/2014/main" id="{C5A2FC07-C67D-8FDC-F7C2-B166BE76366A}"/>
              </a:ext>
            </a:extLst>
          </p:cNvPr>
          <p:cNvSpPr>
            <a:spLocks noGrp="1"/>
          </p:cNvSpPr>
          <p:nvPr>
            <p:ph type="ftr" sz="quarter" idx="3"/>
          </p:nvPr>
        </p:nvSpPr>
        <p:spPr>
          <a:xfrm>
            <a:off x="1871663" y="6356350"/>
            <a:ext cx="6145212" cy="365125"/>
          </a:xfrm>
          <a:prstGeom prst="rect">
            <a:avLst/>
          </a:prstGeom>
        </p:spPr>
        <p:txBody>
          <a:bodyPr vert="horz" lIns="91440" tIns="45720" rIns="91440" bIns="45720" rtlCol="0" anchor="ctr"/>
          <a:lstStyle>
            <a:lvl1pPr algn="l">
              <a:defRPr sz="1000">
                <a:solidFill>
                  <a:schemeClr val="bg1">
                    <a:lumMod val="65000"/>
                  </a:schemeClr>
                </a:solidFill>
                <a:latin typeface="Arial" charset="0"/>
                <a:ea typeface="ＭＳ Ｐゴシック" charset="0"/>
                <a:cs typeface="ＭＳ Ｐゴシック" charset="0"/>
              </a:defRPr>
            </a:lvl1pPr>
          </a:lstStyle>
          <a:p>
            <a:pPr>
              <a:defRPr/>
            </a:pPr>
            <a:endParaRPr lang="en-US"/>
          </a:p>
        </p:txBody>
      </p:sp>
      <p:sp>
        <p:nvSpPr>
          <p:cNvPr id="7174" name="Text Placeholder 15">
            <a:extLst>
              <a:ext uri="{FF2B5EF4-FFF2-40B4-BE49-F238E27FC236}">
                <a16:creationId xmlns:a16="http://schemas.microsoft.com/office/drawing/2014/main" id="{CDC42E7E-A255-9B92-983D-B1D8243565B5}"/>
              </a:ext>
            </a:extLst>
          </p:cNvPr>
          <p:cNvSpPr>
            <a:spLocks noGrp="1" noChangeArrowheads="1"/>
          </p:cNvSpPr>
          <p:nvPr>
            <p:ph type="body" idx="1"/>
          </p:nvPr>
        </p:nvSpPr>
        <p:spPr bwMode="auto">
          <a:xfrm>
            <a:off x="1774825" y="2060575"/>
            <a:ext cx="86423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sv-SE"/>
              <a:t>Click to edit Master text styles</a:t>
            </a:r>
          </a:p>
          <a:p>
            <a:pPr lvl="1"/>
            <a:r>
              <a:rPr lang="en-US" altLang="sv-SE"/>
              <a:t>Second level</a:t>
            </a:r>
          </a:p>
          <a:p>
            <a:pPr lvl="2"/>
            <a:r>
              <a:rPr lang="en-US" altLang="sv-SE"/>
              <a:t>Third level</a:t>
            </a:r>
          </a:p>
          <a:p>
            <a:pPr lvl="3"/>
            <a:r>
              <a:rPr lang="en-US" altLang="sv-SE"/>
              <a:t>Fourth level</a:t>
            </a:r>
          </a:p>
          <a:p>
            <a:pPr lvl="4"/>
            <a:r>
              <a:rPr lang="en-US" altLang="sv-SE"/>
              <a:t>Fifth level</a:t>
            </a:r>
          </a:p>
        </p:txBody>
      </p:sp>
      <p:pic>
        <p:nvPicPr>
          <p:cNvPr id="7175" name="Bildobjekt 8">
            <a:extLst>
              <a:ext uri="{FF2B5EF4-FFF2-40B4-BE49-F238E27FC236}">
                <a16:creationId xmlns:a16="http://schemas.microsoft.com/office/drawing/2014/main" id="{6E8F707B-2FDB-1493-9998-AF60403F4708}"/>
              </a:ext>
            </a:extLst>
          </p:cNvPr>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371263" y="6051550"/>
            <a:ext cx="5762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683274"/>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Lst>
  <p:hf hdr="0" ftr="0" dt="0"/>
  <p:txStyles>
    <p:titleStyle>
      <a:lvl1pPr algn="ctr" defTabSz="455613" rtl="0" eaLnBrk="0" fontAlgn="base" hangingPunct="0">
        <a:lnSpc>
          <a:spcPct val="90000"/>
        </a:lnSpc>
        <a:spcBef>
          <a:spcPct val="0"/>
        </a:spcBef>
        <a:spcAft>
          <a:spcPct val="0"/>
        </a:spcAft>
        <a:defRPr sz="3200" kern="1200" cap="all">
          <a:solidFill>
            <a:schemeClr val="tx1"/>
          </a:solidFill>
          <a:latin typeface="+mj-lt"/>
          <a:ea typeface="+mj-ea"/>
          <a:cs typeface="+mj-cs"/>
        </a:defRPr>
      </a:lvl1pPr>
      <a:lvl2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2pPr>
      <a:lvl3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3pPr>
      <a:lvl4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4pPr>
      <a:lvl5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5pPr>
      <a:lvl6pPr marL="457200" algn="ctr" defTabSz="455613" rtl="0" fontAlgn="base">
        <a:lnSpc>
          <a:spcPct val="90000"/>
        </a:lnSpc>
        <a:spcBef>
          <a:spcPct val="0"/>
        </a:spcBef>
        <a:spcAft>
          <a:spcPct val="0"/>
        </a:spcAft>
        <a:defRPr sz="3200">
          <a:solidFill>
            <a:schemeClr val="tx1"/>
          </a:solidFill>
          <a:latin typeface="Arial" panose="020B0604020202020204" pitchFamily="34" charset="0"/>
        </a:defRPr>
      </a:lvl6pPr>
      <a:lvl7pPr marL="914400" algn="ctr" defTabSz="455613" rtl="0" fontAlgn="base">
        <a:lnSpc>
          <a:spcPct val="90000"/>
        </a:lnSpc>
        <a:spcBef>
          <a:spcPct val="0"/>
        </a:spcBef>
        <a:spcAft>
          <a:spcPct val="0"/>
        </a:spcAft>
        <a:defRPr sz="3200">
          <a:solidFill>
            <a:schemeClr val="tx1"/>
          </a:solidFill>
          <a:latin typeface="Arial" panose="020B0604020202020204" pitchFamily="34" charset="0"/>
        </a:defRPr>
      </a:lvl7pPr>
      <a:lvl8pPr marL="1371600" algn="ctr" defTabSz="455613" rtl="0" fontAlgn="base">
        <a:lnSpc>
          <a:spcPct val="90000"/>
        </a:lnSpc>
        <a:spcBef>
          <a:spcPct val="0"/>
        </a:spcBef>
        <a:spcAft>
          <a:spcPct val="0"/>
        </a:spcAft>
        <a:defRPr sz="3200">
          <a:solidFill>
            <a:schemeClr val="tx1"/>
          </a:solidFill>
          <a:latin typeface="Arial" panose="020B0604020202020204" pitchFamily="34" charset="0"/>
        </a:defRPr>
      </a:lvl8pPr>
      <a:lvl9pPr marL="1828800" algn="ctr" defTabSz="455613" rtl="0" fontAlgn="base">
        <a:lnSpc>
          <a:spcPct val="90000"/>
        </a:lnSpc>
        <a:spcBef>
          <a:spcPct val="0"/>
        </a:spcBef>
        <a:spcAft>
          <a:spcPct val="0"/>
        </a:spcAft>
        <a:defRPr sz="3200">
          <a:solidFill>
            <a:schemeClr val="tx1"/>
          </a:solidFill>
          <a:latin typeface="Arial" panose="020B0604020202020204" pitchFamily="34" charset="0"/>
        </a:defRPr>
      </a:lvl9pPr>
    </p:titleStyle>
    <p:bodyStyle>
      <a:lvl1pPr marL="341313" indent="-341313" algn="l" defTabSz="455613" rtl="0" eaLnBrk="0" fontAlgn="base" hangingPunct="0">
        <a:spcBef>
          <a:spcPts val="388"/>
        </a:spcBef>
        <a:spcAft>
          <a:spcPct val="0"/>
        </a:spcAft>
        <a:buFont typeface="Arial" panose="020B0604020202020204" pitchFamily="34" charset="0"/>
        <a:buChar char="•"/>
        <a:defRPr sz="1600" kern="1200">
          <a:solidFill>
            <a:schemeClr val="tx1"/>
          </a:solidFill>
          <a:latin typeface="+mn-lt"/>
          <a:ea typeface="+mn-ea"/>
          <a:cs typeface="+mn-cs"/>
        </a:defRPr>
      </a:lvl1pPr>
      <a:lvl2pPr marL="698500" indent="-341313" algn="l" defTabSz="455613" rtl="0" eaLnBrk="0" fontAlgn="base" hangingPunct="0">
        <a:spcBef>
          <a:spcPts val="388"/>
        </a:spcBef>
        <a:spcAft>
          <a:spcPct val="0"/>
        </a:spcAft>
        <a:buFont typeface="Arial" panose="020B0604020202020204" pitchFamily="34" charset="0"/>
        <a:buChar char="•"/>
        <a:defRPr sz="1600" kern="1200">
          <a:solidFill>
            <a:schemeClr val="tx1"/>
          </a:solidFill>
          <a:latin typeface="+mn-lt"/>
          <a:ea typeface="+mn-ea"/>
          <a:cs typeface="+mn-cs"/>
        </a:defRPr>
      </a:lvl2pPr>
      <a:lvl3pPr marL="998538" indent="-284163" algn="l" defTabSz="455613" rtl="0" eaLnBrk="0" fontAlgn="base" hangingPunct="0">
        <a:spcBef>
          <a:spcPts val="388"/>
        </a:spcBef>
        <a:spcAft>
          <a:spcPct val="0"/>
        </a:spcAft>
        <a:buFont typeface="Arial" panose="020B0604020202020204" pitchFamily="34" charset="0"/>
        <a:buChar char="•"/>
        <a:defRPr sz="1600" kern="1200">
          <a:solidFill>
            <a:schemeClr val="tx1"/>
          </a:solidFill>
          <a:latin typeface="+mn-lt"/>
          <a:ea typeface="+mn-ea"/>
          <a:cs typeface="+mn-cs"/>
        </a:defRPr>
      </a:lvl3pPr>
      <a:lvl4pPr marL="1363663" indent="-284163" algn="l" defTabSz="455613" rtl="0" eaLnBrk="0" fontAlgn="base" hangingPunct="0">
        <a:spcBef>
          <a:spcPts val="388"/>
        </a:spcBef>
        <a:spcAft>
          <a:spcPct val="0"/>
        </a:spcAft>
        <a:buFont typeface="Arial" panose="020B0604020202020204" pitchFamily="34" charset="0"/>
        <a:buChar char="•"/>
        <a:defRPr sz="1600" kern="1200">
          <a:solidFill>
            <a:schemeClr val="tx1"/>
          </a:solidFill>
          <a:latin typeface="+mn-lt"/>
          <a:ea typeface="+mn-ea"/>
          <a:cs typeface="+mn-cs"/>
        </a:defRPr>
      </a:lvl4pPr>
      <a:lvl5pPr marL="1720850" indent="-284163" algn="l" defTabSz="455613" rtl="0" eaLnBrk="0" fontAlgn="base" hangingPunct="0">
        <a:spcBef>
          <a:spcPts val="388"/>
        </a:spcBef>
        <a:spcAft>
          <a:spcPct val="0"/>
        </a:spcAft>
        <a:buFont typeface="Arial" panose="020B0604020202020204" pitchFamily="34" charset="0"/>
        <a:buChar char="•"/>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Bildobjekt 9">
            <a:extLst>
              <a:ext uri="{FF2B5EF4-FFF2-40B4-BE49-F238E27FC236}">
                <a16:creationId xmlns:a16="http://schemas.microsoft.com/office/drawing/2014/main" id="{484B24C1-09CB-615C-D169-BDFB92B2D9E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19" name="Object 7" hidden="1">
            <a:extLst>
              <a:ext uri="{FF2B5EF4-FFF2-40B4-BE49-F238E27FC236}">
                <a16:creationId xmlns:a16="http://schemas.microsoft.com/office/drawing/2014/main" id="{FB4E99F7-74D3-44A2-587F-CF6827D5D961}"/>
              </a:ext>
            </a:extLst>
          </p:cNvPr>
          <p:cNvGraphicFramePr>
            <a:graphicFrameLocks noChangeAspect="1"/>
          </p:cNvGraphicFramePr>
          <p:nvPr userDrawn="1">
            <p:custDataLst>
              <p:tags r:id="rId4"/>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9219" name="Object 7" hidden="1">
                        <a:extLst>
                          <a:ext uri="{FF2B5EF4-FFF2-40B4-BE49-F238E27FC236}">
                            <a16:creationId xmlns:a16="http://schemas.microsoft.com/office/drawing/2014/main" id="{FB4E99F7-74D3-44A2-587F-CF6827D5D9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0" name="Platshållare för rubrik 1">
            <a:extLst>
              <a:ext uri="{FF2B5EF4-FFF2-40B4-BE49-F238E27FC236}">
                <a16:creationId xmlns:a16="http://schemas.microsoft.com/office/drawing/2014/main" id="{FCE9198F-E031-E8CE-988F-FECB17C49DB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sv-SE" altLang="sv-SE"/>
          </a:p>
        </p:txBody>
      </p:sp>
      <p:sp>
        <p:nvSpPr>
          <p:cNvPr id="9221" name="Platshållare för text 2">
            <a:extLst>
              <a:ext uri="{FF2B5EF4-FFF2-40B4-BE49-F238E27FC236}">
                <a16:creationId xmlns:a16="http://schemas.microsoft.com/office/drawing/2014/main" id="{814CE9BB-3476-5537-DA22-D4FE7A7AEFD8}"/>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sv-SE"/>
              <a:t>Click to edit Master text styles</a:t>
            </a:r>
          </a:p>
          <a:p>
            <a:pPr lvl="1"/>
            <a:r>
              <a:rPr lang="en-US" altLang="sv-SE"/>
              <a:t>Second level</a:t>
            </a:r>
          </a:p>
          <a:p>
            <a:pPr lvl="2"/>
            <a:r>
              <a:rPr lang="en-US" altLang="sv-SE"/>
              <a:t>Third level</a:t>
            </a:r>
          </a:p>
          <a:p>
            <a:pPr lvl="3"/>
            <a:r>
              <a:rPr lang="en-US" altLang="sv-SE"/>
              <a:t>Fourth level</a:t>
            </a:r>
          </a:p>
          <a:p>
            <a:pPr lvl="4"/>
            <a:r>
              <a:rPr lang="en-US" altLang="sv-SE"/>
              <a:t>Fifth level</a:t>
            </a:r>
            <a:endParaRPr lang="sv-SE" altLang="sv-SE"/>
          </a:p>
          <a:p>
            <a:pPr lvl="0"/>
            <a:endParaRPr lang="sv-SE" altLang="sv-SE"/>
          </a:p>
        </p:txBody>
      </p:sp>
      <p:pic>
        <p:nvPicPr>
          <p:cNvPr id="9222" name="Bildobjekt 6">
            <a:extLst>
              <a:ext uri="{FF2B5EF4-FFF2-40B4-BE49-F238E27FC236}">
                <a16:creationId xmlns:a16="http://schemas.microsoft.com/office/drawing/2014/main" id="{29B9447B-EEAB-B11D-484D-C1B86BCA7427}"/>
              </a:ext>
            </a:extLst>
          </p:cNvPr>
          <p:cNvPicPr>
            <a:picLocks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6338" y="6003925"/>
            <a:ext cx="6477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993367"/>
      </p:ext>
    </p:extLst>
  </p:cSld>
  <p:clrMap bg1="lt1" tx1="dk1" bg2="lt2" tx2="dk2" accent1="accent1" accent2="accent2" accent3="accent3" accent4="accent4" accent5="accent5" accent6="accent6" hlink="hlink" folHlink="folHlink"/>
  <p:sldLayoutIdLst>
    <p:sldLayoutId id="2147483882" r:id="rId1"/>
    <p:sldLayoutId id="2147483883" r:id="rId2"/>
  </p:sldLayoutIdLst>
  <p:hf hdr="0" ftr="0" dt="0"/>
  <p:txStyles>
    <p:titleStyle>
      <a:lvl1pPr algn="ctr" defTabSz="455613" rtl="0" eaLnBrk="0" fontAlgn="base" hangingPunct="0">
        <a:spcBef>
          <a:spcPct val="0"/>
        </a:spcBef>
        <a:spcAft>
          <a:spcPct val="0"/>
        </a:spcAft>
        <a:defRPr sz="2800" kern="1200">
          <a:solidFill>
            <a:schemeClr val="tx2"/>
          </a:solidFill>
          <a:latin typeface="+mj-lt"/>
          <a:ea typeface="+mj-ea"/>
          <a:cs typeface="+mj-cs"/>
        </a:defRPr>
      </a:lvl1pPr>
      <a:lvl2pPr algn="ctr" defTabSz="455613" rtl="0" eaLnBrk="0" fontAlgn="base" hangingPunct="0">
        <a:spcBef>
          <a:spcPct val="0"/>
        </a:spcBef>
        <a:spcAft>
          <a:spcPct val="0"/>
        </a:spcAft>
        <a:defRPr sz="2800">
          <a:solidFill>
            <a:schemeClr val="tx2"/>
          </a:solidFill>
          <a:latin typeface="Arial" panose="020B0604020202020204" pitchFamily="34" charset="0"/>
        </a:defRPr>
      </a:lvl2pPr>
      <a:lvl3pPr algn="ctr" defTabSz="455613" rtl="0" eaLnBrk="0" fontAlgn="base" hangingPunct="0">
        <a:spcBef>
          <a:spcPct val="0"/>
        </a:spcBef>
        <a:spcAft>
          <a:spcPct val="0"/>
        </a:spcAft>
        <a:defRPr sz="2800">
          <a:solidFill>
            <a:schemeClr val="tx2"/>
          </a:solidFill>
          <a:latin typeface="Arial" panose="020B0604020202020204" pitchFamily="34" charset="0"/>
        </a:defRPr>
      </a:lvl3pPr>
      <a:lvl4pPr algn="ctr" defTabSz="455613" rtl="0" eaLnBrk="0" fontAlgn="base" hangingPunct="0">
        <a:spcBef>
          <a:spcPct val="0"/>
        </a:spcBef>
        <a:spcAft>
          <a:spcPct val="0"/>
        </a:spcAft>
        <a:defRPr sz="2800">
          <a:solidFill>
            <a:schemeClr val="tx2"/>
          </a:solidFill>
          <a:latin typeface="Arial" panose="020B0604020202020204" pitchFamily="34" charset="0"/>
        </a:defRPr>
      </a:lvl4pPr>
      <a:lvl5pPr algn="ctr" defTabSz="455613" rtl="0" eaLnBrk="0" fontAlgn="base" hangingPunct="0">
        <a:spcBef>
          <a:spcPct val="0"/>
        </a:spcBef>
        <a:spcAft>
          <a:spcPct val="0"/>
        </a:spcAft>
        <a:defRPr sz="2800">
          <a:solidFill>
            <a:schemeClr val="tx2"/>
          </a:solidFill>
          <a:latin typeface="Arial" panose="020B0604020202020204" pitchFamily="34" charset="0"/>
        </a:defRPr>
      </a:lvl5pPr>
      <a:lvl6pPr marL="457200" algn="ctr" defTabSz="455613" rtl="0" fontAlgn="base">
        <a:spcBef>
          <a:spcPct val="0"/>
        </a:spcBef>
        <a:spcAft>
          <a:spcPct val="0"/>
        </a:spcAft>
        <a:defRPr sz="2800">
          <a:solidFill>
            <a:schemeClr val="tx2"/>
          </a:solidFill>
          <a:latin typeface="Arial" panose="020B0604020202020204" pitchFamily="34" charset="0"/>
        </a:defRPr>
      </a:lvl6pPr>
      <a:lvl7pPr marL="914400" algn="ctr" defTabSz="455613" rtl="0" fontAlgn="base">
        <a:spcBef>
          <a:spcPct val="0"/>
        </a:spcBef>
        <a:spcAft>
          <a:spcPct val="0"/>
        </a:spcAft>
        <a:defRPr sz="2800">
          <a:solidFill>
            <a:schemeClr val="tx2"/>
          </a:solidFill>
          <a:latin typeface="Arial" panose="020B0604020202020204" pitchFamily="34" charset="0"/>
        </a:defRPr>
      </a:lvl7pPr>
      <a:lvl8pPr marL="1371600" algn="ctr" defTabSz="455613" rtl="0" fontAlgn="base">
        <a:spcBef>
          <a:spcPct val="0"/>
        </a:spcBef>
        <a:spcAft>
          <a:spcPct val="0"/>
        </a:spcAft>
        <a:defRPr sz="2800">
          <a:solidFill>
            <a:schemeClr val="tx2"/>
          </a:solidFill>
          <a:latin typeface="Arial" panose="020B0604020202020204" pitchFamily="34" charset="0"/>
        </a:defRPr>
      </a:lvl8pPr>
      <a:lvl9pPr marL="1828800" algn="ctr" defTabSz="455613" rtl="0" fontAlgn="base">
        <a:spcBef>
          <a:spcPct val="0"/>
        </a:spcBef>
        <a:spcAft>
          <a:spcPct val="0"/>
        </a:spcAft>
        <a:defRPr sz="2800">
          <a:solidFill>
            <a:schemeClr val="tx2"/>
          </a:solidFill>
          <a:latin typeface="Arial" panose="020B0604020202020204" pitchFamily="34" charset="0"/>
        </a:defRPr>
      </a:lvl9pPr>
    </p:titleStyle>
    <p:bodyStyle>
      <a:lvl1pPr marL="341313" indent="-341313" algn="l" defTabSz="455613" rtl="0" eaLnBrk="0" fontAlgn="base" hangingPunct="0">
        <a:spcBef>
          <a:spcPct val="20000"/>
        </a:spcBef>
        <a:spcAft>
          <a:spcPct val="0"/>
        </a:spcAft>
        <a:buFont typeface="Arial" panose="020B0604020202020204" pitchFamily="34" charset="0"/>
        <a:buChar char="•"/>
        <a:defRPr sz="1600" kern="1200">
          <a:solidFill>
            <a:schemeClr val="tx2"/>
          </a:solidFill>
          <a:latin typeface="+mn-lt"/>
          <a:ea typeface="+mn-ea"/>
          <a:cs typeface="+mn-cs"/>
        </a:defRPr>
      </a:lvl1pPr>
      <a:lvl2pPr marL="798513" indent="-341313" algn="l" defTabSz="455613" rtl="0" eaLnBrk="0" fontAlgn="base" hangingPunct="0">
        <a:spcBef>
          <a:spcPct val="20000"/>
        </a:spcBef>
        <a:spcAft>
          <a:spcPct val="0"/>
        </a:spcAft>
        <a:buFont typeface="Arial" panose="020B0604020202020204" pitchFamily="34" charset="0"/>
        <a:buChar char="•"/>
        <a:defRPr sz="1600" kern="1200">
          <a:solidFill>
            <a:schemeClr val="tx2"/>
          </a:solidFill>
          <a:latin typeface="+mn-lt"/>
          <a:ea typeface="+mn-ea"/>
          <a:cs typeface="+mn-cs"/>
        </a:defRPr>
      </a:lvl2pPr>
      <a:lvl3pPr marL="1255713" indent="-341313" algn="l" defTabSz="455613" rtl="0" eaLnBrk="0" fontAlgn="base" hangingPunct="0">
        <a:spcBef>
          <a:spcPct val="20000"/>
        </a:spcBef>
        <a:spcAft>
          <a:spcPct val="0"/>
        </a:spcAft>
        <a:buFont typeface="Arial" panose="020B0604020202020204" pitchFamily="34" charset="0"/>
        <a:buChar char="•"/>
        <a:defRPr sz="1600" kern="1200">
          <a:solidFill>
            <a:schemeClr val="tx2"/>
          </a:solidFill>
          <a:latin typeface="+mn-lt"/>
          <a:ea typeface="+mn-ea"/>
          <a:cs typeface="+mn-cs"/>
        </a:defRPr>
      </a:lvl3pPr>
      <a:lvl4pPr marL="1712913" indent="-341313" algn="l" defTabSz="455613" rtl="0" eaLnBrk="0" fontAlgn="base" hangingPunct="0">
        <a:spcBef>
          <a:spcPct val="20000"/>
        </a:spcBef>
        <a:spcAft>
          <a:spcPct val="0"/>
        </a:spcAft>
        <a:buFont typeface="Arial" panose="020B0604020202020204" pitchFamily="34" charset="0"/>
        <a:buChar char="•"/>
        <a:defRPr sz="1600" kern="1200">
          <a:solidFill>
            <a:schemeClr val="tx2"/>
          </a:solidFill>
          <a:latin typeface="+mn-lt"/>
          <a:ea typeface="+mn-ea"/>
          <a:cs typeface="+mn-cs"/>
        </a:defRPr>
      </a:lvl4pPr>
      <a:lvl5pPr marL="2170113" indent="-341313" algn="l" defTabSz="455613" rtl="0" eaLnBrk="0" fontAlgn="base" hangingPunct="0">
        <a:spcBef>
          <a:spcPct val="20000"/>
        </a:spcBef>
        <a:spcAft>
          <a:spcPct val="0"/>
        </a:spcAft>
        <a:buFont typeface="Arial" panose="020B0604020202020204" pitchFamily="34" charset="0"/>
        <a:buChar char="•"/>
        <a:defRPr sz="1600" kern="1200">
          <a:solidFill>
            <a:schemeClr val="tx2"/>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15514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Lst>
  <p:hf hdr="0" dt="0"/>
  <p:txStyles>
    <p:titleStyle>
      <a:lvl1pPr algn="l" defTabSz="914400" rtl="0" eaLnBrk="1" latinLnBrk="0" hangingPunct="1">
        <a:lnSpc>
          <a:spcPct val="100000"/>
        </a:lnSpc>
        <a:spcBef>
          <a:spcPct val="0"/>
        </a:spcBef>
        <a:buNone/>
        <a:defRPr sz="333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C200CDE-62B0-C3E9-A700-627984EAB6CE}"/>
              </a:ext>
            </a:extLst>
          </p:cNvPr>
          <p:cNvSpPr>
            <a:spLocks noGrp="1"/>
          </p:cNvSpPr>
          <p:nvPr>
            <p:ph type="sldNum" sz="quarter" idx="4"/>
          </p:nvPr>
        </p:nvSpPr>
        <p:spPr>
          <a:xfrm>
            <a:off x="11115180" y="289278"/>
            <a:ext cx="629575" cy="365125"/>
          </a:xfrm>
          <a:prstGeom prst="rect">
            <a:avLst/>
          </a:prstGeom>
        </p:spPr>
        <p:txBody>
          <a:bodyPr vert="horz" lIns="91440" tIns="45720" rIns="91440" bIns="45720" rtlCol="0" anchor="ctr"/>
          <a:lstStyle>
            <a:lvl1pPr algn="l">
              <a:defRPr sz="1200">
                <a:solidFill>
                  <a:srgbClr val="5F6062"/>
                </a:solidFill>
              </a:defRPr>
            </a:lvl1pPr>
          </a:lstStyle>
          <a:p>
            <a:fld id="{E1BB7830-E6A0-40E7-B3B6-3256FDB1408C}" type="slidenum">
              <a:rPr lang="en-GB" smtClean="0"/>
              <a:pPr/>
              <a:t>‹#›</a:t>
            </a:fld>
            <a:endParaRPr lang="en-GB"/>
          </a:p>
        </p:txBody>
      </p:sp>
      <p:sp>
        <p:nvSpPr>
          <p:cNvPr id="3" name="Title Placeholder 2">
            <a:extLst>
              <a:ext uri="{FF2B5EF4-FFF2-40B4-BE49-F238E27FC236}">
                <a16:creationId xmlns:a16="http://schemas.microsoft.com/office/drawing/2014/main" id="{6EDA8DDE-AF99-7AFE-FCB8-7B6F91BECA71}"/>
              </a:ext>
            </a:extLst>
          </p:cNvPr>
          <p:cNvSpPr>
            <a:spLocks noGrp="1"/>
          </p:cNvSpPr>
          <p:nvPr>
            <p:ph type="title"/>
          </p:nvPr>
        </p:nvSpPr>
        <p:spPr>
          <a:xfrm>
            <a:off x="926980" y="1096914"/>
            <a:ext cx="10515600" cy="673676"/>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4" name="Text Placeholder 3">
            <a:extLst>
              <a:ext uri="{FF2B5EF4-FFF2-40B4-BE49-F238E27FC236}">
                <a16:creationId xmlns:a16="http://schemas.microsoft.com/office/drawing/2014/main" id="{7C4EB8C0-0211-9AD4-1877-B4DCC97C0937}"/>
              </a:ext>
            </a:extLst>
          </p:cNvPr>
          <p:cNvSpPr>
            <a:spLocks noGrp="1"/>
          </p:cNvSpPr>
          <p:nvPr>
            <p:ph type="body" idx="1"/>
          </p:nvPr>
        </p:nvSpPr>
        <p:spPr>
          <a:xfrm>
            <a:off x="935858" y="1825625"/>
            <a:ext cx="10515600" cy="4232275"/>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a:extLst>
              <a:ext uri="{FF2B5EF4-FFF2-40B4-BE49-F238E27FC236}">
                <a16:creationId xmlns:a16="http://schemas.microsoft.com/office/drawing/2014/main" id="{222F58FE-525E-F39E-DCE8-78EF1D9FB6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9FC5E-5EA3-4A4F-8C3D-B3BAB68D6806}" type="datetimeFigureOut">
              <a:rPr lang="en-GB" smtClean="0"/>
              <a:t>30/04/2024</a:t>
            </a:fld>
            <a:endParaRPr lang="en-GB"/>
          </a:p>
        </p:txBody>
      </p:sp>
      <p:sp>
        <p:nvSpPr>
          <p:cNvPr id="6" name="Footer Placeholder 5">
            <a:extLst>
              <a:ext uri="{FF2B5EF4-FFF2-40B4-BE49-F238E27FC236}">
                <a16:creationId xmlns:a16="http://schemas.microsoft.com/office/drawing/2014/main" id="{AD88E3D2-B4E3-5AA4-9DA3-8BC2EDF504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4694A68C-E559-4582-75DE-EB69098D609E}"/>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
        <p:nvSpPr>
          <p:cNvPr id="2" name="Rectangle 1">
            <a:extLst>
              <a:ext uri="{FF2B5EF4-FFF2-40B4-BE49-F238E27FC236}">
                <a16:creationId xmlns:a16="http://schemas.microsoft.com/office/drawing/2014/main" id="{ECE90A7B-12E8-23C1-10F5-F1E9FD9259B1}"/>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566455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Lst>
  <p:hf hdr="0" dt="0"/>
  <p:txStyles>
    <p:titleStyle>
      <a:lvl1pPr algn="l" defTabSz="914400" rtl="0" eaLnBrk="1" latinLnBrk="0" hangingPunct="1">
        <a:lnSpc>
          <a:spcPct val="100000"/>
        </a:lnSpc>
        <a:spcBef>
          <a:spcPct val="0"/>
        </a:spcBef>
        <a:buNone/>
        <a:defRPr sz="3000" kern="1200">
          <a:solidFill>
            <a:srgbClr val="5F606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2pPr>
      <a:lvl3pPr marL="541338" indent="-254000" algn="l" defTabSz="914400" rtl="0" eaLnBrk="1" latinLnBrk="0" hangingPunct="1">
        <a:lnSpc>
          <a:spcPct val="100000"/>
        </a:lnSpc>
        <a:spcBef>
          <a:spcPts val="500"/>
        </a:spcBef>
        <a:buFont typeface="Wingdings" panose="05000000000000000000" pitchFamily="2" charset="2"/>
        <a:buChar char="§"/>
        <a:defRPr sz="20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731">
          <p15:clr>
            <a:srgbClr val="F26B43"/>
          </p15:clr>
        </p15:guide>
        <p15:guide id="4" orient="horz" pos="1525">
          <p15:clr>
            <a:srgbClr val="F26B43"/>
          </p15:clr>
        </p15:guide>
        <p15:guide id="5" orient="horz" pos="3816">
          <p15:clr>
            <a:srgbClr val="F26B43"/>
          </p15:clr>
        </p15:guide>
        <p15:guide id="6" orient="horz" pos="1638">
          <p15:clr>
            <a:srgbClr val="F26B43"/>
          </p15:clr>
        </p15:guide>
        <p15:guide id="7" orient="horz" pos="913">
          <p15:clr>
            <a:srgbClr val="F26B43"/>
          </p15:clr>
        </p15:guide>
        <p15:guide id="8" pos="64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C200CDE-62B0-C3E9-A700-627984EAB6CE}"/>
              </a:ext>
            </a:extLst>
          </p:cNvPr>
          <p:cNvSpPr>
            <a:spLocks noGrp="1"/>
          </p:cNvSpPr>
          <p:nvPr>
            <p:ph type="sldNum" sz="quarter" idx="4"/>
          </p:nvPr>
        </p:nvSpPr>
        <p:spPr>
          <a:xfrm>
            <a:off x="11115180" y="289278"/>
            <a:ext cx="629575" cy="365125"/>
          </a:xfrm>
          <a:prstGeom prst="rect">
            <a:avLst/>
          </a:prstGeom>
        </p:spPr>
        <p:txBody>
          <a:bodyPr vert="horz" lIns="91440" tIns="45720" rIns="91440" bIns="45720" rtlCol="0" anchor="ctr"/>
          <a:lstStyle>
            <a:lvl1pPr algn="l">
              <a:defRPr sz="1200">
                <a:solidFill>
                  <a:srgbClr val="5F6062"/>
                </a:solidFill>
              </a:defRPr>
            </a:lvl1pPr>
          </a:lstStyle>
          <a:p>
            <a:fld id="{E1BB7830-E6A0-40E7-B3B6-3256FDB1408C}" type="slidenum">
              <a:rPr lang="en-GB" smtClean="0"/>
              <a:pPr/>
              <a:t>‹#›</a:t>
            </a:fld>
            <a:endParaRPr lang="en-GB"/>
          </a:p>
        </p:txBody>
      </p:sp>
      <p:sp>
        <p:nvSpPr>
          <p:cNvPr id="3" name="Title Placeholder 2">
            <a:extLst>
              <a:ext uri="{FF2B5EF4-FFF2-40B4-BE49-F238E27FC236}">
                <a16:creationId xmlns:a16="http://schemas.microsoft.com/office/drawing/2014/main" id="{6EDA8DDE-AF99-7AFE-FCB8-7B6F91BECA71}"/>
              </a:ext>
            </a:extLst>
          </p:cNvPr>
          <p:cNvSpPr>
            <a:spLocks noGrp="1"/>
          </p:cNvSpPr>
          <p:nvPr>
            <p:ph type="title"/>
          </p:nvPr>
        </p:nvSpPr>
        <p:spPr>
          <a:xfrm>
            <a:off x="926980" y="1096914"/>
            <a:ext cx="10515600" cy="673676"/>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4" name="Text Placeholder 3">
            <a:extLst>
              <a:ext uri="{FF2B5EF4-FFF2-40B4-BE49-F238E27FC236}">
                <a16:creationId xmlns:a16="http://schemas.microsoft.com/office/drawing/2014/main" id="{7C4EB8C0-0211-9AD4-1877-B4DCC97C0937}"/>
              </a:ext>
            </a:extLst>
          </p:cNvPr>
          <p:cNvSpPr>
            <a:spLocks noGrp="1"/>
          </p:cNvSpPr>
          <p:nvPr>
            <p:ph type="body" idx="1"/>
          </p:nvPr>
        </p:nvSpPr>
        <p:spPr>
          <a:xfrm>
            <a:off x="935858" y="1825625"/>
            <a:ext cx="10515600" cy="4232275"/>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a:extLst>
              <a:ext uri="{FF2B5EF4-FFF2-40B4-BE49-F238E27FC236}">
                <a16:creationId xmlns:a16="http://schemas.microsoft.com/office/drawing/2014/main" id="{222F58FE-525E-F39E-DCE8-78EF1D9FB6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9FC5E-5EA3-4A4F-8C3D-B3BAB68D6806}" type="datetimeFigureOut">
              <a:rPr lang="en-GB" smtClean="0"/>
              <a:t>30/04/2024</a:t>
            </a:fld>
            <a:endParaRPr lang="en-GB"/>
          </a:p>
        </p:txBody>
      </p:sp>
      <p:sp>
        <p:nvSpPr>
          <p:cNvPr id="6" name="Footer Placeholder 5">
            <a:extLst>
              <a:ext uri="{FF2B5EF4-FFF2-40B4-BE49-F238E27FC236}">
                <a16:creationId xmlns:a16="http://schemas.microsoft.com/office/drawing/2014/main" id="{AD88E3D2-B4E3-5AA4-9DA3-8BC2EDF504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4694A68C-E559-4582-75DE-EB69098D609E}"/>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019176" y="378132"/>
            <a:ext cx="1371327" cy="423183"/>
          </a:xfrm>
          <a:prstGeom prst="rect">
            <a:avLst/>
          </a:prstGeom>
        </p:spPr>
      </p:pic>
      <p:sp>
        <p:nvSpPr>
          <p:cNvPr id="2" name="Rectangle 1">
            <a:extLst>
              <a:ext uri="{FF2B5EF4-FFF2-40B4-BE49-F238E27FC236}">
                <a16:creationId xmlns:a16="http://schemas.microsoft.com/office/drawing/2014/main" id="{ECE90A7B-12E8-23C1-10F5-F1E9FD9259B1}"/>
              </a:ext>
            </a:extLst>
          </p:cNvPr>
          <p:cNvSpPr/>
          <p:nvPr userDrawn="1"/>
        </p:nvSpPr>
        <p:spPr>
          <a:xfrm>
            <a:off x="1019173" y="1134379"/>
            <a:ext cx="5071249" cy="45719"/>
          </a:xfrm>
          <a:prstGeom prst="rect">
            <a:avLst/>
          </a:prstGeom>
          <a:solidFill>
            <a:srgbClr val="072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3428389"/>
      </p:ext>
    </p:extLst>
  </p:cSld>
  <p:clrMap bg1="lt1" tx1="dk1" bg2="lt2" tx2="dk2" accent1="accent1" accent2="accent2" accent3="accent3" accent4="accent4" accent5="accent5" accent6="accent6" hlink="hlink" folHlink="folHlink"/>
  <p:sldLayoutIdLst>
    <p:sldLayoutId id="2147483806"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Lst>
  <p:hf hdr="0" dt="0"/>
  <p:txStyles>
    <p:titleStyle>
      <a:lvl1pPr algn="l" defTabSz="914400" rtl="0" eaLnBrk="1" latinLnBrk="0" hangingPunct="1">
        <a:lnSpc>
          <a:spcPct val="100000"/>
        </a:lnSpc>
        <a:spcBef>
          <a:spcPct val="0"/>
        </a:spcBef>
        <a:buNone/>
        <a:defRPr sz="3000" kern="1200">
          <a:solidFill>
            <a:srgbClr val="5F606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2pPr>
      <a:lvl3pPr marL="541338" indent="-254000" algn="l" defTabSz="914400" rtl="0" eaLnBrk="1" latinLnBrk="0" hangingPunct="1">
        <a:lnSpc>
          <a:spcPct val="100000"/>
        </a:lnSpc>
        <a:spcBef>
          <a:spcPts val="500"/>
        </a:spcBef>
        <a:buFont typeface="Wingdings" panose="05000000000000000000" pitchFamily="2" charset="2"/>
        <a:buChar char="§"/>
        <a:defRPr sz="20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731">
          <p15:clr>
            <a:srgbClr val="F26B43"/>
          </p15:clr>
        </p15:guide>
        <p15:guide id="4" orient="horz" pos="1525">
          <p15:clr>
            <a:srgbClr val="F26B43"/>
          </p15:clr>
        </p15:guide>
        <p15:guide id="5" orient="horz" pos="3816">
          <p15:clr>
            <a:srgbClr val="F26B43"/>
          </p15:clr>
        </p15:guide>
        <p15:guide id="6" orient="horz" pos="1638">
          <p15:clr>
            <a:srgbClr val="F26B43"/>
          </p15:clr>
        </p15:guide>
        <p15:guide id="7" orient="horz" pos="913">
          <p15:clr>
            <a:srgbClr val="F26B43"/>
          </p15:clr>
        </p15:guide>
        <p15:guide id="8" pos="64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1" y="222251"/>
            <a:ext cx="925830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de-DE"/>
              <a:t>Title</a:t>
            </a:r>
          </a:p>
        </p:txBody>
      </p:sp>
      <p:sp>
        <p:nvSpPr>
          <p:cNvPr id="1027" name="Rectangle 3"/>
          <p:cNvSpPr>
            <a:spLocks noGrp="1" noChangeArrowheads="1"/>
          </p:cNvSpPr>
          <p:nvPr>
            <p:ph type="body" idx="1"/>
          </p:nvPr>
        </p:nvSpPr>
        <p:spPr bwMode="auto">
          <a:xfrm>
            <a:off x="404285" y="1195388"/>
            <a:ext cx="11383433"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dirty="0"/>
              <a:t>First </a:t>
            </a:r>
            <a:r>
              <a:rPr lang="en-US" altLang="de-DE" dirty="0" err="1"/>
              <a:t>bulletpoint</a:t>
            </a:r>
            <a:endParaRPr lang="en-US" altLang="de-DE" dirty="0"/>
          </a:p>
          <a:p>
            <a:pPr lvl="1"/>
            <a:r>
              <a:rPr lang="en-US" altLang="de-DE" dirty="0"/>
              <a:t>Second </a:t>
            </a:r>
            <a:r>
              <a:rPr lang="en-US" altLang="de-DE" dirty="0" err="1"/>
              <a:t>bulletpoint</a:t>
            </a:r>
            <a:endParaRPr lang="en-US" altLang="de-DE" dirty="0"/>
          </a:p>
          <a:p>
            <a:pPr lvl="2"/>
            <a:r>
              <a:rPr lang="en-US" altLang="de-DE" dirty="0"/>
              <a:t>Third </a:t>
            </a:r>
            <a:r>
              <a:rPr lang="en-US" altLang="de-DE" dirty="0" err="1"/>
              <a:t>bulletpoint</a:t>
            </a:r>
            <a:endParaRPr lang="en-US" altLang="de-DE" dirty="0"/>
          </a:p>
        </p:txBody>
      </p:sp>
      <p:sp>
        <p:nvSpPr>
          <p:cNvPr id="1029" name="Text Box 11"/>
          <p:cNvSpPr txBox="1">
            <a:spLocks noChangeArrowheads="1"/>
          </p:cNvSpPr>
          <p:nvPr/>
        </p:nvSpPr>
        <p:spPr bwMode="auto">
          <a:xfrm>
            <a:off x="319617" y="6323608"/>
            <a:ext cx="2243738" cy="39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72000" rIns="72000" bIns="72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Prof. Dr. Martin Glaum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WHU – Otto </a:t>
            </a:r>
            <a:r>
              <a:rPr kumimoji="0" lang="en-US" sz="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Beisheim</a:t>
            </a:r>
            <a:r>
              <a:rPr kumimoji="0" 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School of Management</a:t>
            </a:r>
          </a:p>
        </p:txBody>
      </p:sp>
      <p:sp>
        <p:nvSpPr>
          <p:cNvPr id="1030" name="Text Box 11"/>
          <p:cNvSpPr txBox="1">
            <a:spLocks noChangeArrowheads="1"/>
          </p:cNvSpPr>
          <p:nvPr/>
        </p:nvSpPr>
        <p:spPr bwMode="auto">
          <a:xfrm>
            <a:off x="4436533" y="6315670"/>
            <a:ext cx="3361267"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72000" rIns="72000" bIns="72000"/>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Line 17"/>
          <p:cNvSpPr>
            <a:spLocks noChangeShapeType="1"/>
          </p:cNvSpPr>
          <p:nvPr/>
        </p:nvSpPr>
        <p:spPr bwMode="auto">
          <a:xfrm>
            <a:off x="406400" y="6336308"/>
            <a:ext cx="11381317" cy="0"/>
          </a:xfrm>
          <a:prstGeom prst="line">
            <a:avLst/>
          </a:prstGeom>
          <a:noFill/>
          <a:ln w="9525">
            <a:solidFill>
              <a:srgbClr val="2C459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1" name="Line 19"/>
          <p:cNvSpPr>
            <a:spLocks noChangeShapeType="1"/>
          </p:cNvSpPr>
          <p:nvPr/>
        </p:nvSpPr>
        <p:spPr bwMode="auto">
          <a:xfrm>
            <a:off x="419101" y="912813"/>
            <a:ext cx="11368617" cy="0"/>
          </a:xfrm>
          <a:prstGeom prst="line">
            <a:avLst/>
          </a:prstGeom>
          <a:noFill/>
          <a:ln w="28575">
            <a:solidFill>
              <a:srgbClr val="2C459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Rechteck 10"/>
          <p:cNvSpPr/>
          <p:nvPr/>
        </p:nvSpPr>
        <p:spPr bwMode="auto">
          <a:xfrm>
            <a:off x="12321118" y="2278063"/>
            <a:ext cx="2800349" cy="296545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ea typeface="+mn-ea"/>
                <a:cs typeface="Arial" pitchFamily="34" charset="0"/>
              </a:rPr>
              <a:t>*** English Template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sng" strike="noStrike" kern="1200" cap="none" spc="0" normalizeH="0" baseline="0" noProof="0">
              <a:ln>
                <a:noFill/>
              </a:ln>
              <a:solidFill>
                <a:srgbClr val="000000"/>
              </a:solidFill>
              <a:effectLst/>
              <a:uLnTx/>
              <a:uFillTx/>
              <a:latin typeface="Arial"/>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ea typeface="+mn-ea"/>
                <a:cs typeface="Arial" pitchFamily="34" charset="0"/>
              </a:rPr>
              <a:t>Font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pitchFamily="34" charset="0"/>
              </a:rPr>
              <a:t>Arial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pitchFamily="34" charset="0"/>
              </a:rPr>
              <a:t>14 </a:t>
            </a:r>
            <a:r>
              <a:rPr kumimoji="0" lang="en-US" sz="1000" b="0" i="0" u="none" strike="noStrike" kern="1200" cap="none" spc="0" normalizeH="0" baseline="0" noProof="0" err="1">
                <a:ln>
                  <a:noFill/>
                </a:ln>
                <a:solidFill>
                  <a:srgbClr val="000000"/>
                </a:solidFill>
                <a:effectLst/>
                <a:uLnTx/>
                <a:uFillTx/>
                <a:latin typeface="Arial"/>
                <a:ea typeface="+mn-ea"/>
                <a:cs typeface="Arial" pitchFamily="34" charset="0"/>
              </a:rPr>
              <a:t>pt</a:t>
            </a:r>
            <a:r>
              <a:rPr kumimoji="0" lang="en-US" sz="1000" b="0" i="0" u="none" strike="noStrike" kern="1200" cap="none" spc="0" normalizeH="0" baseline="0" noProof="0">
                <a:ln>
                  <a:noFill/>
                </a:ln>
                <a:solidFill>
                  <a:srgbClr val="000000"/>
                </a:solidFill>
                <a:effectLst/>
                <a:uLnTx/>
                <a:uFillTx/>
                <a:latin typeface="Arial"/>
                <a:ea typeface="+mn-ea"/>
                <a:cs typeface="Arial" pitchFamily="34" charset="0"/>
              </a:rPr>
              <a:t> average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ea typeface="+mn-ea"/>
                <a:cs typeface="Arial" pitchFamily="34" charset="0"/>
              </a:rPr>
              <a:t>Basic Colors</a:t>
            </a:r>
          </a:p>
          <a:p>
            <a:pPr marL="0" marR="0" lvl="0" indent="0" algn="l" defTabSz="914400" rtl="0" eaLnBrk="1" fontAlgn="auto" latinLnBrk="0" hangingPunct="1">
              <a:lnSpc>
                <a:spcPct val="100000"/>
              </a:lnSpc>
              <a:spcBef>
                <a:spcPts val="0"/>
              </a:spcBef>
              <a:spcAft>
                <a:spcPts val="0"/>
              </a:spcAft>
              <a:buClrTx/>
              <a:buSzTx/>
              <a:buFontTx/>
              <a:buNone/>
              <a:tabLst>
                <a:tab pos="180975" algn="l"/>
              </a:tabLst>
              <a:defRPr/>
            </a:pPr>
            <a:r>
              <a:rPr kumimoji="0" lang="en-US" sz="1000" b="0" i="0" u="none" strike="noStrike" kern="1200" cap="none" spc="0" normalizeH="0" baseline="0" noProof="0">
                <a:ln>
                  <a:noFill/>
                </a:ln>
                <a:solidFill>
                  <a:srgbClr val="FFFFFF"/>
                </a:solidFill>
                <a:effectLst/>
                <a:uLnTx/>
                <a:uFillTx/>
                <a:latin typeface="Arial"/>
                <a:ea typeface="+mn-ea"/>
                <a:cs typeface="Arial" pitchFamily="34" charset="0"/>
              </a:rPr>
              <a:t>	</a:t>
            </a:r>
            <a:r>
              <a:rPr kumimoji="0" lang="en-US" sz="1000" b="0" i="0" u="none" strike="noStrike" kern="1200" cap="none" spc="0" normalizeH="0" baseline="0" noProof="0">
                <a:ln>
                  <a:noFill/>
                </a:ln>
                <a:solidFill>
                  <a:srgbClr val="000000"/>
                </a:solidFill>
                <a:effectLst/>
                <a:uLnTx/>
                <a:uFillTx/>
                <a:latin typeface="Arial"/>
                <a:ea typeface="+mn-ea"/>
                <a:cs typeface="Arial" pitchFamily="34" charset="0"/>
              </a:rPr>
              <a:t>WHU 1: 44 / 69 / 146</a:t>
            </a:r>
          </a:p>
          <a:p>
            <a:pPr marL="0" marR="0" lvl="0" indent="0" algn="l" defTabSz="914400" rtl="0" eaLnBrk="1" fontAlgn="auto" latinLnBrk="0" hangingPunct="1">
              <a:lnSpc>
                <a:spcPct val="100000"/>
              </a:lnSpc>
              <a:spcBef>
                <a:spcPts val="0"/>
              </a:spcBef>
              <a:spcAft>
                <a:spcPts val="0"/>
              </a:spcAft>
              <a:buClrTx/>
              <a:buSzTx/>
              <a:buFontTx/>
              <a:buNone/>
              <a:tabLst>
                <a:tab pos="180975" algn="l"/>
              </a:tabLst>
              <a:defRPr/>
            </a:pPr>
            <a:r>
              <a:rPr kumimoji="0" lang="en-US" sz="1000" b="0" i="0" u="none" strike="noStrike" kern="1200" cap="none" spc="0" normalizeH="0" baseline="0" noProof="0">
                <a:ln>
                  <a:noFill/>
                </a:ln>
                <a:solidFill>
                  <a:srgbClr val="FFFFFF"/>
                </a:solidFill>
                <a:effectLst/>
                <a:uLnTx/>
                <a:uFillTx/>
                <a:latin typeface="Arial"/>
                <a:ea typeface="+mn-ea"/>
                <a:cs typeface="Arial" pitchFamily="34" charset="0"/>
              </a:rPr>
              <a:t>	</a:t>
            </a:r>
            <a:r>
              <a:rPr kumimoji="0" lang="en-US" sz="1000" b="0" i="0" u="none" strike="noStrike" kern="1200" cap="none" spc="0" normalizeH="0" baseline="0" noProof="0">
                <a:ln>
                  <a:noFill/>
                </a:ln>
                <a:solidFill>
                  <a:srgbClr val="000000"/>
                </a:solidFill>
                <a:effectLst/>
                <a:uLnTx/>
                <a:uFillTx/>
                <a:latin typeface="Arial"/>
                <a:ea typeface="+mn-ea"/>
                <a:cs typeface="Arial" pitchFamily="34" charset="0"/>
              </a:rPr>
              <a:t>WHU 2: 128 / 143 / 190</a:t>
            </a:r>
          </a:p>
          <a:p>
            <a:pPr marL="0" marR="0" lvl="0" indent="0" algn="l" defTabSz="914400" rtl="0" eaLnBrk="1" fontAlgn="auto" latinLnBrk="0" hangingPunct="1">
              <a:lnSpc>
                <a:spcPct val="100000"/>
              </a:lnSpc>
              <a:spcBef>
                <a:spcPts val="0"/>
              </a:spcBef>
              <a:spcAft>
                <a:spcPts val="0"/>
              </a:spcAft>
              <a:buClrTx/>
              <a:buSzTx/>
              <a:buFontTx/>
              <a:buNone/>
              <a:tabLst>
                <a:tab pos="180975" algn="l"/>
              </a:tabLst>
              <a:defRPr/>
            </a:pPr>
            <a:r>
              <a:rPr kumimoji="0" lang="en-US" sz="1000" b="0" i="0" u="none" strike="noStrike" kern="1200" cap="none" spc="0" normalizeH="0" baseline="0" noProof="0">
                <a:ln>
                  <a:noFill/>
                </a:ln>
                <a:solidFill>
                  <a:srgbClr val="000000"/>
                </a:solidFill>
                <a:effectLst/>
                <a:uLnTx/>
                <a:uFillTx/>
                <a:latin typeface="Arial"/>
                <a:ea typeface="+mn-ea"/>
                <a:cs typeface="Arial" pitchFamily="34" charset="0"/>
              </a:rPr>
              <a:t>     Grey 1: 81 / 82 / 86</a:t>
            </a:r>
          </a:p>
          <a:p>
            <a:pPr marL="0" marR="0" lvl="0" indent="0" algn="l" defTabSz="914400" rtl="0" eaLnBrk="1" fontAlgn="auto" latinLnBrk="0" hangingPunct="1">
              <a:lnSpc>
                <a:spcPct val="100000"/>
              </a:lnSpc>
              <a:spcBef>
                <a:spcPts val="0"/>
              </a:spcBef>
              <a:spcAft>
                <a:spcPts val="0"/>
              </a:spcAft>
              <a:buClrTx/>
              <a:buSzTx/>
              <a:buFontTx/>
              <a:buNone/>
              <a:tabLst>
                <a:tab pos="180975" algn="l"/>
              </a:tabLst>
              <a:defRPr/>
            </a:pPr>
            <a:r>
              <a:rPr kumimoji="0" lang="en-US" sz="1000" b="0" i="0" u="none" strike="noStrike" kern="1200" cap="none" spc="0" normalizeH="0" baseline="0" noProof="0">
                <a:ln>
                  <a:noFill/>
                </a:ln>
                <a:solidFill>
                  <a:srgbClr val="FFFFFF"/>
                </a:solidFill>
                <a:effectLst/>
                <a:uLnTx/>
                <a:uFillTx/>
                <a:latin typeface="Arial"/>
                <a:ea typeface="+mn-ea"/>
                <a:cs typeface="Arial" pitchFamily="34" charset="0"/>
              </a:rPr>
              <a:t>	</a:t>
            </a:r>
            <a:r>
              <a:rPr kumimoji="0" lang="en-US" sz="1000" b="0" i="0" u="none" strike="noStrike" kern="1200" cap="none" spc="0" normalizeH="0" baseline="0" noProof="0">
                <a:ln>
                  <a:noFill/>
                </a:ln>
                <a:solidFill>
                  <a:srgbClr val="000000"/>
                </a:solidFill>
                <a:effectLst/>
                <a:uLnTx/>
                <a:uFillTx/>
                <a:latin typeface="Arial"/>
                <a:ea typeface="+mn-ea"/>
                <a:cs typeface="Arial" pitchFamily="34" charset="0"/>
              </a:rPr>
              <a:t>Grey 2: 162 / 151 / 149</a:t>
            </a:r>
          </a:p>
          <a:p>
            <a:pPr marL="0" marR="0" lvl="0" indent="0" algn="l" defTabSz="914400" rtl="0" eaLnBrk="1" fontAlgn="auto" latinLnBrk="0" hangingPunct="1">
              <a:lnSpc>
                <a:spcPct val="100000"/>
              </a:lnSpc>
              <a:spcBef>
                <a:spcPts val="0"/>
              </a:spcBef>
              <a:spcAft>
                <a:spcPts val="0"/>
              </a:spcAft>
              <a:buClrTx/>
              <a:buSzTx/>
              <a:buFontTx/>
              <a:buNone/>
              <a:tabLst>
                <a:tab pos="180975" algn="l"/>
              </a:tabLst>
              <a:defRPr/>
            </a:pPr>
            <a:r>
              <a:rPr kumimoji="0" lang="en-US" sz="1000" b="0" i="0" u="none" strike="noStrike" kern="1200" cap="none" spc="0" normalizeH="0" baseline="0" noProof="0">
                <a:ln>
                  <a:noFill/>
                </a:ln>
                <a:solidFill>
                  <a:srgbClr val="FFFFFF"/>
                </a:solidFill>
                <a:effectLst/>
                <a:uLnTx/>
                <a:uFillTx/>
                <a:latin typeface="Arial"/>
                <a:ea typeface="+mn-ea"/>
                <a:cs typeface="Arial" pitchFamily="34" charset="0"/>
              </a:rPr>
              <a:t>	</a:t>
            </a:r>
            <a:r>
              <a:rPr kumimoji="0" lang="en-US" sz="1000" b="0" i="0" u="none" strike="noStrike" kern="1200" cap="none" spc="0" normalizeH="0" baseline="0" noProof="0">
                <a:ln>
                  <a:noFill/>
                </a:ln>
                <a:solidFill>
                  <a:srgbClr val="000000"/>
                </a:solidFill>
                <a:effectLst/>
                <a:uLnTx/>
                <a:uFillTx/>
                <a:latin typeface="Arial"/>
                <a:ea typeface="+mn-ea"/>
                <a:cs typeface="Arial" pitchFamily="34" charset="0"/>
              </a:rPr>
              <a:t>Grey 3: 199 / 193 / 191</a:t>
            </a:r>
          </a:p>
          <a:p>
            <a:pPr marL="0" marR="0" lvl="0" indent="0" algn="l" defTabSz="914400" rtl="0" eaLnBrk="1" fontAlgn="auto" latinLnBrk="0" hangingPunct="1">
              <a:lnSpc>
                <a:spcPct val="100000"/>
              </a:lnSpc>
              <a:spcBef>
                <a:spcPts val="0"/>
              </a:spcBef>
              <a:spcAft>
                <a:spcPts val="0"/>
              </a:spcAft>
              <a:buClrTx/>
              <a:buSzTx/>
              <a:buFontTx/>
              <a:buNone/>
              <a:tabLst>
                <a:tab pos="180975" algn="l"/>
              </a:tabLst>
              <a:defRPr/>
            </a:pPr>
            <a:r>
              <a:rPr kumimoji="0" lang="en-US" sz="1000" b="0" i="0" u="none" strike="noStrike" kern="1200" cap="none" spc="0" normalizeH="0" baseline="0" noProof="0">
                <a:ln>
                  <a:noFill/>
                </a:ln>
                <a:solidFill>
                  <a:srgbClr val="FFFFFF"/>
                </a:solidFill>
                <a:effectLst/>
                <a:uLnTx/>
                <a:uFillTx/>
                <a:latin typeface="Arial"/>
                <a:ea typeface="+mn-ea"/>
                <a:cs typeface="Arial" pitchFamily="34" charset="0"/>
              </a:rPr>
              <a:t>	</a:t>
            </a:r>
            <a:r>
              <a:rPr kumimoji="0" lang="en-US" sz="1000" b="0" i="0" u="none" strike="noStrike" kern="1200" cap="none" spc="0" normalizeH="0" baseline="0" noProof="0">
                <a:ln>
                  <a:noFill/>
                </a:ln>
                <a:solidFill>
                  <a:srgbClr val="000000"/>
                </a:solidFill>
                <a:effectLst/>
                <a:uLnTx/>
                <a:uFillTx/>
                <a:latin typeface="Arial"/>
                <a:ea typeface="+mn-ea"/>
                <a:cs typeface="Arial" pitchFamily="34" charset="0"/>
              </a:rPr>
              <a:t>Grey 4: 238 / 235 / 234</a:t>
            </a:r>
          </a:p>
          <a:p>
            <a:pPr marL="0" marR="0" lvl="0" indent="0" algn="l" defTabSz="914400" rtl="0" eaLnBrk="1" fontAlgn="auto" latinLnBrk="0" hangingPunct="1">
              <a:lnSpc>
                <a:spcPct val="100000"/>
              </a:lnSpc>
              <a:spcBef>
                <a:spcPts val="0"/>
              </a:spcBef>
              <a:spcAft>
                <a:spcPts val="0"/>
              </a:spcAft>
              <a:buClrTx/>
              <a:buSzTx/>
              <a:buFontTx/>
              <a:buNone/>
              <a:tabLst>
                <a:tab pos="180975" algn="l"/>
              </a:tabLst>
              <a:defRPr/>
            </a:pPr>
            <a:r>
              <a:rPr kumimoji="0" lang="en-US" sz="1000" b="0" i="0" u="none" strike="noStrike" kern="1200" cap="none" spc="0" normalizeH="0" baseline="0" noProof="0">
                <a:ln>
                  <a:noFill/>
                </a:ln>
                <a:solidFill>
                  <a:srgbClr val="FFFFFF"/>
                </a:solidFill>
                <a:effectLst/>
                <a:uLnTx/>
                <a:uFillTx/>
                <a:latin typeface="Arial"/>
                <a:ea typeface="+mn-ea"/>
                <a:cs typeface="Arial" pitchFamily="34" charset="0"/>
              </a:rPr>
              <a:t>	</a:t>
            </a:r>
            <a:r>
              <a:rPr kumimoji="0" lang="en-US" sz="1000" b="0" i="0" u="none" strike="noStrike" kern="1200" cap="none" spc="0" normalizeH="0" baseline="0" noProof="0">
                <a:ln>
                  <a:noFill/>
                </a:ln>
                <a:solidFill>
                  <a:srgbClr val="000000"/>
                </a:solidFill>
                <a:effectLst/>
                <a:uLnTx/>
                <a:uFillTx/>
                <a:latin typeface="Arial"/>
                <a:ea typeface="+mn-ea"/>
                <a:cs typeface="Arial" pitchFamily="34" charset="0"/>
              </a:rPr>
              <a:t>Red: 231 / 51 / 26</a:t>
            </a:r>
          </a:p>
          <a:p>
            <a:pPr marL="0" marR="0" lvl="0" indent="0" algn="l" defTabSz="914400" rtl="0" eaLnBrk="1" fontAlgn="base" latinLnBrk="0" hangingPunct="1">
              <a:lnSpc>
                <a:spcPct val="100000"/>
              </a:lnSpc>
              <a:spcBef>
                <a:spcPct val="0"/>
              </a:spcBef>
              <a:spcAft>
                <a:spcPct val="0"/>
              </a:spcAft>
              <a:buClrTx/>
              <a:buSzTx/>
              <a:buFontTx/>
              <a:buNone/>
              <a:tabLst>
                <a:tab pos="180975" algn="l"/>
              </a:tabLst>
              <a:defRPr/>
            </a:pPr>
            <a:endParaRPr kumimoji="0" lang="en-US" sz="1000" b="0" i="0" u="none" strike="noStrike" kern="1200" cap="none" spc="0" normalizeH="0" baseline="0" noProof="0">
              <a:ln>
                <a:noFill/>
              </a:ln>
              <a:solidFill>
                <a:srgbClr val="000000"/>
              </a:solidFill>
              <a:effectLst/>
              <a:uLnTx/>
              <a:uFillTx/>
              <a:latin typeface="Arial"/>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ea typeface="+mn-ea"/>
                <a:cs typeface="Arial" pitchFamily="34" charset="0"/>
              </a:rPr>
              <a:t>Bullet points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pitchFamily="34" charset="0"/>
              </a:rPr>
              <a:t>Level 1: “</a:t>
            </a:r>
            <a:r>
              <a:rPr kumimoji="0" lang="en-US" sz="1000" b="0" i="0" u="none" strike="noStrike" kern="1200" cap="none" spc="0" normalizeH="0" baseline="0" noProof="0">
                <a:ln>
                  <a:noFill/>
                </a:ln>
                <a:solidFill>
                  <a:srgbClr val="2C4592"/>
                </a:solidFill>
                <a:effectLst/>
                <a:uLnTx/>
                <a:uFillTx/>
                <a:latin typeface="Arial"/>
                <a:ea typeface="+mn-ea"/>
                <a:cs typeface="Arial" pitchFamily="34" charset="0"/>
              </a:rPr>
              <a:t>■</a:t>
            </a:r>
            <a:r>
              <a:rPr kumimoji="0" lang="en-US" sz="1000" b="0" i="0" u="none" strike="noStrike" kern="1200" cap="none" spc="0" normalizeH="0" baseline="0" noProof="0">
                <a:ln>
                  <a:noFill/>
                </a:ln>
                <a:solidFill>
                  <a:srgbClr val="000000"/>
                </a:solidFill>
                <a:effectLst/>
                <a:uLnTx/>
                <a:uFillTx/>
                <a:latin typeface="Arial"/>
                <a:ea typeface="+mn-ea"/>
                <a:cs typeface="Arial" pitchFamily="34" charset="0"/>
              </a:rPr>
              <a:t>”  in WHU 1</a:t>
            </a:r>
            <a:br>
              <a:rPr kumimoji="0" lang="en-US" sz="1000" b="0" i="0" u="none" strike="noStrike" kern="1200" cap="none" spc="0" normalizeH="0" baseline="0" noProof="0">
                <a:ln>
                  <a:noFill/>
                </a:ln>
                <a:solidFill>
                  <a:srgbClr val="FFFFFF"/>
                </a:solidFill>
                <a:effectLst/>
                <a:uLnTx/>
                <a:uFillTx/>
                <a:latin typeface="Arial"/>
                <a:ea typeface="+mn-ea"/>
                <a:cs typeface="Arial" pitchFamily="34" charset="0"/>
              </a:rPr>
            </a:br>
            <a:r>
              <a:rPr kumimoji="0" lang="en-US" sz="1000" b="0" i="0" u="none" strike="noStrike" kern="1200" cap="none" spc="0" normalizeH="0" baseline="0" noProof="0">
                <a:ln>
                  <a:noFill/>
                </a:ln>
                <a:solidFill>
                  <a:srgbClr val="000000"/>
                </a:solidFill>
                <a:effectLst/>
                <a:uLnTx/>
                <a:uFillTx/>
                <a:latin typeface="Arial"/>
                <a:ea typeface="+mn-ea"/>
                <a:cs typeface="Arial" pitchFamily="34" charset="0"/>
              </a:rPr>
              <a:t>Level 2: “</a:t>
            </a:r>
            <a:r>
              <a:rPr kumimoji="0" lang="en-US" sz="1000" b="0" i="0" u="none" strike="noStrike" kern="1200" cap="none" spc="0" normalizeH="0" baseline="0" noProof="0">
                <a:ln>
                  <a:noFill/>
                </a:ln>
                <a:solidFill>
                  <a:srgbClr val="2C4592"/>
                </a:solidFill>
                <a:effectLst/>
                <a:uLnTx/>
                <a:uFillTx/>
                <a:latin typeface="Arial"/>
                <a:ea typeface="+mn-ea"/>
                <a:cs typeface="Arial" pitchFamily="34" charset="0"/>
              </a:rPr>
              <a:t>-</a:t>
            </a:r>
            <a:r>
              <a:rPr kumimoji="0" lang="en-US" sz="1000" b="0" i="0" u="none" strike="noStrike" kern="1200" cap="none" spc="0" normalizeH="0" baseline="0" noProof="0">
                <a:ln>
                  <a:noFill/>
                </a:ln>
                <a:solidFill>
                  <a:srgbClr val="000000"/>
                </a:solidFill>
                <a:effectLst/>
                <a:uLnTx/>
                <a:uFillTx/>
                <a:latin typeface="Arial"/>
                <a:ea typeface="+mn-ea"/>
                <a:cs typeface="Arial" pitchFamily="34" charset="0"/>
              </a:rPr>
              <a:t>”  in WHU 2</a:t>
            </a:r>
          </a:p>
          <a:p>
            <a:pPr marL="0" marR="0" lvl="0" indent="0" algn="l" defTabSz="914400" rtl="0" eaLnBrk="1" fontAlgn="auto" latinLnBrk="0" hangingPunct="1">
              <a:lnSpc>
                <a:spcPct val="100000"/>
              </a:lnSpc>
              <a:spcBef>
                <a:spcPts val="0"/>
              </a:spcBef>
              <a:spcAft>
                <a:spcPts val="0"/>
              </a:spcAft>
              <a:buClrTx/>
              <a:buSzTx/>
              <a:buFontTx/>
              <a:buNone/>
              <a:tabLst>
                <a:tab pos="180975" algn="l"/>
              </a:tabLst>
              <a:defRPr/>
            </a:pPr>
            <a:r>
              <a:rPr kumimoji="0" lang="en-US" sz="1000" b="0" i="0" u="none" strike="noStrike" kern="1200" cap="none" spc="0" normalizeH="0" baseline="0" noProof="0">
                <a:ln>
                  <a:noFill/>
                </a:ln>
                <a:solidFill>
                  <a:srgbClr val="000000"/>
                </a:solidFill>
                <a:effectLst/>
                <a:uLnTx/>
                <a:uFillTx/>
                <a:latin typeface="Arial"/>
                <a:ea typeface="+mn-ea"/>
                <a:cs typeface="Arial" pitchFamily="34" charset="0"/>
              </a:rPr>
              <a:t>Level 3: “</a:t>
            </a:r>
            <a:r>
              <a:rPr kumimoji="0" lang="en-US" sz="1000" b="0" i="0" u="none" strike="noStrike" kern="1200" cap="none" spc="0" normalizeH="0" baseline="0" noProof="0">
                <a:ln>
                  <a:noFill/>
                </a:ln>
                <a:solidFill>
                  <a:srgbClr val="2C4592"/>
                </a:solidFill>
                <a:effectLst/>
                <a:uLnTx/>
                <a:uFillTx/>
                <a:latin typeface="Arial"/>
                <a:ea typeface="+mn-ea"/>
                <a:cs typeface="Arial" pitchFamily="34" charset="0"/>
              </a:rPr>
              <a:t>•</a:t>
            </a:r>
            <a:r>
              <a:rPr kumimoji="0" lang="en-US" sz="1000" b="0" i="0" u="none" strike="noStrike" kern="1200" cap="none" spc="0" normalizeH="0" baseline="0" noProof="0">
                <a:ln>
                  <a:noFill/>
                </a:ln>
                <a:solidFill>
                  <a:srgbClr val="000000"/>
                </a:solidFill>
                <a:effectLst/>
                <a:uLnTx/>
                <a:uFillTx/>
                <a:latin typeface="Arial"/>
                <a:ea typeface="+mn-ea"/>
                <a:cs typeface="Arial" pitchFamily="34" charset="0"/>
              </a:rPr>
              <a:t>”   in WHU 2</a:t>
            </a:r>
          </a:p>
          <a:p>
            <a:pPr marL="0" marR="0" lvl="0" indent="0" algn="l" defTabSz="914400" rtl="0" eaLnBrk="1" fontAlgn="auto" latinLnBrk="0" hangingPunct="1">
              <a:lnSpc>
                <a:spcPct val="100000"/>
              </a:lnSpc>
              <a:spcBef>
                <a:spcPts val="0"/>
              </a:spcBef>
              <a:spcAft>
                <a:spcPts val="0"/>
              </a:spcAft>
              <a:buClrTx/>
              <a:buSzTx/>
              <a:buFontTx/>
              <a:buNone/>
              <a:tabLst>
                <a:tab pos="180975" algn="l"/>
              </a:tabLst>
              <a:defRPr/>
            </a:pPr>
            <a:endParaRPr kumimoji="0" lang="en-US" sz="10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20" name="Rechteck 19"/>
          <p:cNvSpPr/>
          <p:nvPr/>
        </p:nvSpPr>
        <p:spPr bwMode="auto">
          <a:xfrm>
            <a:off x="12433300" y="4149725"/>
            <a:ext cx="143933" cy="107950"/>
          </a:xfrm>
          <a:prstGeom prst="rect">
            <a:avLst/>
          </a:prstGeom>
          <a:solidFill>
            <a:srgbClr val="C7C1B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cs typeface="Arial" pitchFamily="34" charset="0"/>
            </a:endParaRPr>
          </a:p>
        </p:txBody>
      </p:sp>
      <p:pic>
        <p:nvPicPr>
          <p:cNvPr id="1035" name="Grafik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9651" y="222250"/>
            <a:ext cx="188806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hteck 26"/>
          <p:cNvSpPr/>
          <p:nvPr/>
        </p:nvSpPr>
        <p:spPr bwMode="auto">
          <a:xfrm>
            <a:off x="12433301" y="3573464"/>
            <a:ext cx="122767" cy="96837"/>
          </a:xfrm>
          <a:prstGeom prst="rect">
            <a:avLst/>
          </a:prstGeom>
          <a:solidFill>
            <a:srgbClr val="2C459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28" name="Rechteck 27"/>
          <p:cNvSpPr/>
          <p:nvPr/>
        </p:nvSpPr>
        <p:spPr bwMode="auto">
          <a:xfrm>
            <a:off x="12433301" y="3725864"/>
            <a:ext cx="122767" cy="96837"/>
          </a:xfrm>
          <a:prstGeom prst="rect">
            <a:avLst/>
          </a:prstGeom>
          <a:solidFill>
            <a:srgbClr val="808FB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30" name="Rechteck 29"/>
          <p:cNvSpPr/>
          <p:nvPr/>
        </p:nvSpPr>
        <p:spPr bwMode="auto">
          <a:xfrm>
            <a:off x="12433301" y="4195764"/>
            <a:ext cx="122767" cy="96837"/>
          </a:xfrm>
          <a:prstGeom prst="rect">
            <a:avLst/>
          </a:prstGeom>
          <a:solidFill>
            <a:srgbClr val="C7C1B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31" name="Rechteck 30"/>
          <p:cNvSpPr/>
          <p:nvPr/>
        </p:nvSpPr>
        <p:spPr bwMode="auto">
          <a:xfrm>
            <a:off x="12433301" y="4340225"/>
            <a:ext cx="122767" cy="96838"/>
          </a:xfrm>
          <a:prstGeom prst="rect">
            <a:avLst/>
          </a:prstGeom>
          <a:solidFill>
            <a:srgbClr val="EEEBE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32" name="Rechteck 31"/>
          <p:cNvSpPr/>
          <p:nvPr/>
        </p:nvSpPr>
        <p:spPr bwMode="auto">
          <a:xfrm>
            <a:off x="12433301" y="4484689"/>
            <a:ext cx="122767" cy="96837"/>
          </a:xfrm>
          <a:prstGeom prst="rect">
            <a:avLst/>
          </a:prstGeom>
          <a:solidFill>
            <a:srgbClr val="E7331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21" name="Rechteck 20"/>
          <p:cNvSpPr/>
          <p:nvPr/>
        </p:nvSpPr>
        <p:spPr bwMode="auto">
          <a:xfrm>
            <a:off x="12433301" y="3878263"/>
            <a:ext cx="122767" cy="96837"/>
          </a:xfrm>
          <a:prstGeom prst="rect">
            <a:avLst/>
          </a:prstGeom>
          <a:solidFill>
            <a:srgbClr val="51525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22" name="Rechteck 21"/>
          <p:cNvSpPr/>
          <p:nvPr/>
        </p:nvSpPr>
        <p:spPr bwMode="auto">
          <a:xfrm>
            <a:off x="12433301" y="4030664"/>
            <a:ext cx="122767" cy="968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cs typeface="Arial" pitchFamily="34" charset="0"/>
            </a:endParaRPr>
          </a:p>
        </p:txBody>
      </p:sp>
      <p:sp>
        <p:nvSpPr>
          <p:cNvPr id="23" name="Rectangle 7"/>
          <p:cNvSpPr>
            <a:spLocks noChangeArrowheads="1"/>
          </p:cNvSpPr>
          <p:nvPr/>
        </p:nvSpPr>
        <p:spPr bwMode="auto">
          <a:xfrm>
            <a:off x="8880310" y="6309320"/>
            <a:ext cx="2976828"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de-DE"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EAA-IASB Virtual Research Workshop</a:t>
            </a:r>
            <a:br>
              <a:rPr kumimoji="0" lang="en-US" altLang="de-DE"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altLang="de-DE"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30 April 2024</a:t>
            </a:r>
          </a:p>
        </p:txBody>
      </p:sp>
    </p:spTree>
    <p:extLst>
      <p:ext uri="{BB962C8B-B14F-4D97-AF65-F5344CB8AC3E}">
        <p14:creationId xmlns:p14="http://schemas.microsoft.com/office/powerpoint/2010/main" val="2208255540"/>
      </p:ext>
    </p:extLst>
  </p:cSld>
  <p:clrMap bg1="lt1" tx1="dk1" bg2="lt2" tx2="dk2" accent1="accent1" accent2="accent2" accent3="accent3" accent4="accent4" accent5="accent5" accent6="accent6" hlink="hlink" folHlink="folHlink"/>
  <p:sldLayoutIdLst>
    <p:sldLayoutId id="2147483812" r:id="rId1"/>
    <p:sldLayoutId id="2147483813" r:id="rId2"/>
  </p:sldLayoutIdLst>
  <mc:AlternateContent xmlns:mc="http://schemas.openxmlformats.org/markup-compatibility/2006" xmlns:p14="http://schemas.microsoft.com/office/powerpoint/2010/main">
    <mc:Choice Requires="p14">
      <p:transition p14:dur="100"/>
    </mc:Choice>
    <mc:Fallback xmlns="">
      <p:transition/>
    </mc:Fallback>
  </mc:AlternateContent>
  <p:hf sldNum="0" hdr="0" ftr="0"/>
  <p:txStyles>
    <p:titleStyle>
      <a:lvl1pPr algn="l" rtl="0" eaLnBrk="0" fontAlgn="base" hangingPunct="0">
        <a:spcBef>
          <a:spcPct val="0"/>
        </a:spcBef>
        <a:spcAft>
          <a:spcPct val="0"/>
        </a:spcAft>
        <a:defRPr b="1">
          <a:solidFill>
            <a:schemeClr val="tx1"/>
          </a:solidFill>
          <a:latin typeface="+mj-lt"/>
          <a:ea typeface="+mj-ea"/>
          <a:cs typeface="+mj-cs"/>
        </a:defRPr>
      </a:lvl1pPr>
      <a:lvl2pPr algn="l" rtl="0" eaLnBrk="0" fontAlgn="base" hangingPunct="0">
        <a:spcBef>
          <a:spcPct val="0"/>
        </a:spcBef>
        <a:spcAft>
          <a:spcPct val="0"/>
        </a:spcAft>
        <a:defRPr b="1">
          <a:solidFill>
            <a:schemeClr val="tx1"/>
          </a:solidFill>
          <a:latin typeface="Arial" charset="0"/>
        </a:defRPr>
      </a:lvl2pPr>
      <a:lvl3pPr algn="l" rtl="0" eaLnBrk="0" fontAlgn="base" hangingPunct="0">
        <a:spcBef>
          <a:spcPct val="0"/>
        </a:spcBef>
        <a:spcAft>
          <a:spcPct val="0"/>
        </a:spcAft>
        <a:defRPr b="1">
          <a:solidFill>
            <a:schemeClr val="tx1"/>
          </a:solidFill>
          <a:latin typeface="Arial" charset="0"/>
        </a:defRPr>
      </a:lvl3pPr>
      <a:lvl4pPr algn="l" rtl="0" eaLnBrk="0" fontAlgn="base" hangingPunct="0">
        <a:spcBef>
          <a:spcPct val="0"/>
        </a:spcBef>
        <a:spcAft>
          <a:spcPct val="0"/>
        </a:spcAft>
        <a:defRPr b="1">
          <a:solidFill>
            <a:schemeClr val="tx1"/>
          </a:solidFill>
          <a:latin typeface="Arial" charset="0"/>
        </a:defRPr>
      </a:lvl4pPr>
      <a:lvl5pPr algn="l" rtl="0" eaLnBrk="0" fontAlgn="base" hangingPunct="0">
        <a:spcBef>
          <a:spcPct val="0"/>
        </a:spcBef>
        <a:spcAft>
          <a:spcPct val="0"/>
        </a:spcAft>
        <a:defRPr b="1">
          <a:solidFill>
            <a:schemeClr val="tx1"/>
          </a:solidFill>
          <a:latin typeface="Arial" charset="0"/>
        </a:defRPr>
      </a:lvl5pPr>
      <a:lvl6pPr marL="457200" algn="l" rtl="0" fontAlgn="base">
        <a:spcBef>
          <a:spcPct val="0"/>
        </a:spcBef>
        <a:spcAft>
          <a:spcPct val="0"/>
        </a:spcAft>
        <a:defRPr>
          <a:solidFill>
            <a:schemeClr val="bg1"/>
          </a:solidFill>
          <a:latin typeface="Arial" charset="0"/>
        </a:defRPr>
      </a:lvl6pPr>
      <a:lvl7pPr marL="914400" algn="l" rtl="0" fontAlgn="base">
        <a:spcBef>
          <a:spcPct val="0"/>
        </a:spcBef>
        <a:spcAft>
          <a:spcPct val="0"/>
        </a:spcAft>
        <a:defRPr>
          <a:solidFill>
            <a:schemeClr val="bg1"/>
          </a:solidFill>
          <a:latin typeface="Arial" charset="0"/>
        </a:defRPr>
      </a:lvl7pPr>
      <a:lvl8pPr marL="1371600" algn="l" rtl="0" fontAlgn="base">
        <a:spcBef>
          <a:spcPct val="0"/>
        </a:spcBef>
        <a:spcAft>
          <a:spcPct val="0"/>
        </a:spcAft>
        <a:defRPr>
          <a:solidFill>
            <a:schemeClr val="bg1"/>
          </a:solidFill>
          <a:latin typeface="Arial" charset="0"/>
        </a:defRPr>
      </a:lvl8pPr>
      <a:lvl9pPr marL="1828800" algn="l" rtl="0" fontAlgn="base">
        <a:spcBef>
          <a:spcPct val="0"/>
        </a:spcBef>
        <a:spcAft>
          <a:spcPct val="0"/>
        </a:spcAft>
        <a:defRPr>
          <a:solidFill>
            <a:schemeClr val="bg1"/>
          </a:solidFill>
          <a:latin typeface="Arial" charset="0"/>
        </a:defRPr>
      </a:lvl9pPr>
    </p:titleStyle>
    <p:bodyStyle>
      <a:lvl1pPr marL="179388" indent="-179388" algn="l" rtl="0" eaLnBrk="0" fontAlgn="base" hangingPunct="0">
        <a:spcBef>
          <a:spcPts val="600"/>
        </a:spcBef>
        <a:spcAft>
          <a:spcPct val="0"/>
        </a:spcAft>
        <a:buClr>
          <a:srgbClr val="2C4592"/>
        </a:buClr>
        <a:buFont typeface="Wingdings" pitchFamily="2" charset="2"/>
        <a:buChar char="§"/>
        <a:defRPr sz="16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Wingdings" pitchFamily="2" charset="2"/>
        <a:buChar char="§"/>
        <a:defRPr sz="1400">
          <a:solidFill>
            <a:schemeClr val="tx1"/>
          </a:solidFill>
          <a:latin typeface="+mn-lt"/>
        </a:defRPr>
      </a:lvl2pPr>
      <a:lvl3pPr marL="536575" indent="-179388" algn="l" rtl="0" eaLnBrk="0" fontAlgn="base" hangingPunct="0">
        <a:spcBef>
          <a:spcPts val="600"/>
        </a:spcBef>
        <a:spcAft>
          <a:spcPct val="0"/>
        </a:spcAft>
        <a:buClr>
          <a:srgbClr val="808FBE"/>
        </a:buClr>
        <a:buFont typeface="Symbol" pitchFamily="18" charset="2"/>
        <a:buChar char="-"/>
        <a:defRPr sz="120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36024C-8700-7BE5-3EE6-7D375B784B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E9BA43-78EF-9A90-C7DB-09E1009816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BA0459-59A0-FEB0-2785-A1413D1D6A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94D1D2B-3AE3-4257-84B3-F13BDB7D7E6B}"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8EAB16-7C34-2CB6-46D7-377A674607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EAA Intangibles Research Group</a:t>
            </a:r>
          </a:p>
        </p:txBody>
      </p:sp>
      <p:sp>
        <p:nvSpPr>
          <p:cNvPr id="6" name="Slide Number Placeholder 5">
            <a:extLst>
              <a:ext uri="{FF2B5EF4-FFF2-40B4-BE49-F238E27FC236}">
                <a16:creationId xmlns:a16="http://schemas.microsoft.com/office/drawing/2014/main" id="{EFCC0987-8566-BA8D-A403-6F0AFEE3F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37F236-C6E5-4EEF-836F-F04ADE1E595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59308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1F053F-9DDB-B826-A945-78C0A033503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Tijdelijke aanduiding voor titel 6">
            <a:extLst>
              <a:ext uri="{FF2B5EF4-FFF2-40B4-BE49-F238E27FC236}">
                <a16:creationId xmlns:a16="http://schemas.microsoft.com/office/drawing/2014/main" id="{3B2B97F7-D4AA-783F-8A7C-382839AEDC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10" name="Slide Number Placeholder 4">
            <a:extLst>
              <a:ext uri="{FF2B5EF4-FFF2-40B4-BE49-F238E27FC236}">
                <a16:creationId xmlns:a16="http://schemas.microsoft.com/office/drawing/2014/main" id="{6AC7FB11-6FB3-1F3C-CA79-078443C26E40}"/>
              </a:ext>
            </a:extLst>
          </p:cNvPr>
          <p:cNvSpPr txBox="1">
            <a:spLocks/>
          </p:cNvSpPr>
          <p:nvPr userDrawn="1"/>
        </p:nvSpPr>
        <p:spPr>
          <a:xfrm>
            <a:off x="5948039" y="6356350"/>
            <a:ext cx="5812354" cy="365125"/>
          </a:xfrm>
          <a:prstGeom prst="rect">
            <a:avLst/>
          </a:prstGeom>
        </p:spPr>
        <p:txBody>
          <a:bodyPr vert="horz" lIns="91440" tIns="45720" rIns="91440" bIns="45720" rtlCol="0" anchor="ctr">
            <a:noAutofit/>
          </a:bodyPr>
          <a:lstStyle>
            <a:defPPr>
              <a:defRPr lang="en-BE"/>
            </a:defPPr>
            <a:lvl1pPr marL="0" algn="r" defTabSz="914400" rtl="0" eaLnBrk="1" latinLnBrk="0" hangingPunct="1">
              <a:defRPr sz="1000" b="0" i="0" kern="1200" baseline="0">
                <a:solidFill>
                  <a:srgbClr val="02A0CE"/>
                </a:solidFill>
                <a:latin typeface="Avenir Next"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BE" baseline="0" dirty="0">
                <a:solidFill>
                  <a:srgbClr val="00A0CE"/>
                </a:solidFill>
                <a:latin typeface="Avenir Next Demi Bold" panose="020B0503020202020204" pitchFamily="34" charset="0"/>
              </a:rPr>
              <a:t>30 April 2024 - </a:t>
            </a:r>
            <a:r>
              <a:rPr lang="en-US" baseline="0" dirty="0">
                <a:solidFill>
                  <a:srgbClr val="00A0CE"/>
                </a:solidFill>
                <a:latin typeface="Avenir Next Demi Bold" panose="020B0503020202020204" pitchFamily="34" charset="0"/>
              </a:rPr>
              <a:t>EAA Reporting Standards Workshop on BC DGI</a:t>
            </a:r>
            <a:r>
              <a:rPr lang="en-BE" baseline="0" dirty="0">
                <a:solidFill>
                  <a:srgbClr val="00A0CE"/>
                </a:solidFill>
                <a:latin typeface="Avenir Next Demi Bold" panose="020B0503020202020204" pitchFamily="34" charset="0"/>
              </a:rPr>
              <a:t> - </a:t>
            </a:r>
            <a:r>
              <a:rPr lang="en-GB" baseline="0" dirty="0">
                <a:solidFill>
                  <a:srgbClr val="02A0CE"/>
                </a:solidFill>
              </a:rPr>
              <a:t>www.efrag.org</a:t>
            </a:r>
            <a:r>
              <a:rPr lang="en-BE" baseline="0" dirty="0">
                <a:solidFill>
                  <a:srgbClr val="02A0CE"/>
                </a:solidFill>
              </a:rPr>
              <a:t> </a:t>
            </a:r>
            <a:r>
              <a:rPr lang="en-GB" baseline="0" dirty="0">
                <a:solidFill>
                  <a:srgbClr val="02A0CE"/>
                </a:solidFill>
              </a:rPr>
              <a:t> </a:t>
            </a:r>
            <a:r>
              <a:rPr lang="en-BE" baseline="0">
                <a:solidFill>
                  <a:srgbClr val="02A0CE"/>
                </a:solidFill>
              </a:rPr>
              <a:t>  </a:t>
            </a:r>
            <a:fld id="{27DA3293-30E5-5142-ABC6-1B360DBA7011}" type="slidenum">
              <a:rPr lang="en-BE" baseline="0" smtClean="0">
                <a:solidFill>
                  <a:srgbClr val="00A0CE"/>
                </a:solidFill>
                <a:latin typeface="Avenir Next Demi Bold" panose="020B0503020202020204" pitchFamily="34" charset="0"/>
              </a:rPr>
              <a:pPr/>
              <a:t>‹#›</a:t>
            </a:fld>
            <a:endParaRPr lang="en-BE" baseline="0" dirty="0">
              <a:solidFill>
                <a:srgbClr val="00A0CE"/>
              </a:solidFill>
              <a:latin typeface="Avenir Next Demi Bold" panose="020B0503020202020204" pitchFamily="34" charset="0"/>
            </a:endParaRPr>
          </a:p>
        </p:txBody>
      </p:sp>
    </p:spTree>
    <p:extLst>
      <p:ext uri="{BB962C8B-B14F-4D97-AF65-F5344CB8AC3E}">
        <p14:creationId xmlns:p14="http://schemas.microsoft.com/office/powerpoint/2010/main" val="284123971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Lst>
  <p:hf sldNum="0" hdr="0" ftr="0" dt="0"/>
  <p:txStyles>
    <p:titleStyle>
      <a:lvl1pPr algn="l" defTabSz="914400" rtl="0" eaLnBrk="1" latinLnBrk="0" hangingPunct="1">
        <a:lnSpc>
          <a:spcPct val="90000"/>
        </a:lnSpc>
        <a:spcBef>
          <a:spcPct val="0"/>
        </a:spcBef>
        <a:buNone/>
        <a:defRPr sz="2800" b="0" i="0" kern="1200">
          <a:solidFill>
            <a:schemeClr val="tx1"/>
          </a:solidFill>
          <a:latin typeface="All Round Gothic Medium" panose="020B06030202020201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753165" y="1604799"/>
            <a:ext cx="4958792" cy="4954149"/>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4" name="Rectangle 3"/>
          <p:cNvSpPr/>
          <p:nvPr userDrawn="1"/>
        </p:nvSpPr>
        <p:spPr bwMode="auto">
          <a:xfrm>
            <a:off x="753165" y="1604799"/>
            <a:ext cx="4958792" cy="4954149"/>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267128271"/>
      </p:ext>
    </p:extLst>
  </p:cSld>
  <p:clrMap bg1="lt1" tx1="dk1" bg2="lt2" tx2="dk2" accent1="accent1" accent2="accent2" accent3="accent3" accent4="accent4" accent5="accent5" accent6="accent6" hlink="hlink" folHlink="folHlink"/>
  <p:sldLayoutIdLst>
    <p:sldLayoutId id="2147483852" r:id="rId1"/>
    <p:sldLayoutId id="2147483853" r:id="rId2"/>
  </p:sldLayoutIdLst>
  <p:hf hdr="0" ftr="0" dt="0"/>
  <p:txStyles>
    <p:titleStyle>
      <a:lvl1pPr algn="l" rtl="0" eaLnBrk="1" fontAlgn="base" hangingPunct="1">
        <a:lnSpc>
          <a:spcPct val="90000"/>
        </a:lnSpc>
        <a:spcBef>
          <a:spcPct val="0"/>
        </a:spcBef>
        <a:spcAft>
          <a:spcPct val="0"/>
        </a:spcAft>
        <a:defRPr sz="3733" b="1" spc="-13">
          <a:solidFill>
            <a:srgbClr val="483F6A"/>
          </a:solidFill>
          <a:latin typeface="Times New Roman"/>
          <a:ea typeface="ヒラギノ角ゴ Pro W3" charset="0"/>
          <a:cs typeface="Times New Roman"/>
        </a:defRPr>
      </a:lvl1pPr>
      <a:lvl2pPr algn="l" rtl="0" eaLnBrk="1" fontAlgn="base" hangingPunct="1">
        <a:lnSpc>
          <a:spcPct val="90000"/>
        </a:lnSpc>
        <a:spcBef>
          <a:spcPct val="0"/>
        </a:spcBef>
        <a:spcAft>
          <a:spcPct val="0"/>
        </a:spcAft>
        <a:defRPr sz="3733" b="1">
          <a:solidFill>
            <a:srgbClr val="483F6A"/>
          </a:solidFill>
          <a:latin typeface="Times New Roman" charset="0"/>
          <a:ea typeface="ヒラギノ角ゴ Pro W3" charset="0"/>
          <a:cs typeface="Times New Roman" pitchFamily="18" charset="0"/>
        </a:defRPr>
      </a:lvl2pPr>
      <a:lvl3pPr algn="l" rtl="0" eaLnBrk="1" fontAlgn="base" hangingPunct="1">
        <a:lnSpc>
          <a:spcPct val="90000"/>
        </a:lnSpc>
        <a:spcBef>
          <a:spcPct val="0"/>
        </a:spcBef>
        <a:spcAft>
          <a:spcPct val="0"/>
        </a:spcAft>
        <a:defRPr sz="3733" b="1">
          <a:solidFill>
            <a:srgbClr val="483F6A"/>
          </a:solidFill>
          <a:latin typeface="Times New Roman" charset="0"/>
          <a:ea typeface="ヒラギノ角ゴ Pro W3" charset="0"/>
          <a:cs typeface="Times New Roman" pitchFamily="18" charset="0"/>
        </a:defRPr>
      </a:lvl3pPr>
      <a:lvl4pPr algn="l" rtl="0" eaLnBrk="1" fontAlgn="base" hangingPunct="1">
        <a:lnSpc>
          <a:spcPct val="90000"/>
        </a:lnSpc>
        <a:spcBef>
          <a:spcPct val="0"/>
        </a:spcBef>
        <a:spcAft>
          <a:spcPct val="0"/>
        </a:spcAft>
        <a:defRPr sz="3733" b="1">
          <a:solidFill>
            <a:srgbClr val="483F6A"/>
          </a:solidFill>
          <a:latin typeface="Times New Roman" charset="0"/>
          <a:ea typeface="ヒラギノ角ゴ Pro W3" charset="0"/>
          <a:cs typeface="Times New Roman" pitchFamily="18" charset="0"/>
        </a:defRPr>
      </a:lvl4pPr>
      <a:lvl5pPr algn="l" rtl="0" eaLnBrk="1" fontAlgn="base" hangingPunct="1">
        <a:lnSpc>
          <a:spcPct val="90000"/>
        </a:lnSpc>
        <a:spcBef>
          <a:spcPct val="0"/>
        </a:spcBef>
        <a:spcAft>
          <a:spcPct val="0"/>
        </a:spcAft>
        <a:defRPr sz="3733" b="1">
          <a:solidFill>
            <a:srgbClr val="483F6A"/>
          </a:solidFill>
          <a:latin typeface="Times New Roman" charset="0"/>
          <a:ea typeface="ヒラギノ角ゴ Pro W3" charset="0"/>
          <a:cs typeface="Times New Roman" pitchFamily="18" charset="0"/>
        </a:defRPr>
      </a:lvl5pPr>
      <a:lvl6pPr marL="609585" algn="l" rtl="0" eaLnBrk="1" fontAlgn="base" hangingPunct="1">
        <a:spcBef>
          <a:spcPct val="0"/>
        </a:spcBef>
        <a:spcAft>
          <a:spcPct val="0"/>
        </a:spcAft>
        <a:defRPr sz="3733" b="1">
          <a:solidFill>
            <a:srgbClr val="00213B"/>
          </a:solidFill>
          <a:latin typeface="Arial" charset="0"/>
          <a:ea typeface="ＭＳ Ｐゴシック" charset="-128"/>
          <a:cs typeface="ＭＳ Ｐゴシック" charset="-128"/>
        </a:defRPr>
      </a:lvl6pPr>
      <a:lvl7pPr marL="1219170" algn="l" rtl="0" eaLnBrk="1" fontAlgn="base" hangingPunct="1">
        <a:spcBef>
          <a:spcPct val="0"/>
        </a:spcBef>
        <a:spcAft>
          <a:spcPct val="0"/>
        </a:spcAft>
        <a:defRPr sz="3733" b="1">
          <a:solidFill>
            <a:srgbClr val="00213B"/>
          </a:solidFill>
          <a:latin typeface="Arial" charset="0"/>
          <a:ea typeface="ＭＳ Ｐゴシック" charset="-128"/>
          <a:cs typeface="ＭＳ Ｐゴシック" charset="-128"/>
        </a:defRPr>
      </a:lvl7pPr>
      <a:lvl8pPr marL="1828754" algn="l" rtl="0" eaLnBrk="1" fontAlgn="base" hangingPunct="1">
        <a:spcBef>
          <a:spcPct val="0"/>
        </a:spcBef>
        <a:spcAft>
          <a:spcPct val="0"/>
        </a:spcAft>
        <a:defRPr sz="3733" b="1">
          <a:solidFill>
            <a:srgbClr val="00213B"/>
          </a:solidFill>
          <a:latin typeface="Arial" charset="0"/>
          <a:ea typeface="ＭＳ Ｐゴシック" charset="-128"/>
          <a:cs typeface="ＭＳ Ｐゴシック" charset="-128"/>
        </a:defRPr>
      </a:lvl8pPr>
      <a:lvl9pPr marL="2438339" algn="l" rtl="0" eaLnBrk="1" fontAlgn="base" hangingPunct="1">
        <a:spcBef>
          <a:spcPct val="0"/>
        </a:spcBef>
        <a:spcAft>
          <a:spcPct val="0"/>
        </a:spcAft>
        <a:defRPr sz="3733" b="1">
          <a:solidFill>
            <a:srgbClr val="00213B"/>
          </a:solidFill>
          <a:latin typeface="Arial" charset="0"/>
          <a:ea typeface="ＭＳ Ｐゴシック" charset="-128"/>
          <a:cs typeface="ＭＳ Ｐゴシック" charset="-128"/>
        </a:defRPr>
      </a:lvl9pPr>
    </p:titleStyle>
    <p:bodyStyle>
      <a:lvl1pPr marL="457189" indent="-457189" algn="l" rtl="0" eaLnBrk="1" fontAlgn="base" hangingPunct="1">
        <a:spcBef>
          <a:spcPct val="20000"/>
        </a:spcBef>
        <a:spcAft>
          <a:spcPct val="0"/>
        </a:spcAft>
        <a:defRPr sz="2133">
          <a:solidFill>
            <a:srgbClr val="4F5961"/>
          </a:solidFill>
          <a:latin typeface="+mn-lt"/>
          <a:ea typeface="ヒラギノ角ゴ Pro W3" charset="0"/>
          <a:cs typeface="ヒラギノ角ゴ Pro W3" charset="0"/>
        </a:defRPr>
      </a:lvl1pPr>
      <a:lvl2pPr marL="609585" algn="l" rtl="0" eaLnBrk="1" fontAlgn="base" hangingPunct="1">
        <a:spcBef>
          <a:spcPct val="20000"/>
        </a:spcBef>
        <a:spcAft>
          <a:spcPct val="0"/>
        </a:spcAft>
        <a:defRPr sz="1600">
          <a:solidFill>
            <a:srgbClr val="00213B"/>
          </a:solidFill>
          <a:latin typeface="+mn-lt"/>
          <a:ea typeface="ヒラギノ角ゴ Pro W3" charset="0"/>
          <a:cs typeface="ＭＳ Ｐゴシック" charset="0"/>
        </a:defRPr>
      </a:lvl2pPr>
      <a:lvl3pPr marL="1219170" algn="l" rtl="0" eaLnBrk="1" fontAlgn="base" hangingPunct="1">
        <a:spcBef>
          <a:spcPct val="20000"/>
        </a:spcBef>
        <a:spcAft>
          <a:spcPct val="0"/>
        </a:spcAft>
        <a:defRPr sz="1600" b="1">
          <a:solidFill>
            <a:srgbClr val="00213B"/>
          </a:solidFill>
          <a:latin typeface="+mn-lt"/>
          <a:ea typeface="ＭＳ Ｐゴシック" charset="0"/>
          <a:cs typeface="ＭＳ Ｐゴシック" charset="0"/>
        </a:defRPr>
      </a:lvl3pPr>
      <a:lvl4pPr marL="1828754" algn="l" rtl="0" eaLnBrk="1" fontAlgn="base" hangingPunct="1">
        <a:spcBef>
          <a:spcPct val="20000"/>
        </a:spcBef>
        <a:spcAft>
          <a:spcPct val="0"/>
        </a:spcAft>
        <a:defRPr sz="1600">
          <a:solidFill>
            <a:srgbClr val="00213B"/>
          </a:solidFill>
          <a:latin typeface="+mn-lt"/>
          <a:ea typeface="ＭＳ Ｐゴシック" charset="0"/>
          <a:cs typeface="ＭＳ Ｐゴシック" charset="0"/>
        </a:defRPr>
      </a:lvl4pPr>
      <a:lvl5pPr marL="2438339" algn="l" rtl="0" eaLnBrk="1" fontAlgn="base" hangingPunct="1">
        <a:spcBef>
          <a:spcPct val="20000"/>
        </a:spcBef>
        <a:spcAft>
          <a:spcPct val="0"/>
        </a:spcAft>
        <a:defRPr sz="1600">
          <a:solidFill>
            <a:srgbClr val="00213B"/>
          </a:solidFill>
          <a:latin typeface="+mn-lt"/>
          <a:ea typeface="ＭＳ Ｐゴシック" charset="0"/>
          <a:cs typeface="ＭＳ Ｐゴシック" charset="0"/>
        </a:defRPr>
      </a:lvl5pPr>
      <a:lvl6pPr marL="3352716" indent="-304792" algn="l" rtl="0" eaLnBrk="1" fontAlgn="base" hangingPunct="1">
        <a:spcBef>
          <a:spcPct val="20000"/>
        </a:spcBef>
        <a:spcAft>
          <a:spcPct val="0"/>
        </a:spcAft>
        <a:buChar char="»"/>
        <a:defRPr sz="2133">
          <a:solidFill>
            <a:srgbClr val="00213B"/>
          </a:solidFill>
          <a:latin typeface="+mn-lt"/>
          <a:ea typeface="+mn-ea"/>
        </a:defRPr>
      </a:lvl6pPr>
      <a:lvl7pPr marL="3962301" indent="-304792" algn="l" rtl="0" eaLnBrk="1" fontAlgn="base" hangingPunct="1">
        <a:spcBef>
          <a:spcPct val="20000"/>
        </a:spcBef>
        <a:spcAft>
          <a:spcPct val="0"/>
        </a:spcAft>
        <a:buChar char="»"/>
        <a:defRPr sz="2133">
          <a:solidFill>
            <a:srgbClr val="00213B"/>
          </a:solidFill>
          <a:latin typeface="+mn-lt"/>
          <a:ea typeface="+mn-ea"/>
        </a:defRPr>
      </a:lvl7pPr>
      <a:lvl8pPr marL="4571886" indent="-304792" algn="l" rtl="0" eaLnBrk="1" fontAlgn="base" hangingPunct="1">
        <a:spcBef>
          <a:spcPct val="20000"/>
        </a:spcBef>
        <a:spcAft>
          <a:spcPct val="0"/>
        </a:spcAft>
        <a:buChar char="»"/>
        <a:defRPr sz="2133">
          <a:solidFill>
            <a:srgbClr val="00213B"/>
          </a:solidFill>
          <a:latin typeface="+mn-lt"/>
          <a:ea typeface="+mn-ea"/>
        </a:defRPr>
      </a:lvl8pPr>
      <a:lvl9pPr marL="5181470" indent="-304792" algn="l" rtl="0" eaLnBrk="1" fontAlgn="base" hangingPunct="1">
        <a:spcBef>
          <a:spcPct val="20000"/>
        </a:spcBef>
        <a:spcAft>
          <a:spcPct val="0"/>
        </a:spcAft>
        <a:buChar char="»"/>
        <a:defRPr sz="2133">
          <a:solidFill>
            <a:srgbClr val="00213B"/>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074" name="Object 3" hidden="1">
            <a:extLst>
              <a:ext uri="{FF2B5EF4-FFF2-40B4-BE49-F238E27FC236}">
                <a16:creationId xmlns:a16="http://schemas.microsoft.com/office/drawing/2014/main" id="{A6090308-9147-069A-3878-74E858DDE06E}"/>
              </a:ext>
            </a:extLst>
          </p:cNvPr>
          <p:cNvGraphicFramePr>
            <a:graphicFrameLocks noChangeAspect="1"/>
          </p:cNvGraphicFramePr>
          <p:nvPr userDrawn="1">
            <p:custDataLst>
              <p:tags r:id="rId10"/>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name="think-cell Slide" r:id="rId11" imgW="360" imgH="360" progId="TCLayout.ActiveDocument.1">
                  <p:embed/>
                </p:oleObj>
              </mc:Choice>
              <mc:Fallback>
                <p:oleObj name="think-cell Slide" r:id="rId11" imgW="360" imgH="360" progId="TCLayout.ActiveDocument.1">
                  <p:embed/>
                  <p:pic>
                    <p:nvPicPr>
                      <p:cNvPr id="3074" name="Object 3" hidden="1">
                        <a:extLst>
                          <a:ext uri="{FF2B5EF4-FFF2-40B4-BE49-F238E27FC236}">
                            <a16:creationId xmlns:a16="http://schemas.microsoft.com/office/drawing/2014/main" id="{A6090308-9147-069A-3878-74E858DDE0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75" name="Bildobjekt 12">
            <a:extLst>
              <a:ext uri="{FF2B5EF4-FFF2-40B4-BE49-F238E27FC236}">
                <a16:creationId xmlns:a16="http://schemas.microsoft.com/office/drawing/2014/main" id="{3787747E-5D4F-813E-092D-34F09A907AE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834063"/>
            <a:ext cx="12193588"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273AEFA4-B137-FE38-619F-D238CDACBBF8}"/>
              </a:ext>
            </a:extLst>
          </p:cNvPr>
          <p:cNvSpPr>
            <a:spLocks noGrp="1"/>
          </p:cNvSpPr>
          <p:nvPr>
            <p:ph type="title"/>
          </p:nvPr>
        </p:nvSpPr>
        <p:spPr>
          <a:xfrm>
            <a:off x="1774825" y="692150"/>
            <a:ext cx="8642350" cy="1152525"/>
          </a:xfrm>
          <a:prstGeom prst="rect">
            <a:avLst/>
          </a:prstGeom>
        </p:spPr>
        <p:txBody>
          <a:bodyPr vert="horz" lIns="91440" tIns="45720" rIns="91440" bIns="45720" rtlCol="0" anchor="b">
            <a:normAutofit/>
          </a:bodyPr>
          <a:lstStyle/>
          <a:p>
            <a:r>
              <a:rPr lang="en-US" noProof="0" dirty="0"/>
              <a:t>Click to edit Master title style</a:t>
            </a:r>
          </a:p>
        </p:txBody>
      </p:sp>
      <p:sp>
        <p:nvSpPr>
          <p:cNvPr id="3077" name="Text Placeholder 15">
            <a:extLst>
              <a:ext uri="{FF2B5EF4-FFF2-40B4-BE49-F238E27FC236}">
                <a16:creationId xmlns:a16="http://schemas.microsoft.com/office/drawing/2014/main" id="{BA4FAD1B-D2B1-3423-58DA-DDBA3D70190E}"/>
              </a:ext>
            </a:extLst>
          </p:cNvPr>
          <p:cNvSpPr>
            <a:spLocks noGrp="1" noChangeArrowheads="1"/>
          </p:cNvSpPr>
          <p:nvPr>
            <p:ph type="body" idx="1"/>
          </p:nvPr>
        </p:nvSpPr>
        <p:spPr bwMode="auto">
          <a:xfrm>
            <a:off x="1774825" y="2060575"/>
            <a:ext cx="86423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sv-SE"/>
              <a:t>Click to edit Master text styles</a:t>
            </a:r>
          </a:p>
          <a:p>
            <a:pPr lvl="1"/>
            <a:r>
              <a:rPr lang="en-US" altLang="sv-SE"/>
              <a:t>Second level</a:t>
            </a:r>
          </a:p>
          <a:p>
            <a:pPr lvl="2"/>
            <a:r>
              <a:rPr lang="en-US" altLang="sv-SE"/>
              <a:t>Third level</a:t>
            </a:r>
          </a:p>
          <a:p>
            <a:pPr lvl="3"/>
            <a:r>
              <a:rPr lang="en-US" altLang="sv-SE"/>
              <a:t>Fourth level</a:t>
            </a:r>
          </a:p>
          <a:p>
            <a:pPr lvl="4"/>
            <a:r>
              <a:rPr lang="en-US" altLang="sv-SE"/>
              <a:t>Fifth level</a:t>
            </a:r>
          </a:p>
        </p:txBody>
      </p:sp>
      <p:pic>
        <p:nvPicPr>
          <p:cNvPr id="3078" name="Bildobjekt 10">
            <a:extLst>
              <a:ext uri="{FF2B5EF4-FFF2-40B4-BE49-F238E27FC236}">
                <a16:creationId xmlns:a16="http://schemas.microsoft.com/office/drawing/2014/main" id="{DA93019E-6181-25F0-4842-D4A4FD0BC99E}"/>
              </a:ext>
            </a:extLst>
          </p:cNvPr>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336338" y="6003925"/>
            <a:ext cx="6477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72125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Lst>
  <p:hf hdr="0" ftr="0" dt="0"/>
  <p:txStyles>
    <p:titleStyle>
      <a:lvl1pPr algn="ctr" defTabSz="455613" rtl="0" eaLnBrk="0" fontAlgn="base" hangingPunct="0">
        <a:lnSpc>
          <a:spcPct val="90000"/>
        </a:lnSpc>
        <a:spcBef>
          <a:spcPct val="0"/>
        </a:spcBef>
        <a:spcAft>
          <a:spcPct val="0"/>
        </a:spcAft>
        <a:defRPr sz="3200" kern="1200" cap="all">
          <a:solidFill>
            <a:schemeClr val="tx1"/>
          </a:solidFill>
          <a:latin typeface="+mj-lt"/>
          <a:ea typeface="+mj-ea"/>
          <a:cs typeface="+mj-cs"/>
        </a:defRPr>
      </a:lvl1pPr>
      <a:lvl2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2pPr>
      <a:lvl3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3pPr>
      <a:lvl4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4pPr>
      <a:lvl5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5pPr>
      <a:lvl6pPr marL="457200" algn="ctr" defTabSz="455613" rtl="0" fontAlgn="base">
        <a:lnSpc>
          <a:spcPct val="90000"/>
        </a:lnSpc>
        <a:spcBef>
          <a:spcPct val="0"/>
        </a:spcBef>
        <a:spcAft>
          <a:spcPct val="0"/>
        </a:spcAft>
        <a:defRPr sz="3200">
          <a:solidFill>
            <a:schemeClr val="tx1"/>
          </a:solidFill>
          <a:latin typeface="Arial" panose="020B0604020202020204" pitchFamily="34" charset="0"/>
        </a:defRPr>
      </a:lvl6pPr>
      <a:lvl7pPr marL="914400" algn="ctr" defTabSz="455613" rtl="0" fontAlgn="base">
        <a:lnSpc>
          <a:spcPct val="90000"/>
        </a:lnSpc>
        <a:spcBef>
          <a:spcPct val="0"/>
        </a:spcBef>
        <a:spcAft>
          <a:spcPct val="0"/>
        </a:spcAft>
        <a:defRPr sz="3200">
          <a:solidFill>
            <a:schemeClr val="tx1"/>
          </a:solidFill>
          <a:latin typeface="Arial" panose="020B0604020202020204" pitchFamily="34" charset="0"/>
        </a:defRPr>
      </a:lvl7pPr>
      <a:lvl8pPr marL="1371600" algn="ctr" defTabSz="455613" rtl="0" fontAlgn="base">
        <a:lnSpc>
          <a:spcPct val="90000"/>
        </a:lnSpc>
        <a:spcBef>
          <a:spcPct val="0"/>
        </a:spcBef>
        <a:spcAft>
          <a:spcPct val="0"/>
        </a:spcAft>
        <a:defRPr sz="3200">
          <a:solidFill>
            <a:schemeClr val="tx1"/>
          </a:solidFill>
          <a:latin typeface="Arial" panose="020B0604020202020204" pitchFamily="34" charset="0"/>
        </a:defRPr>
      </a:lvl8pPr>
      <a:lvl9pPr marL="1828800" algn="ctr" defTabSz="455613" rtl="0" fontAlgn="base">
        <a:lnSpc>
          <a:spcPct val="90000"/>
        </a:lnSpc>
        <a:spcBef>
          <a:spcPct val="0"/>
        </a:spcBef>
        <a:spcAft>
          <a:spcPct val="0"/>
        </a:spcAft>
        <a:defRPr sz="3200">
          <a:solidFill>
            <a:schemeClr val="tx1"/>
          </a:solidFill>
          <a:latin typeface="Arial" panose="020B0604020202020204" pitchFamily="34" charset="0"/>
        </a:defRPr>
      </a:lvl9pPr>
    </p:titleStyle>
    <p:bodyStyle>
      <a:lvl1pPr marL="341313" indent="-341313" algn="l" defTabSz="455613" rtl="0" eaLnBrk="0" fontAlgn="base" hangingPunct="0">
        <a:spcBef>
          <a:spcPts val="388"/>
        </a:spcBef>
        <a:spcAft>
          <a:spcPct val="0"/>
        </a:spcAft>
        <a:buFont typeface="Arial" panose="020B0604020202020204" pitchFamily="34" charset="0"/>
        <a:buChar char="•"/>
        <a:defRPr sz="1600" kern="1200">
          <a:solidFill>
            <a:schemeClr val="tx1"/>
          </a:solidFill>
          <a:latin typeface="+mn-lt"/>
          <a:ea typeface="+mn-ea"/>
          <a:cs typeface="+mn-cs"/>
        </a:defRPr>
      </a:lvl1pPr>
      <a:lvl2pPr marL="698500" indent="-341313" algn="l" defTabSz="455613" rtl="0" eaLnBrk="0" fontAlgn="base" hangingPunct="0">
        <a:spcBef>
          <a:spcPts val="388"/>
        </a:spcBef>
        <a:spcAft>
          <a:spcPct val="0"/>
        </a:spcAft>
        <a:buFont typeface="Arial" panose="020B0604020202020204" pitchFamily="34" charset="0"/>
        <a:buChar char="•"/>
        <a:defRPr sz="1600" kern="1200">
          <a:solidFill>
            <a:schemeClr val="tx1"/>
          </a:solidFill>
          <a:latin typeface="+mn-lt"/>
          <a:ea typeface="+mn-ea"/>
          <a:cs typeface="+mn-cs"/>
        </a:defRPr>
      </a:lvl2pPr>
      <a:lvl3pPr marL="998538" indent="-284163" algn="l" defTabSz="455613" rtl="0" eaLnBrk="0" fontAlgn="base" hangingPunct="0">
        <a:spcBef>
          <a:spcPts val="388"/>
        </a:spcBef>
        <a:spcAft>
          <a:spcPct val="0"/>
        </a:spcAft>
        <a:buFont typeface="Arial" panose="020B0604020202020204" pitchFamily="34" charset="0"/>
        <a:buChar char="•"/>
        <a:defRPr sz="1600" kern="1200">
          <a:solidFill>
            <a:schemeClr val="tx1"/>
          </a:solidFill>
          <a:latin typeface="+mn-lt"/>
          <a:ea typeface="+mn-ea"/>
          <a:cs typeface="+mn-cs"/>
        </a:defRPr>
      </a:lvl3pPr>
      <a:lvl4pPr marL="1363663" indent="-284163" algn="l" defTabSz="455613" rtl="0" eaLnBrk="0" fontAlgn="base" hangingPunct="0">
        <a:spcBef>
          <a:spcPts val="388"/>
        </a:spcBef>
        <a:spcAft>
          <a:spcPct val="0"/>
        </a:spcAft>
        <a:buFont typeface="Arial" panose="020B0604020202020204" pitchFamily="34" charset="0"/>
        <a:buChar char="•"/>
        <a:defRPr sz="1600" kern="1200">
          <a:solidFill>
            <a:schemeClr val="tx1"/>
          </a:solidFill>
          <a:latin typeface="+mn-lt"/>
          <a:ea typeface="+mn-ea"/>
          <a:cs typeface="+mn-cs"/>
        </a:defRPr>
      </a:lvl4pPr>
      <a:lvl5pPr marL="1720850" indent="-284163" algn="l" defTabSz="455613" rtl="0" eaLnBrk="0" fontAlgn="base" hangingPunct="0">
        <a:spcBef>
          <a:spcPts val="388"/>
        </a:spcBef>
        <a:spcAft>
          <a:spcPct val="0"/>
        </a:spcAft>
        <a:buFont typeface="Arial" panose="020B0604020202020204" pitchFamily="34" charset="0"/>
        <a:buChar char="•"/>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70.xml"/><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60.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60.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3.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60.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4.svg"/></Relationships>
</file>

<file path=ppt/slides/_rels/slide1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3.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60.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4.svg"/></Relationships>
</file>

<file path=ppt/slides/_rels/slide1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60.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4.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8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9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4.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4.xml"/></Relationships>
</file>

<file path=ppt/slides/_rels/slide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4.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94.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94.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94.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94.xml"/><Relationship Id="rId5" Type="http://schemas.openxmlformats.org/officeDocument/2006/relationships/image" Target="../media/image82.jpeg"/><Relationship Id="rId4" Type="http://schemas.openxmlformats.org/officeDocument/2006/relationships/image" Target="../media/image81.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94.xml"/><Relationship Id="rId5" Type="http://schemas.openxmlformats.org/officeDocument/2006/relationships/image" Target="../media/image84.emf"/><Relationship Id="rId4" Type="http://schemas.openxmlformats.org/officeDocument/2006/relationships/image" Target="../media/image83.emf"/></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94.xml"/><Relationship Id="rId5" Type="http://schemas.openxmlformats.org/officeDocument/2006/relationships/image" Target="../media/image85.emf"/><Relationship Id="rId4" Type="http://schemas.openxmlformats.org/officeDocument/2006/relationships/image" Target="../media/image78.emf"/></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94.xml"/><Relationship Id="rId5" Type="http://schemas.openxmlformats.org/officeDocument/2006/relationships/image" Target="../media/image86.emf"/><Relationship Id="rId4" Type="http://schemas.openxmlformats.org/officeDocument/2006/relationships/image" Target="../media/image78.emf"/></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87.jpeg"/><Relationship Id="rId1" Type="http://schemas.openxmlformats.org/officeDocument/2006/relationships/slideLayout" Target="../slideLayouts/slideLayout95.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1.xml"/><Relationship Id="rId1" Type="http://schemas.openxmlformats.org/officeDocument/2006/relationships/slideLayout" Target="../slideLayouts/slideLayout95.xml"/><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11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18.xml"/></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18.xml"/><Relationship Id="rId4" Type="http://schemas.openxmlformats.org/officeDocument/2006/relationships/image" Target="../media/image10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18.xml"/><Relationship Id="rId5" Type="http://schemas.openxmlformats.org/officeDocument/2006/relationships/image" Target="../media/image106.png"/><Relationship Id="rId4" Type="http://schemas.openxmlformats.org/officeDocument/2006/relationships/image" Target="../media/image10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7.xml.rels><?xml version="1.0" encoding="UTF-8" standalone="yes"?>
<Relationships xmlns="http://schemas.openxmlformats.org/package/2006/relationships"><Relationship Id="rId3" Type="http://schemas.openxmlformats.org/officeDocument/2006/relationships/hyperlink" Target="https://www.bain.com/insights/looking-back-m-and-a-report-2024/" TargetMode="External"/><Relationship Id="rId2" Type="http://schemas.openxmlformats.org/officeDocument/2006/relationships/notesSlide" Target="../notesSlides/notesSlide6.xml"/><Relationship Id="rId1" Type="http://schemas.openxmlformats.org/officeDocument/2006/relationships/slideLayout" Target="../slideLayouts/slideLayout49.xml"/><Relationship Id="rId5" Type="http://schemas.openxmlformats.org/officeDocument/2006/relationships/image" Target="../media/image48.svg"/><Relationship Id="rId4" Type="http://schemas.openxmlformats.org/officeDocument/2006/relationships/image" Target="../media/image4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7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7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0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a:extLst>
              <a:ext uri="{FF2B5EF4-FFF2-40B4-BE49-F238E27FC236}">
                <a16:creationId xmlns:a16="http://schemas.microsoft.com/office/drawing/2014/main" id="{E8B676F1-5BE0-3985-9E56-3FF9F61C06D2}"/>
              </a:ext>
            </a:extLst>
          </p:cNvPr>
          <p:cNvSpPr>
            <a:spLocks noChangeAspect="1" noChangeArrowheads="1"/>
          </p:cNvSpPr>
          <p:nvPr/>
        </p:nvSpPr>
        <p:spPr bwMode="auto">
          <a:xfrm>
            <a:off x="5923722" y="292151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FC4165D1-6976-16D8-0856-37BC2618372D}"/>
              </a:ext>
            </a:extLst>
          </p:cNvPr>
          <p:cNvPicPr>
            <a:picLocks noChangeAspect="1"/>
          </p:cNvPicPr>
          <p:nvPr/>
        </p:nvPicPr>
        <p:blipFill>
          <a:blip r:embed="rId2"/>
          <a:stretch>
            <a:fillRect/>
          </a:stretch>
        </p:blipFill>
        <p:spPr>
          <a:xfrm>
            <a:off x="6793321" y="670867"/>
            <a:ext cx="4297325" cy="1875463"/>
          </a:xfrm>
          <a:prstGeom prst="rect">
            <a:avLst/>
          </a:prstGeom>
        </p:spPr>
      </p:pic>
      <p:pic>
        <p:nvPicPr>
          <p:cNvPr id="13" name="Picture 12">
            <a:extLst>
              <a:ext uri="{FF2B5EF4-FFF2-40B4-BE49-F238E27FC236}">
                <a16:creationId xmlns:a16="http://schemas.microsoft.com/office/drawing/2014/main" id="{D78F9E87-EBF4-2456-4789-1AFC3D4A5100}"/>
              </a:ext>
            </a:extLst>
          </p:cNvPr>
          <p:cNvPicPr>
            <a:picLocks noChangeAspect="1"/>
          </p:cNvPicPr>
          <p:nvPr/>
        </p:nvPicPr>
        <p:blipFill>
          <a:blip r:embed="rId3"/>
          <a:stretch>
            <a:fillRect/>
          </a:stretch>
        </p:blipFill>
        <p:spPr>
          <a:xfrm>
            <a:off x="505743" y="932212"/>
            <a:ext cx="3390980" cy="1212493"/>
          </a:xfrm>
          <a:prstGeom prst="rect">
            <a:avLst/>
          </a:prstGeom>
        </p:spPr>
      </p:pic>
      <p:pic>
        <p:nvPicPr>
          <p:cNvPr id="1026" name="Picture 2" descr="Home - EAA">
            <a:extLst>
              <a:ext uri="{FF2B5EF4-FFF2-40B4-BE49-F238E27FC236}">
                <a16:creationId xmlns:a16="http://schemas.microsoft.com/office/drawing/2014/main" id="{CFE7B0E6-1593-80A6-5994-830637371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105" y="1086859"/>
            <a:ext cx="1755913" cy="90320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4">
            <a:extLst>
              <a:ext uri="{FF2B5EF4-FFF2-40B4-BE49-F238E27FC236}">
                <a16:creationId xmlns:a16="http://schemas.microsoft.com/office/drawing/2014/main" id="{A450AB58-8AD1-9D80-597F-B4F2BD1AEC80}"/>
              </a:ext>
            </a:extLst>
          </p:cNvPr>
          <p:cNvSpPr>
            <a:spLocks noGrp="1"/>
          </p:cNvSpPr>
          <p:nvPr>
            <p:ph type="title"/>
          </p:nvPr>
        </p:nvSpPr>
        <p:spPr>
          <a:xfrm>
            <a:off x="818322" y="2546330"/>
            <a:ext cx="9859203" cy="3616345"/>
          </a:xfrm>
        </p:spPr>
        <p:txBody>
          <a:bodyPr>
            <a:noAutofit/>
          </a:bodyPr>
          <a:lstStyle/>
          <a:p>
            <a:r>
              <a:rPr lang="en-GB" sz="3000" dirty="0">
                <a:solidFill>
                  <a:schemeClr val="tx1">
                    <a:lumMod val="50000"/>
                    <a:lumOff val="50000"/>
                  </a:schemeClr>
                </a:solidFill>
                <a:latin typeface="Arial" panose="020B0604020202020204" pitchFamily="34" charset="0"/>
                <a:cs typeface="Arial" panose="020B0604020202020204" pitchFamily="34" charset="0"/>
              </a:rPr>
              <a:t>European Accounting Association (EAA) / EFRAG / International Accounting Standards Board Research (IASB) Workshop</a:t>
            </a:r>
            <a:br>
              <a:rPr lang="en-GB" sz="3000" dirty="0">
                <a:solidFill>
                  <a:schemeClr val="tx1">
                    <a:lumMod val="50000"/>
                    <a:lumOff val="50000"/>
                  </a:schemeClr>
                </a:solidFill>
                <a:latin typeface="Arial" panose="020B0604020202020204" pitchFamily="34" charset="0"/>
                <a:cs typeface="Arial" panose="020B0604020202020204" pitchFamily="34" charset="0"/>
              </a:rPr>
            </a:br>
            <a:br>
              <a:rPr lang="en-GB" sz="3000" dirty="0">
                <a:solidFill>
                  <a:schemeClr val="tx1">
                    <a:lumMod val="50000"/>
                    <a:lumOff val="50000"/>
                  </a:schemeClr>
                </a:solidFill>
                <a:latin typeface="Arial" panose="020B0604020202020204" pitchFamily="34" charset="0"/>
                <a:cs typeface="Arial" panose="020B0604020202020204" pitchFamily="34" charset="0"/>
              </a:rPr>
            </a:br>
            <a:r>
              <a:rPr lang="en-GB" sz="2800" dirty="0">
                <a:solidFill>
                  <a:schemeClr val="tx1">
                    <a:lumMod val="50000"/>
                    <a:lumOff val="50000"/>
                  </a:schemeClr>
                </a:solidFill>
                <a:latin typeface="Arial" panose="020B0604020202020204" pitchFamily="34" charset="0"/>
                <a:cs typeface="Arial" panose="020B0604020202020204" pitchFamily="34" charset="0"/>
              </a:rPr>
              <a:t>Business Combinations—Disclosures, Goodwill and Impairment</a:t>
            </a:r>
            <a:br>
              <a:rPr lang="en-GB" sz="2800" dirty="0">
                <a:solidFill>
                  <a:schemeClr val="tx1">
                    <a:lumMod val="50000"/>
                    <a:lumOff val="50000"/>
                  </a:schemeClr>
                </a:solidFill>
                <a:latin typeface="Arial" panose="020B0604020202020204" pitchFamily="34" charset="0"/>
                <a:cs typeface="Arial" panose="020B0604020202020204" pitchFamily="34" charset="0"/>
              </a:rPr>
            </a:br>
            <a:r>
              <a:rPr lang="en-GB" sz="2800" dirty="0">
                <a:solidFill>
                  <a:schemeClr val="tx1">
                    <a:lumMod val="50000"/>
                    <a:lumOff val="50000"/>
                  </a:schemeClr>
                </a:solidFill>
                <a:latin typeface="Arial" panose="020B0604020202020204" pitchFamily="34" charset="0"/>
                <a:cs typeface="Arial" panose="020B0604020202020204" pitchFamily="34" charset="0"/>
              </a:rPr>
              <a:t>30 April 2024</a:t>
            </a:r>
            <a:br>
              <a:rPr lang="en-GB" sz="3200" dirty="0"/>
            </a:br>
            <a:endParaRPr lang="en-GB" sz="30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0184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B381F83-0CAE-4A50-3B8F-6138D5A230D2}"/>
              </a:ext>
            </a:extLst>
          </p:cNvPr>
          <p:cNvSpPr>
            <a:spLocks noGrp="1"/>
          </p:cNvSpPr>
          <p:nvPr>
            <p:ph type="ftr" sz="quarter" idx="3"/>
          </p:nvPr>
        </p:nvSpPr>
        <p:spPr/>
        <p:txBody>
          <a:bodyPr/>
          <a:lstStyle/>
          <a:p>
            <a:fld id="{4790123A-71E8-BF43-B702-A9002E60F899}" type="slidenum">
              <a:rPr lang="en-GB" noProof="0" smtClean="0">
                <a:cs typeface="Arial" panose="020B0604020202020204" pitchFamily="34" charset="0"/>
              </a:rPr>
              <a:pPr/>
              <a:t>10</a:t>
            </a:fld>
            <a:endParaRPr lang="en-GB" noProof="0">
              <a:cs typeface="Arial" panose="020B0604020202020204" pitchFamily="34" charset="0"/>
            </a:endParaRPr>
          </a:p>
        </p:txBody>
      </p:sp>
      <p:sp>
        <p:nvSpPr>
          <p:cNvPr id="3" name="Title 2">
            <a:extLst>
              <a:ext uri="{FF2B5EF4-FFF2-40B4-BE49-F238E27FC236}">
                <a16:creationId xmlns:a16="http://schemas.microsoft.com/office/drawing/2014/main" id="{577D0595-EDD8-805A-97CB-8A17154BDF4B}"/>
              </a:ext>
            </a:extLst>
          </p:cNvPr>
          <p:cNvSpPr>
            <a:spLocks noGrp="1"/>
          </p:cNvSpPr>
          <p:nvPr>
            <p:ph type="title"/>
          </p:nvPr>
        </p:nvSpPr>
        <p:spPr/>
        <p:txBody>
          <a:bodyPr/>
          <a:lstStyle/>
          <a:p>
            <a:r>
              <a:rPr lang="en-GB"/>
              <a:t>Key disclosure proposals</a:t>
            </a:r>
          </a:p>
        </p:txBody>
      </p:sp>
      <p:sp>
        <p:nvSpPr>
          <p:cNvPr id="6" name="Text Placeholder 4">
            <a:extLst>
              <a:ext uri="{FF2B5EF4-FFF2-40B4-BE49-F238E27FC236}">
                <a16:creationId xmlns:a16="http://schemas.microsoft.com/office/drawing/2014/main" id="{DDE9F131-A646-A6EB-1185-390ED463FE9B}"/>
              </a:ext>
            </a:extLst>
          </p:cNvPr>
          <p:cNvSpPr txBox="1">
            <a:spLocks/>
          </p:cNvSpPr>
          <p:nvPr/>
        </p:nvSpPr>
        <p:spPr>
          <a:xfrm>
            <a:off x="9220756" y="3548990"/>
            <a:ext cx="1754210" cy="60620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2pPr>
            <a:lvl3pPr marL="541338" indent="-254000" algn="l" defTabSz="914400" rtl="0" eaLnBrk="1" latinLnBrk="0" hangingPunct="1">
              <a:lnSpc>
                <a:spcPct val="100000"/>
              </a:lnSpc>
              <a:spcBef>
                <a:spcPts val="500"/>
              </a:spcBef>
              <a:buFont typeface="Wingdings" panose="05000000000000000000" pitchFamily="2" charset="2"/>
              <a:buChar char="§"/>
              <a:defRPr sz="20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GB" sz="1800">
                <a:solidFill>
                  <a:schemeClr val="tx1"/>
                </a:solidFill>
                <a:latin typeface="Arial"/>
                <a:cs typeface="Arial"/>
              </a:rPr>
              <a:t>Exemption</a:t>
            </a:r>
          </a:p>
          <a:p>
            <a:pPr marL="285750" indent="-285750" algn="ctr">
              <a:buClr>
                <a:schemeClr val="accent2"/>
              </a:buClr>
              <a:buFont typeface="Arial" panose="020B0604020202020204" pitchFamily="34" charset="0"/>
              <a:buChar char="•"/>
            </a:pPr>
            <a:endParaRPr lang="en-GB" sz="1800">
              <a:solidFill>
                <a:schemeClr val="tx1"/>
              </a:solidFill>
              <a:latin typeface="Arial"/>
              <a:cs typeface="Arial"/>
            </a:endParaRPr>
          </a:p>
          <a:p>
            <a:endParaRPr lang="en-GB" sz="1800"/>
          </a:p>
        </p:txBody>
      </p:sp>
      <p:sp>
        <p:nvSpPr>
          <p:cNvPr id="7" name="Text Placeholder 4">
            <a:extLst>
              <a:ext uri="{FF2B5EF4-FFF2-40B4-BE49-F238E27FC236}">
                <a16:creationId xmlns:a16="http://schemas.microsoft.com/office/drawing/2014/main" id="{0DEE584B-842A-FD8A-6B62-A4F9C28D195C}"/>
              </a:ext>
            </a:extLst>
          </p:cNvPr>
          <p:cNvSpPr txBox="1">
            <a:spLocks/>
          </p:cNvSpPr>
          <p:nvPr/>
        </p:nvSpPr>
        <p:spPr>
          <a:xfrm>
            <a:off x="1124604" y="3504830"/>
            <a:ext cx="2956635" cy="114302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2pPr>
            <a:lvl3pPr marL="541338" indent="-274638" algn="l" defTabSz="914400" rtl="0" eaLnBrk="1" latinLnBrk="0" hangingPunct="1">
              <a:lnSpc>
                <a:spcPct val="100000"/>
              </a:lnSpc>
              <a:spcBef>
                <a:spcPts val="500"/>
              </a:spcBef>
              <a:buFont typeface="Wingdings" panose="05000000000000000000" pitchFamily="2" charset="2"/>
              <a:buChar char="§"/>
              <a:defRPr sz="18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GB">
                <a:solidFill>
                  <a:schemeClr val="tx1"/>
                </a:solidFill>
                <a:latin typeface="Arial"/>
                <a:cs typeface="Arial"/>
              </a:rPr>
              <a:t>Performance of business combinations</a:t>
            </a:r>
          </a:p>
          <a:p>
            <a:endParaRPr lang="en-GB"/>
          </a:p>
        </p:txBody>
      </p:sp>
      <p:sp>
        <p:nvSpPr>
          <p:cNvPr id="8" name="Text Placeholder 4">
            <a:extLst>
              <a:ext uri="{FF2B5EF4-FFF2-40B4-BE49-F238E27FC236}">
                <a16:creationId xmlns:a16="http://schemas.microsoft.com/office/drawing/2014/main" id="{5EE87570-662C-0AD1-3921-B55B2BA9BCB6}"/>
              </a:ext>
            </a:extLst>
          </p:cNvPr>
          <p:cNvSpPr txBox="1">
            <a:spLocks/>
          </p:cNvSpPr>
          <p:nvPr/>
        </p:nvSpPr>
        <p:spPr>
          <a:xfrm>
            <a:off x="4949882" y="3504830"/>
            <a:ext cx="2956635" cy="114302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2pPr>
            <a:lvl3pPr marL="541338" indent="-274638" algn="l" defTabSz="914400" rtl="0" eaLnBrk="1" latinLnBrk="0" hangingPunct="1">
              <a:lnSpc>
                <a:spcPct val="100000"/>
              </a:lnSpc>
              <a:spcBef>
                <a:spcPts val="500"/>
              </a:spcBef>
              <a:buFont typeface="Wingdings" panose="05000000000000000000" pitchFamily="2" charset="2"/>
              <a:buChar char="§"/>
              <a:defRPr sz="18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GB">
                <a:solidFill>
                  <a:schemeClr val="tx1"/>
                </a:solidFill>
                <a:latin typeface="Arial"/>
                <a:cs typeface="Arial"/>
              </a:rPr>
              <a:t>Quantitative information about expected synergies</a:t>
            </a:r>
          </a:p>
          <a:p>
            <a:endParaRPr lang="en-GB"/>
          </a:p>
        </p:txBody>
      </p:sp>
      <p:cxnSp>
        <p:nvCxnSpPr>
          <p:cNvPr id="9" name="Straight Connector 8">
            <a:extLst>
              <a:ext uri="{FF2B5EF4-FFF2-40B4-BE49-F238E27FC236}">
                <a16:creationId xmlns:a16="http://schemas.microsoft.com/office/drawing/2014/main" id="{47FD53E8-1B9D-29AB-E9E9-B63483E5E0A1}"/>
              </a:ext>
            </a:extLst>
          </p:cNvPr>
          <p:cNvCxnSpPr>
            <a:cxnSpLocks/>
          </p:cNvCxnSpPr>
          <p:nvPr/>
        </p:nvCxnSpPr>
        <p:spPr>
          <a:xfrm>
            <a:off x="4500971" y="2697455"/>
            <a:ext cx="0" cy="170307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08A6AB5-0B99-3E51-B27D-890ABA7F60A4}"/>
              </a:ext>
            </a:extLst>
          </p:cNvPr>
          <p:cNvCxnSpPr>
            <a:cxnSpLocks/>
          </p:cNvCxnSpPr>
          <p:nvPr/>
        </p:nvCxnSpPr>
        <p:spPr>
          <a:xfrm>
            <a:off x="8199812" y="2697455"/>
            <a:ext cx="0" cy="170307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Graphic 13" descr="Upward trend outline">
            <a:extLst>
              <a:ext uri="{FF2B5EF4-FFF2-40B4-BE49-F238E27FC236}">
                <a16:creationId xmlns:a16="http://schemas.microsoft.com/office/drawing/2014/main" id="{39C226E4-3BEC-F3C1-A882-C2F24E8D5F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7653" y="2622033"/>
            <a:ext cx="914400" cy="914400"/>
          </a:xfrm>
          <a:prstGeom prst="rect">
            <a:avLst/>
          </a:prstGeom>
        </p:spPr>
      </p:pic>
      <p:pic>
        <p:nvPicPr>
          <p:cNvPr id="16" name="Graphic 15" descr="Zipper outline">
            <a:extLst>
              <a:ext uri="{FF2B5EF4-FFF2-40B4-BE49-F238E27FC236}">
                <a16:creationId xmlns:a16="http://schemas.microsoft.com/office/drawing/2014/main" id="{FBB6531B-428B-40E0-AA61-CD9B11626A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01372" y="2622033"/>
            <a:ext cx="914400" cy="914400"/>
          </a:xfrm>
          <a:prstGeom prst="rect">
            <a:avLst/>
          </a:prstGeom>
        </p:spPr>
      </p:pic>
      <p:pic>
        <p:nvPicPr>
          <p:cNvPr id="5" name="Graphic 4" descr="Irritant outline">
            <a:extLst>
              <a:ext uri="{FF2B5EF4-FFF2-40B4-BE49-F238E27FC236}">
                <a16:creationId xmlns:a16="http://schemas.microsoft.com/office/drawing/2014/main" id="{6D3EF863-5E70-BDCB-7887-CECAEF4F6E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0738" y="2622033"/>
            <a:ext cx="914400" cy="914400"/>
          </a:xfrm>
          <a:prstGeom prst="rect">
            <a:avLst/>
          </a:prstGeom>
        </p:spPr>
      </p:pic>
    </p:spTree>
    <p:extLst>
      <p:ext uri="{BB962C8B-B14F-4D97-AF65-F5344CB8AC3E}">
        <p14:creationId xmlns:p14="http://schemas.microsoft.com/office/powerpoint/2010/main" val="2264746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5B93E23-CF91-3798-9223-9E931A252C45}"/>
              </a:ext>
            </a:extLst>
          </p:cNvPr>
          <p:cNvSpPr>
            <a:spLocks noGrp="1"/>
          </p:cNvSpPr>
          <p:nvPr>
            <p:ph type="ftr" sz="quarter" idx="3"/>
          </p:nvPr>
        </p:nvSpPr>
        <p:spPr/>
        <p:txBody>
          <a:bodyPr/>
          <a:lstStyle/>
          <a:p>
            <a:fld id="{4790123A-71E8-BF43-B702-A9002E60F899}" type="slidenum">
              <a:rPr lang="en-GB" noProof="0" smtClean="0">
                <a:cs typeface="Arial" panose="020B0604020202020204" pitchFamily="34" charset="0"/>
              </a:rPr>
              <a:pPr/>
              <a:t>11</a:t>
            </a:fld>
            <a:endParaRPr lang="en-GB" noProof="0">
              <a:cs typeface="Arial" panose="020B0604020202020204" pitchFamily="34" charset="0"/>
            </a:endParaRPr>
          </a:p>
        </p:txBody>
      </p:sp>
      <p:sp>
        <p:nvSpPr>
          <p:cNvPr id="3" name="Title 2">
            <a:extLst>
              <a:ext uri="{FF2B5EF4-FFF2-40B4-BE49-F238E27FC236}">
                <a16:creationId xmlns:a16="http://schemas.microsoft.com/office/drawing/2014/main" id="{5E8943E9-20D2-A2E0-9733-96096F954A85}"/>
              </a:ext>
            </a:extLst>
          </p:cNvPr>
          <p:cNvSpPr>
            <a:spLocks noGrp="1"/>
          </p:cNvSpPr>
          <p:nvPr>
            <p:ph type="title"/>
          </p:nvPr>
        </p:nvSpPr>
        <p:spPr/>
        <p:txBody>
          <a:bodyPr/>
          <a:lstStyle/>
          <a:p>
            <a:r>
              <a:rPr lang="en-GB"/>
              <a:t>Stakeholder feedback leading to proposals</a:t>
            </a:r>
          </a:p>
        </p:txBody>
      </p:sp>
      <p:sp>
        <p:nvSpPr>
          <p:cNvPr id="4" name="Speech Bubble: Rectangle 3">
            <a:extLst>
              <a:ext uri="{FF2B5EF4-FFF2-40B4-BE49-F238E27FC236}">
                <a16:creationId xmlns:a16="http://schemas.microsoft.com/office/drawing/2014/main" id="{6AAD76E4-4B58-0523-6303-995401756F46}"/>
              </a:ext>
            </a:extLst>
          </p:cNvPr>
          <p:cNvSpPr/>
          <p:nvPr/>
        </p:nvSpPr>
        <p:spPr>
          <a:xfrm>
            <a:off x="1337631" y="1957811"/>
            <a:ext cx="4634543" cy="3390366"/>
          </a:xfrm>
          <a:prstGeom prst="wedgeRectCallout">
            <a:avLst>
              <a:gd name="adj1" fmla="val -23019"/>
              <a:gd name="adj2" fmla="val 63809"/>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Rectangle 4">
            <a:extLst>
              <a:ext uri="{FF2B5EF4-FFF2-40B4-BE49-F238E27FC236}">
                <a16:creationId xmlns:a16="http://schemas.microsoft.com/office/drawing/2014/main" id="{E2268724-F1AE-B050-2AA8-C679599D7AF8}"/>
              </a:ext>
            </a:extLst>
          </p:cNvPr>
          <p:cNvSpPr/>
          <p:nvPr/>
        </p:nvSpPr>
        <p:spPr>
          <a:xfrm>
            <a:off x="6386541" y="1957810"/>
            <a:ext cx="4703217" cy="3390366"/>
          </a:xfrm>
          <a:prstGeom prst="wedgeRectCallout">
            <a:avLst>
              <a:gd name="adj1" fmla="val -16526"/>
              <a:gd name="adj2" fmla="val 63133"/>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Office worker female outline">
            <a:extLst>
              <a:ext uri="{FF2B5EF4-FFF2-40B4-BE49-F238E27FC236}">
                <a16:creationId xmlns:a16="http://schemas.microsoft.com/office/drawing/2014/main" id="{8EEDEE0A-B719-EEFD-3883-15E64EED9F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9841" y="5868384"/>
            <a:ext cx="914400" cy="914400"/>
          </a:xfrm>
          <a:prstGeom prst="rect">
            <a:avLst/>
          </a:prstGeom>
        </p:spPr>
      </p:pic>
      <p:pic>
        <p:nvPicPr>
          <p:cNvPr id="9" name="Graphic 8" descr="Office worker male outline">
            <a:extLst>
              <a:ext uri="{FF2B5EF4-FFF2-40B4-BE49-F238E27FC236}">
                <a16:creationId xmlns:a16="http://schemas.microsoft.com/office/drawing/2014/main" id="{5F7FCD25-8F7B-5994-FDDD-C4B33E36BB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27065" y="5868384"/>
            <a:ext cx="914400" cy="914400"/>
          </a:xfrm>
          <a:prstGeom prst="rect">
            <a:avLst/>
          </a:prstGeom>
        </p:spPr>
      </p:pic>
      <p:sp>
        <p:nvSpPr>
          <p:cNvPr id="10" name="TextBox 9">
            <a:extLst>
              <a:ext uri="{FF2B5EF4-FFF2-40B4-BE49-F238E27FC236}">
                <a16:creationId xmlns:a16="http://schemas.microsoft.com/office/drawing/2014/main" id="{A22FBA78-72BD-C1D3-47B3-F70C054734D8}"/>
              </a:ext>
            </a:extLst>
          </p:cNvPr>
          <p:cNvSpPr txBox="1"/>
          <p:nvPr/>
        </p:nvSpPr>
        <p:spPr>
          <a:xfrm>
            <a:off x="3004241" y="6140918"/>
            <a:ext cx="1620571" cy="369332"/>
          </a:xfrm>
          <a:prstGeom prst="rect">
            <a:avLst/>
          </a:prstGeom>
          <a:noFill/>
        </p:spPr>
        <p:txBody>
          <a:bodyPr wrap="square" rtlCol="0">
            <a:spAutoFit/>
          </a:bodyPr>
          <a:lstStyle/>
          <a:p>
            <a:r>
              <a:rPr lang="en-GB"/>
              <a:t>Investors</a:t>
            </a:r>
          </a:p>
        </p:txBody>
      </p:sp>
      <p:sp>
        <p:nvSpPr>
          <p:cNvPr id="11" name="TextBox 10">
            <a:extLst>
              <a:ext uri="{FF2B5EF4-FFF2-40B4-BE49-F238E27FC236}">
                <a16:creationId xmlns:a16="http://schemas.microsoft.com/office/drawing/2014/main" id="{70B7B12E-C60E-8ACA-C0E2-0DE03D000BA3}"/>
              </a:ext>
            </a:extLst>
          </p:cNvPr>
          <p:cNvSpPr txBox="1"/>
          <p:nvPr/>
        </p:nvSpPr>
        <p:spPr>
          <a:xfrm>
            <a:off x="8441465" y="6140918"/>
            <a:ext cx="1620571" cy="369332"/>
          </a:xfrm>
          <a:prstGeom prst="rect">
            <a:avLst/>
          </a:prstGeom>
          <a:noFill/>
        </p:spPr>
        <p:txBody>
          <a:bodyPr wrap="square" rtlCol="0">
            <a:spAutoFit/>
          </a:bodyPr>
          <a:lstStyle/>
          <a:p>
            <a:r>
              <a:rPr lang="en-GB"/>
              <a:t>Preparers</a:t>
            </a:r>
          </a:p>
        </p:txBody>
      </p:sp>
      <p:sp>
        <p:nvSpPr>
          <p:cNvPr id="12" name="TextBox 11">
            <a:extLst>
              <a:ext uri="{FF2B5EF4-FFF2-40B4-BE49-F238E27FC236}">
                <a16:creationId xmlns:a16="http://schemas.microsoft.com/office/drawing/2014/main" id="{4D53D0F5-939D-E78D-6DEB-0987849B2F8C}"/>
              </a:ext>
            </a:extLst>
          </p:cNvPr>
          <p:cNvSpPr txBox="1"/>
          <p:nvPr/>
        </p:nvSpPr>
        <p:spPr>
          <a:xfrm>
            <a:off x="1548143" y="2080211"/>
            <a:ext cx="4424031" cy="3046988"/>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Acquisitions are a large and risky use of capital. Investors need better information to help assess:</a:t>
            </a: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the price paid;</a:t>
            </a: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why management paid that price; and</a:t>
            </a: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subsequently, whether the acquisition is meeting management's expectations</a:t>
            </a:r>
          </a:p>
          <a:p>
            <a:endParaRPr lang="en-GB" sz="1600">
              <a:latin typeface="Arial" panose="020B0604020202020204" pitchFamily="34" charset="0"/>
              <a:cs typeface="Arial" panose="020B0604020202020204" pitchFamily="34" charset="0"/>
            </a:endParaRPr>
          </a:p>
          <a:p>
            <a:r>
              <a:rPr lang="en-GB" sz="1600">
                <a:latin typeface="Arial" panose="020B0604020202020204" pitchFamily="34" charset="0"/>
                <a:cs typeface="Arial" panose="020B0604020202020204" pitchFamily="34" charset="0"/>
              </a:rPr>
              <a:t>Some investors use impairment losses on goodwill as a signal of an unsuccessful acquisition but sometimes impairment losses are recognised too late</a:t>
            </a:r>
          </a:p>
        </p:txBody>
      </p:sp>
      <p:sp>
        <p:nvSpPr>
          <p:cNvPr id="13" name="TextBox 12">
            <a:extLst>
              <a:ext uri="{FF2B5EF4-FFF2-40B4-BE49-F238E27FC236}">
                <a16:creationId xmlns:a16="http://schemas.microsoft.com/office/drawing/2014/main" id="{B6A80066-BBB0-7B70-2F89-A68819D0E2B9}"/>
              </a:ext>
            </a:extLst>
          </p:cNvPr>
          <p:cNvSpPr txBox="1"/>
          <p:nvPr/>
        </p:nvSpPr>
        <p:spPr>
          <a:xfrm>
            <a:off x="6805234" y="2498831"/>
            <a:ext cx="3865829" cy="2308324"/>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Information about the performance of acqusitions and information about expected synergies could be commercially sensitive and forward-looking. </a:t>
            </a:r>
          </a:p>
          <a:p>
            <a:endParaRPr lang="en-GB" sz="1600">
              <a:latin typeface="Arial" panose="020B0604020202020204" pitchFamily="34" charset="0"/>
              <a:cs typeface="Arial" panose="020B0604020202020204" pitchFamily="34" charset="0"/>
            </a:endParaRPr>
          </a:p>
          <a:p>
            <a:r>
              <a:rPr lang="en-GB" sz="1600">
                <a:latin typeface="Arial" panose="020B0604020202020204" pitchFamily="34" charset="0"/>
                <a:cs typeface="Arial" panose="020B0604020202020204" pitchFamily="34" charset="0"/>
              </a:rPr>
              <a:t>Companies should not be required to disclose this information in financial statements. </a:t>
            </a:r>
          </a:p>
        </p:txBody>
      </p:sp>
    </p:spTree>
    <p:extLst>
      <p:ext uri="{BB962C8B-B14F-4D97-AF65-F5344CB8AC3E}">
        <p14:creationId xmlns:p14="http://schemas.microsoft.com/office/powerpoint/2010/main" val="4280265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32B24-5177-ADCC-246A-12E8B2D462F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70442A-A765-8CC8-059E-BE1597CC99F6}"/>
              </a:ext>
            </a:extLst>
          </p:cNvPr>
          <p:cNvSpPr>
            <a:spLocks noGrp="1"/>
          </p:cNvSpPr>
          <p:nvPr>
            <p:ph type="ftr" sz="quarter" idx="3"/>
          </p:nvPr>
        </p:nvSpPr>
        <p:spPr/>
        <p:txBody>
          <a:bodyPr/>
          <a:lstStyle/>
          <a:p>
            <a:fld id="{4790123A-71E8-BF43-B702-A9002E60F899}" type="slidenum">
              <a:rPr lang="en-GB" noProof="0" smtClean="0">
                <a:cs typeface="Arial" panose="020B0604020202020204" pitchFamily="34" charset="0"/>
              </a:rPr>
              <a:pPr/>
              <a:t>12</a:t>
            </a:fld>
            <a:endParaRPr lang="en-GB" noProof="0">
              <a:cs typeface="Arial" panose="020B0604020202020204" pitchFamily="34" charset="0"/>
            </a:endParaRPr>
          </a:p>
        </p:txBody>
      </p:sp>
      <p:sp>
        <p:nvSpPr>
          <p:cNvPr id="3" name="Title 2">
            <a:extLst>
              <a:ext uri="{FF2B5EF4-FFF2-40B4-BE49-F238E27FC236}">
                <a16:creationId xmlns:a16="http://schemas.microsoft.com/office/drawing/2014/main" id="{FBEE2D6D-3336-26F5-9846-201BF560B605}"/>
              </a:ext>
            </a:extLst>
          </p:cNvPr>
          <p:cNvSpPr>
            <a:spLocks noGrp="1"/>
          </p:cNvSpPr>
          <p:nvPr>
            <p:ph type="title"/>
          </p:nvPr>
        </p:nvSpPr>
        <p:spPr>
          <a:xfrm>
            <a:off x="923264" y="1311388"/>
            <a:ext cx="10735336" cy="768823"/>
          </a:xfrm>
        </p:spPr>
        <p:txBody>
          <a:bodyPr/>
          <a:lstStyle/>
          <a:p>
            <a:r>
              <a:rPr lang="en-GB"/>
              <a:t>Performance of business combinations</a:t>
            </a:r>
          </a:p>
        </p:txBody>
      </p:sp>
      <p:sp>
        <p:nvSpPr>
          <p:cNvPr id="5" name="Text Placeholder 4">
            <a:extLst>
              <a:ext uri="{FF2B5EF4-FFF2-40B4-BE49-F238E27FC236}">
                <a16:creationId xmlns:a16="http://schemas.microsoft.com/office/drawing/2014/main" id="{A24912EF-AF0C-77FD-3355-17E293C211EE}"/>
              </a:ext>
            </a:extLst>
          </p:cNvPr>
          <p:cNvSpPr txBox="1">
            <a:spLocks/>
          </p:cNvSpPr>
          <p:nvPr/>
        </p:nvSpPr>
        <p:spPr>
          <a:xfrm>
            <a:off x="9220756" y="3548990"/>
            <a:ext cx="1754210" cy="60620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2pPr>
            <a:lvl3pPr marL="541338" indent="-254000" algn="l" defTabSz="914400" rtl="0" eaLnBrk="1" latinLnBrk="0" hangingPunct="1">
              <a:lnSpc>
                <a:spcPct val="100000"/>
              </a:lnSpc>
              <a:spcBef>
                <a:spcPts val="500"/>
              </a:spcBef>
              <a:buFont typeface="Wingdings" panose="05000000000000000000" pitchFamily="2" charset="2"/>
              <a:buChar char="§"/>
              <a:defRPr sz="20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GB" sz="1800">
                <a:solidFill>
                  <a:schemeClr val="tx1"/>
                </a:solidFill>
                <a:latin typeface="Arial"/>
                <a:cs typeface="Arial"/>
              </a:rPr>
              <a:t>Exemption</a:t>
            </a:r>
          </a:p>
          <a:p>
            <a:pPr marL="285750" indent="-285750" algn="ctr">
              <a:buClr>
                <a:schemeClr val="accent2"/>
              </a:buClr>
              <a:buFont typeface="Arial" panose="020B0604020202020204" pitchFamily="34" charset="0"/>
              <a:buChar char="•"/>
            </a:pPr>
            <a:endParaRPr lang="en-GB" sz="1800">
              <a:solidFill>
                <a:schemeClr val="tx1"/>
              </a:solidFill>
              <a:latin typeface="Arial"/>
              <a:cs typeface="Arial"/>
            </a:endParaRPr>
          </a:p>
          <a:p>
            <a:endParaRPr lang="en-GB" sz="1800"/>
          </a:p>
        </p:txBody>
      </p:sp>
      <p:sp>
        <p:nvSpPr>
          <p:cNvPr id="6" name="Text Placeholder 4">
            <a:extLst>
              <a:ext uri="{FF2B5EF4-FFF2-40B4-BE49-F238E27FC236}">
                <a16:creationId xmlns:a16="http://schemas.microsoft.com/office/drawing/2014/main" id="{0219A839-4A56-2732-A5CB-99C48649CCF7}"/>
              </a:ext>
            </a:extLst>
          </p:cNvPr>
          <p:cNvSpPr txBox="1">
            <a:spLocks/>
          </p:cNvSpPr>
          <p:nvPr/>
        </p:nvSpPr>
        <p:spPr>
          <a:xfrm>
            <a:off x="1124604" y="3504830"/>
            <a:ext cx="2956635" cy="114302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2pPr>
            <a:lvl3pPr marL="541338" indent="-274638" algn="l" defTabSz="914400" rtl="0" eaLnBrk="1" latinLnBrk="0" hangingPunct="1">
              <a:lnSpc>
                <a:spcPct val="100000"/>
              </a:lnSpc>
              <a:spcBef>
                <a:spcPts val="500"/>
              </a:spcBef>
              <a:buFont typeface="Wingdings" panose="05000000000000000000" pitchFamily="2" charset="2"/>
              <a:buChar char="§"/>
              <a:defRPr sz="18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GB">
                <a:solidFill>
                  <a:schemeClr val="tx1"/>
                </a:solidFill>
                <a:latin typeface="Arial"/>
                <a:cs typeface="Arial"/>
              </a:rPr>
              <a:t>Information to be disclosed</a:t>
            </a:r>
          </a:p>
        </p:txBody>
      </p:sp>
      <p:sp>
        <p:nvSpPr>
          <p:cNvPr id="8" name="Text Placeholder 4">
            <a:extLst>
              <a:ext uri="{FF2B5EF4-FFF2-40B4-BE49-F238E27FC236}">
                <a16:creationId xmlns:a16="http://schemas.microsoft.com/office/drawing/2014/main" id="{221C912F-3A7B-2354-48B0-1E5DA6179CE0}"/>
              </a:ext>
            </a:extLst>
          </p:cNvPr>
          <p:cNvSpPr txBox="1">
            <a:spLocks/>
          </p:cNvSpPr>
          <p:nvPr/>
        </p:nvSpPr>
        <p:spPr>
          <a:xfrm>
            <a:off x="4949882" y="3504830"/>
            <a:ext cx="2956635" cy="114302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2pPr>
            <a:lvl3pPr marL="541338" indent="-274638" algn="l" defTabSz="914400" rtl="0" eaLnBrk="1" latinLnBrk="0" hangingPunct="1">
              <a:lnSpc>
                <a:spcPct val="100000"/>
              </a:lnSpc>
              <a:spcBef>
                <a:spcPts val="500"/>
              </a:spcBef>
              <a:buFont typeface="Wingdings" panose="05000000000000000000" pitchFamily="2" charset="2"/>
              <a:buChar char="§"/>
              <a:defRPr sz="18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GB">
                <a:solidFill>
                  <a:schemeClr val="tx1"/>
                </a:solidFill>
                <a:latin typeface="Arial"/>
                <a:cs typeface="Arial"/>
              </a:rPr>
              <a:t>Population of business combinations</a:t>
            </a:r>
          </a:p>
          <a:p>
            <a:endParaRPr lang="en-GB"/>
          </a:p>
        </p:txBody>
      </p:sp>
      <p:cxnSp>
        <p:nvCxnSpPr>
          <p:cNvPr id="9" name="Straight Connector 8">
            <a:extLst>
              <a:ext uri="{FF2B5EF4-FFF2-40B4-BE49-F238E27FC236}">
                <a16:creationId xmlns:a16="http://schemas.microsoft.com/office/drawing/2014/main" id="{ABAA1CA9-C420-ECC0-7413-DE1FC918722D}"/>
              </a:ext>
            </a:extLst>
          </p:cNvPr>
          <p:cNvCxnSpPr>
            <a:cxnSpLocks/>
          </p:cNvCxnSpPr>
          <p:nvPr/>
        </p:nvCxnSpPr>
        <p:spPr>
          <a:xfrm>
            <a:off x="4500971" y="2697455"/>
            <a:ext cx="0" cy="170307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7B55EFE-AA7C-2664-5C1E-30B25FDC638B}"/>
              </a:ext>
            </a:extLst>
          </p:cNvPr>
          <p:cNvCxnSpPr>
            <a:cxnSpLocks/>
          </p:cNvCxnSpPr>
          <p:nvPr/>
        </p:nvCxnSpPr>
        <p:spPr>
          <a:xfrm>
            <a:off x="8199812" y="2697455"/>
            <a:ext cx="0" cy="170307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11FB299-E693-F3CE-82F3-43AB5A80FFC3}"/>
              </a:ext>
            </a:extLst>
          </p:cNvPr>
          <p:cNvSpPr txBox="1"/>
          <p:nvPr/>
        </p:nvSpPr>
        <p:spPr>
          <a:xfrm>
            <a:off x="1287866" y="4647855"/>
            <a:ext cx="2630109" cy="1754326"/>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n-GB" b="1">
                <a:solidFill>
                  <a:schemeClr val="accent2"/>
                </a:solidFill>
                <a:latin typeface="Arial"/>
                <a:cs typeface="Arial"/>
              </a:rPr>
              <a:t>Key objectives </a:t>
            </a:r>
            <a:r>
              <a:rPr lang="en-GB">
                <a:solidFill>
                  <a:schemeClr val="tx1"/>
                </a:solidFill>
                <a:latin typeface="Arial"/>
                <a:cs typeface="Arial"/>
              </a:rPr>
              <a:t>and </a:t>
            </a:r>
            <a:r>
              <a:rPr lang="en-GB" b="1">
                <a:solidFill>
                  <a:schemeClr val="accent2"/>
                </a:solidFill>
                <a:latin typeface="Arial"/>
                <a:cs typeface="Arial"/>
              </a:rPr>
              <a:t>targets</a:t>
            </a:r>
          </a:p>
          <a:p>
            <a:pPr marL="285750" indent="-285750">
              <a:buClr>
                <a:schemeClr val="accent2"/>
              </a:buClr>
              <a:buFont typeface="Arial" panose="020B0604020202020204" pitchFamily="34" charset="0"/>
              <a:buChar char="•"/>
            </a:pPr>
            <a:r>
              <a:rPr lang="en-GB" b="1">
                <a:solidFill>
                  <a:schemeClr val="accent2"/>
                </a:solidFill>
                <a:latin typeface="Arial"/>
                <a:cs typeface="Arial"/>
              </a:rPr>
              <a:t>Performance</a:t>
            </a:r>
            <a:r>
              <a:rPr lang="en-GB">
                <a:solidFill>
                  <a:schemeClr val="tx1"/>
                </a:solidFill>
                <a:latin typeface="Arial"/>
                <a:cs typeface="Arial"/>
              </a:rPr>
              <a:t> against key objectives and targets</a:t>
            </a:r>
          </a:p>
        </p:txBody>
      </p:sp>
      <p:sp>
        <p:nvSpPr>
          <p:cNvPr id="14" name="TextBox 13">
            <a:extLst>
              <a:ext uri="{FF2B5EF4-FFF2-40B4-BE49-F238E27FC236}">
                <a16:creationId xmlns:a16="http://schemas.microsoft.com/office/drawing/2014/main" id="{57CA5B9E-2202-0897-DB8D-853B84A79A50}"/>
              </a:ext>
            </a:extLst>
          </p:cNvPr>
          <p:cNvSpPr txBox="1"/>
          <p:nvPr/>
        </p:nvSpPr>
        <p:spPr>
          <a:xfrm>
            <a:off x="4786618" y="4647855"/>
            <a:ext cx="2630109" cy="646331"/>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n-GB" b="1">
                <a:solidFill>
                  <a:schemeClr val="accent2"/>
                </a:solidFill>
                <a:latin typeface="Arial"/>
                <a:cs typeface="Arial"/>
              </a:rPr>
              <a:t>Strategic</a:t>
            </a:r>
            <a:r>
              <a:rPr lang="en-GB">
                <a:latin typeface="Arial"/>
                <a:cs typeface="Arial"/>
              </a:rPr>
              <a:t> business combinations</a:t>
            </a:r>
            <a:endParaRPr lang="en-GB">
              <a:solidFill>
                <a:schemeClr val="tx1"/>
              </a:solidFill>
              <a:latin typeface="Arial"/>
              <a:cs typeface="Arial"/>
            </a:endParaRPr>
          </a:p>
        </p:txBody>
      </p:sp>
      <p:sp>
        <p:nvSpPr>
          <p:cNvPr id="15" name="TextBox 14">
            <a:extLst>
              <a:ext uri="{FF2B5EF4-FFF2-40B4-BE49-F238E27FC236}">
                <a16:creationId xmlns:a16="http://schemas.microsoft.com/office/drawing/2014/main" id="{79DF86B3-043D-56EA-AE40-C4C526F4386B}"/>
              </a:ext>
            </a:extLst>
          </p:cNvPr>
          <p:cNvSpPr txBox="1"/>
          <p:nvPr/>
        </p:nvSpPr>
        <p:spPr>
          <a:xfrm>
            <a:off x="8642884" y="4647854"/>
            <a:ext cx="2630109" cy="1477328"/>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n-GB">
                <a:latin typeface="Arial"/>
                <a:cs typeface="Arial"/>
              </a:rPr>
              <a:t>Applied to some items of</a:t>
            </a:r>
            <a:r>
              <a:rPr lang="en-GB" b="1">
                <a:solidFill>
                  <a:schemeClr val="accent2"/>
                </a:solidFill>
                <a:latin typeface="Arial"/>
                <a:cs typeface="Arial"/>
              </a:rPr>
              <a:t> commercially  sensitive </a:t>
            </a:r>
            <a:r>
              <a:rPr lang="en-GB">
                <a:latin typeface="Arial"/>
                <a:cs typeface="Arial"/>
              </a:rPr>
              <a:t>information</a:t>
            </a:r>
          </a:p>
        </p:txBody>
      </p:sp>
      <p:pic>
        <p:nvPicPr>
          <p:cNvPr id="17" name="Graphic 16" descr="Irritant outline">
            <a:extLst>
              <a:ext uri="{FF2B5EF4-FFF2-40B4-BE49-F238E27FC236}">
                <a16:creationId xmlns:a16="http://schemas.microsoft.com/office/drawing/2014/main" id="{01E3C7F0-EBE1-0B69-EDE9-22D10AE394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0738" y="2622033"/>
            <a:ext cx="914400" cy="914400"/>
          </a:xfrm>
          <a:prstGeom prst="rect">
            <a:avLst/>
          </a:prstGeom>
        </p:spPr>
      </p:pic>
      <p:pic>
        <p:nvPicPr>
          <p:cNvPr id="21" name="Graphic 20" descr="Network outline">
            <a:extLst>
              <a:ext uri="{FF2B5EF4-FFF2-40B4-BE49-F238E27FC236}">
                <a16:creationId xmlns:a16="http://schemas.microsoft.com/office/drawing/2014/main" id="{B593B392-BAF6-E39B-3DE9-3B588E4421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800" y="2627665"/>
            <a:ext cx="914400" cy="914400"/>
          </a:xfrm>
          <a:prstGeom prst="rect">
            <a:avLst/>
          </a:prstGeom>
        </p:spPr>
      </p:pic>
      <p:pic>
        <p:nvPicPr>
          <p:cNvPr id="23" name="Graphic 22" descr="Information outline">
            <a:extLst>
              <a:ext uri="{FF2B5EF4-FFF2-40B4-BE49-F238E27FC236}">
                <a16:creationId xmlns:a16="http://schemas.microsoft.com/office/drawing/2014/main" id="{1D446710-FA60-4386-43B7-1166E8BA80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78737" y="2648075"/>
            <a:ext cx="914400" cy="914400"/>
          </a:xfrm>
          <a:prstGeom prst="rect">
            <a:avLst/>
          </a:prstGeom>
        </p:spPr>
      </p:pic>
    </p:spTree>
    <p:extLst>
      <p:ext uri="{BB962C8B-B14F-4D97-AF65-F5344CB8AC3E}">
        <p14:creationId xmlns:p14="http://schemas.microsoft.com/office/powerpoint/2010/main" val="2233344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B5304-5E2B-BF9F-E527-48E196583D8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F7629051-8D21-DDE7-07C1-A8A5F70F7426}"/>
              </a:ext>
            </a:extLst>
          </p:cNvPr>
          <p:cNvSpPr>
            <a:spLocks noGrp="1"/>
          </p:cNvSpPr>
          <p:nvPr>
            <p:ph type="ftr" sz="quarter" idx="3"/>
          </p:nvPr>
        </p:nvSpPr>
        <p:spPr/>
        <p:txBody>
          <a:bodyPr/>
          <a:lstStyle/>
          <a:p>
            <a:fld id="{4790123A-71E8-BF43-B702-A9002E60F899}" type="slidenum">
              <a:rPr lang="en-GB" noProof="0" smtClean="0">
                <a:cs typeface="Arial" panose="020B0604020202020204" pitchFamily="34" charset="0"/>
              </a:rPr>
              <a:pPr/>
              <a:t>13</a:t>
            </a:fld>
            <a:endParaRPr lang="en-GB" noProof="0">
              <a:cs typeface="Arial" panose="020B0604020202020204" pitchFamily="34" charset="0"/>
            </a:endParaRPr>
          </a:p>
        </p:txBody>
      </p:sp>
      <p:sp>
        <p:nvSpPr>
          <p:cNvPr id="3" name="Title 2">
            <a:extLst>
              <a:ext uri="{FF2B5EF4-FFF2-40B4-BE49-F238E27FC236}">
                <a16:creationId xmlns:a16="http://schemas.microsoft.com/office/drawing/2014/main" id="{A9C0BF10-FF5B-E86E-C504-09F4F4734DA2}"/>
              </a:ext>
            </a:extLst>
          </p:cNvPr>
          <p:cNvSpPr>
            <a:spLocks noGrp="1"/>
          </p:cNvSpPr>
          <p:nvPr>
            <p:ph type="title"/>
          </p:nvPr>
        </p:nvSpPr>
        <p:spPr/>
        <p:txBody>
          <a:bodyPr/>
          <a:lstStyle/>
          <a:p>
            <a:r>
              <a:rPr lang="en-GB"/>
              <a:t>Expected synergies</a:t>
            </a:r>
          </a:p>
        </p:txBody>
      </p:sp>
      <p:sp>
        <p:nvSpPr>
          <p:cNvPr id="4" name="Text Placeholder 4">
            <a:extLst>
              <a:ext uri="{FF2B5EF4-FFF2-40B4-BE49-F238E27FC236}">
                <a16:creationId xmlns:a16="http://schemas.microsoft.com/office/drawing/2014/main" id="{2F90F7C7-5D9B-8561-944F-94EAF36A2D6C}"/>
              </a:ext>
            </a:extLst>
          </p:cNvPr>
          <p:cNvSpPr txBox="1">
            <a:spLocks/>
          </p:cNvSpPr>
          <p:nvPr/>
        </p:nvSpPr>
        <p:spPr>
          <a:xfrm>
            <a:off x="9220756" y="3548990"/>
            <a:ext cx="1754210" cy="60620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2pPr>
            <a:lvl3pPr marL="541338" indent="-254000" algn="l" defTabSz="914400" rtl="0" eaLnBrk="1" latinLnBrk="0" hangingPunct="1">
              <a:lnSpc>
                <a:spcPct val="100000"/>
              </a:lnSpc>
              <a:spcBef>
                <a:spcPts val="500"/>
              </a:spcBef>
              <a:buFont typeface="Wingdings" panose="05000000000000000000" pitchFamily="2" charset="2"/>
              <a:buChar char="§"/>
              <a:defRPr sz="20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GB" sz="1800">
                <a:solidFill>
                  <a:schemeClr val="tx1"/>
                </a:solidFill>
                <a:latin typeface="Arial"/>
                <a:cs typeface="Arial"/>
              </a:rPr>
              <a:t>Exemption</a:t>
            </a:r>
          </a:p>
          <a:p>
            <a:pPr marL="285750" indent="-285750" algn="ctr">
              <a:buClr>
                <a:schemeClr val="accent2"/>
              </a:buClr>
              <a:buFont typeface="Arial" panose="020B0604020202020204" pitchFamily="34" charset="0"/>
              <a:buChar char="•"/>
            </a:pPr>
            <a:endParaRPr lang="en-GB" sz="1800">
              <a:solidFill>
                <a:schemeClr val="tx1"/>
              </a:solidFill>
              <a:latin typeface="Arial"/>
              <a:cs typeface="Arial"/>
            </a:endParaRPr>
          </a:p>
          <a:p>
            <a:endParaRPr lang="en-GB" sz="1800"/>
          </a:p>
        </p:txBody>
      </p:sp>
      <p:sp>
        <p:nvSpPr>
          <p:cNvPr id="5" name="Text Placeholder 4">
            <a:extLst>
              <a:ext uri="{FF2B5EF4-FFF2-40B4-BE49-F238E27FC236}">
                <a16:creationId xmlns:a16="http://schemas.microsoft.com/office/drawing/2014/main" id="{4876C55B-80AA-4532-0495-F21B2C135601}"/>
              </a:ext>
            </a:extLst>
          </p:cNvPr>
          <p:cNvSpPr txBox="1">
            <a:spLocks/>
          </p:cNvSpPr>
          <p:nvPr/>
        </p:nvSpPr>
        <p:spPr>
          <a:xfrm>
            <a:off x="1124604" y="3504830"/>
            <a:ext cx="2956635" cy="114302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2pPr>
            <a:lvl3pPr marL="541338" indent="-274638" algn="l" defTabSz="914400" rtl="0" eaLnBrk="1" latinLnBrk="0" hangingPunct="1">
              <a:lnSpc>
                <a:spcPct val="100000"/>
              </a:lnSpc>
              <a:spcBef>
                <a:spcPts val="500"/>
              </a:spcBef>
              <a:buFont typeface="Wingdings" panose="05000000000000000000" pitchFamily="2" charset="2"/>
              <a:buChar char="§"/>
              <a:defRPr sz="18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GB">
                <a:solidFill>
                  <a:schemeClr val="tx1"/>
                </a:solidFill>
                <a:latin typeface="Arial"/>
                <a:cs typeface="Arial"/>
              </a:rPr>
              <a:t>Information to be disclosed</a:t>
            </a:r>
          </a:p>
        </p:txBody>
      </p:sp>
      <p:sp>
        <p:nvSpPr>
          <p:cNvPr id="6" name="Text Placeholder 4">
            <a:extLst>
              <a:ext uri="{FF2B5EF4-FFF2-40B4-BE49-F238E27FC236}">
                <a16:creationId xmlns:a16="http://schemas.microsoft.com/office/drawing/2014/main" id="{277CF150-9D8F-8ECE-4E53-6CF15240928D}"/>
              </a:ext>
            </a:extLst>
          </p:cNvPr>
          <p:cNvSpPr txBox="1">
            <a:spLocks/>
          </p:cNvSpPr>
          <p:nvPr/>
        </p:nvSpPr>
        <p:spPr>
          <a:xfrm>
            <a:off x="4949882" y="3504830"/>
            <a:ext cx="2956635" cy="114302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2pPr>
            <a:lvl3pPr marL="541338" indent="-274638" algn="l" defTabSz="914400" rtl="0" eaLnBrk="1" latinLnBrk="0" hangingPunct="1">
              <a:lnSpc>
                <a:spcPct val="100000"/>
              </a:lnSpc>
              <a:spcBef>
                <a:spcPts val="500"/>
              </a:spcBef>
              <a:buFont typeface="Wingdings" panose="05000000000000000000" pitchFamily="2" charset="2"/>
              <a:buChar char="§"/>
              <a:defRPr sz="18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GB">
                <a:solidFill>
                  <a:schemeClr val="tx1"/>
                </a:solidFill>
                <a:latin typeface="Arial"/>
                <a:cs typeface="Arial"/>
              </a:rPr>
              <a:t>Population of business combinations</a:t>
            </a:r>
          </a:p>
          <a:p>
            <a:endParaRPr lang="en-GB"/>
          </a:p>
        </p:txBody>
      </p:sp>
      <p:cxnSp>
        <p:nvCxnSpPr>
          <p:cNvPr id="7" name="Straight Connector 6">
            <a:extLst>
              <a:ext uri="{FF2B5EF4-FFF2-40B4-BE49-F238E27FC236}">
                <a16:creationId xmlns:a16="http://schemas.microsoft.com/office/drawing/2014/main" id="{CBE13339-C803-BD92-A4D9-64AE637D1FF4}"/>
              </a:ext>
            </a:extLst>
          </p:cNvPr>
          <p:cNvCxnSpPr>
            <a:cxnSpLocks/>
          </p:cNvCxnSpPr>
          <p:nvPr/>
        </p:nvCxnSpPr>
        <p:spPr>
          <a:xfrm>
            <a:off x="4500971" y="2697455"/>
            <a:ext cx="0" cy="170307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05A77AB-FB9F-C3C5-7500-1203FA1004E7}"/>
              </a:ext>
            </a:extLst>
          </p:cNvPr>
          <p:cNvCxnSpPr>
            <a:cxnSpLocks/>
          </p:cNvCxnSpPr>
          <p:nvPr/>
        </p:nvCxnSpPr>
        <p:spPr>
          <a:xfrm>
            <a:off x="8199812" y="2697455"/>
            <a:ext cx="0" cy="170307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8B504E-A2D7-9CDC-738C-832287850233}"/>
              </a:ext>
            </a:extLst>
          </p:cNvPr>
          <p:cNvSpPr txBox="1"/>
          <p:nvPr/>
        </p:nvSpPr>
        <p:spPr>
          <a:xfrm>
            <a:off x="1287866" y="4410355"/>
            <a:ext cx="2630109" cy="2308324"/>
          </a:xfrm>
          <a:prstGeom prst="rect">
            <a:avLst/>
          </a:prstGeom>
          <a:noFill/>
        </p:spPr>
        <p:txBody>
          <a:bodyPr wrap="square" rtlCol="0">
            <a:spAutoFit/>
          </a:bodyPr>
          <a:lstStyle/>
          <a:p>
            <a:pPr>
              <a:buClr>
                <a:schemeClr val="accent2"/>
              </a:buClr>
            </a:pPr>
            <a:r>
              <a:rPr lang="en-GB">
                <a:latin typeface="Arial"/>
                <a:cs typeface="Arial"/>
              </a:rPr>
              <a:t>In year of acquisition only, i</a:t>
            </a:r>
            <a:r>
              <a:rPr lang="en-GB">
                <a:solidFill>
                  <a:schemeClr val="tx1"/>
                </a:solidFill>
                <a:latin typeface="Arial"/>
                <a:cs typeface="Arial"/>
              </a:rPr>
              <a:t>nformation aggregated by category about:</a:t>
            </a:r>
          </a:p>
          <a:p>
            <a:pPr marL="285750" indent="-285750">
              <a:buClr>
                <a:schemeClr val="accent2"/>
              </a:buClr>
              <a:buFont typeface="Arial" panose="020B0604020202020204" pitchFamily="34" charset="0"/>
              <a:buChar char="•"/>
            </a:pPr>
            <a:r>
              <a:rPr lang="en-GB">
                <a:solidFill>
                  <a:schemeClr val="tx1"/>
                </a:solidFill>
                <a:latin typeface="Arial"/>
                <a:cs typeface="Arial"/>
              </a:rPr>
              <a:t>Expected </a:t>
            </a:r>
            <a:r>
              <a:rPr lang="en-GB" b="1">
                <a:solidFill>
                  <a:schemeClr val="accent2"/>
                </a:solidFill>
                <a:latin typeface="Arial"/>
                <a:cs typeface="Arial"/>
              </a:rPr>
              <a:t>synergies</a:t>
            </a:r>
          </a:p>
          <a:p>
            <a:pPr marL="285750" indent="-285750">
              <a:buClr>
                <a:schemeClr val="accent2"/>
              </a:buClr>
              <a:buFont typeface="Arial" panose="020B0604020202020204" pitchFamily="34" charset="0"/>
              <a:buChar char="•"/>
            </a:pPr>
            <a:r>
              <a:rPr lang="en-GB" b="1">
                <a:solidFill>
                  <a:schemeClr val="accent2"/>
                </a:solidFill>
                <a:latin typeface="Arial"/>
                <a:cs typeface="Arial"/>
              </a:rPr>
              <a:t>Cost</a:t>
            </a:r>
            <a:r>
              <a:rPr lang="en-GB">
                <a:solidFill>
                  <a:schemeClr val="tx1"/>
                </a:solidFill>
                <a:latin typeface="Arial"/>
                <a:cs typeface="Arial"/>
              </a:rPr>
              <a:t> to achieve synergies</a:t>
            </a:r>
          </a:p>
          <a:p>
            <a:pPr marL="285750" indent="-285750">
              <a:buClr>
                <a:schemeClr val="accent2"/>
              </a:buClr>
              <a:buFont typeface="Arial" panose="020B0604020202020204" pitchFamily="34" charset="0"/>
              <a:buChar char="•"/>
            </a:pPr>
            <a:r>
              <a:rPr lang="en-GB">
                <a:solidFill>
                  <a:schemeClr val="tx1"/>
                </a:solidFill>
                <a:latin typeface="Arial"/>
                <a:cs typeface="Arial"/>
              </a:rPr>
              <a:t>Expected </a:t>
            </a:r>
            <a:r>
              <a:rPr lang="en-GB" b="1">
                <a:solidFill>
                  <a:schemeClr val="accent2"/>
                </a:solidFill>
                <a:latin typeface="Arial"/>
                <a:cs typeface="Arial"/>
              </a:rPr>
              <a:t>timeframe</a:t>
            </a:r>
          </a:p>
        </p:txBody>
      </p:sp>
      <p:sp>
        <p:nvSpPr>
          <p:cNvPr id="10" name="TextBox 9">
            <a:extLst>
              <a:ext uri="{FF2B5EF4-FFF2-40B4-BE49-F238E27FC236}">
                <a16:creationId xmlns:a16="http://schemas.microsoft.com/office/drawing/2014/main" id="{69C6F57B-CAE3-7851-34F7-310FB316CF86}"/>
              </a:ext>
            </a:extLst>
          </p:cNvPr>
          <p:cNvSpPr txBox="1"/>
          <p:nvPr/>
        </p:nvSpPr>
        <p:spPr>
          <a:xfrm>
            <a:off x="4786618" y="4410355"/>
            <a:ext cx="2630109" cy="923330"/>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n-GB">
                <a:latin typeface="Arial"/>
                <a:cs typeface="Arial"/>
              </a:rPr>
              <a:t>All</a:t>
            </a:r>
            <a:r>
              <a:rPr lang="en-GB" b="1">
                <a:solidFill>
                  <a:schemeClr val="accent2"/>
                </a:solidFill>
                <a:latin typeface="Arial"/>
                <a:cs typeface="Arial"/>
              </a:rPr>
              <a:t> ‘material’ </a:t>
            </a:r>
            <a:r>
              <a:rPr lang="en-GB">
                <a:latin typeface="Arial"/>
                <a:cs typeface="Arial"/>
              </a:rPr>
              <a:t> business combinations</a:t>
            </a:r>
            <a:endParaRPr lang="en-GB">
              <a:solidFill>
                <a:schemeClr val="tx1"/>
              </a:solidFill>
              <a:latin typeface="Arial"/>
              <a:cs typeface="Arial"/>
            </a:endParaRPr>
          </a:p>
        </p:txBody>
      </p:sp>
      <p:sp>
        <p:nvSpPr>
          <p:cNvPr id="12" name="TextBox 11">
            <a:extLst>
              <a:ext uri="{FF2B5EF4-FFF2-40B4-BE49-F238E27FC236}">
                <a16:creationId xmlns:a16="http://schemas.microsoft.com/office/drawing/2014/main" id="{2F6483AF-16F1-744F-403B-6ADB7CE25852}"/>
              </a:ext>
            </a:extLst>
          </p:cNvPr>
          <p:cNvSpPr txBox="1"/>
          <p:nvPr/>
        </p:nvSpPr>
        <p:spPr>
          <a:xfrm>
            <a:off x="8642884" y="4410354"/>
            <a:ext cx="2630109" cy="1477328"/>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n-GB">
                <a:latin typeface="Arial"/>
                <a:cs typeface="Arial"/>
              </a:rPr>
              <a:t>Applied to some items of</a:t>
            </a:r>
            <a:r>
              <a:rPr lang="en-GB" b="1">
                <a:solidFill>
                  <a:schemeClr val="accent2"/>
                </a:solidFill>
                <a:latin typeface="Arial"/>
                <a:cs typeface="Arial"/>
              </a:rPr>
              <a:t> commercially  sensitive </a:t>
            </a:r>
            <a:r>
              <a:rPr lang="en-GB">
                <a:latin typeface="Arial"/>
                <a:cs typeface="Arial"/>
              </a:rPr>
              <a:t>information</a:t>
            </a:r>
          </a:p>
        </p:txBody>
      </p:sp>
      <p:pic>
        <p:nvPicPr>
          <p:cNvPr id="13" name="Graphic 12" descr="Irritant outline">
            <a:extLst>
              <a:ext uri="{FF2B5EF4-FFF2-40B4-BE49-F238E27FC236}">
                <a16:creationId xmlns:a16="http://schemas.microsoft.com/office/drawing/2014/main" id="{9AABB84C-0FC3-6794-322D-2878E3A3CE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0738" y="2622033"/>
            <a:ext cx="914400" cy="914400"/>
          </a:xfrm>
          <a:prstGeom prst="rect">
            <a:avLst/>
          </a:prstGeom>
        </p:spPr>
      </p:pic>
      <p:pic>
        <p:nvPicPr>
          <p:cNvPr id="15" name="Graphic 14" descr="Network outline">
            <a:extLst>
              <a:ext uri="{FF2B5EF4-FFF2-40B4-BE49-F238E27FC236}">
                <a16:creationId xmlns:a16="http://schemas.microsoft.com/office/drawing/2014/main" id="{6178FCF9-022D-55EE-6591-33BF345B76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800" y="2627665"/>
            <a:ext cx="914400" cy="914400"/>
          </a:xfrm>
          <a:prstGeom prst="rect">
            <a:avLst/>
          </a:prstGeom>
        </p:spPr>
      </p:pic>
      <p:pic>
        <p:nvPicPr>
          <p:cNvPr id="16" name="Graphic 15" descr="Information outline">
            <a:extLst>
              <a:ext uri="{FF2B5EF4-FFF2-40B4-BE49-F238E27FC236}">
                <a16:creationId xmlns:a16="http://schemas.microsoft.com/office/drawing/2014/main" id="{066B9E32-B1A0-3005-039A-30C2DB24CF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78737" y="2648075"/>
            <a:ext cx="914400" cy="914400"/>
          </a:xfrm>
          <a:prstGeom prst="rect">
            <a:avLst/>
          </a:prstGeom>
        </p:spPr>
      </p:pic>
    </p:spTree>
    <p:extLst>
      <p:ext uri="{BB962C8B-B14F-4D97-AF65-F5344CB8AC3E}">
        <p14:creationId xmlns:p14="http://schemas.microsoft.com/office/powerpoint/2010/main" val="1044161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B381F83-0CAE-4A50-3B8F-6138D5A230D2}"/>
              </a:ext>
            </a:extLst>
          </p:cNvPr>
          <p:cNvSpPr>
            <a:spLocks noGrp="1"/>
          </p:cNvSpPr>
          <p:nvPr>
            <p:ph type="ftr" sz="quarter" idx="3"/>
          </p:nvPr>
        </p:nvSpPr>
        <p:spPr/>
        <p:txBody>
          <a:bodyPr/>
          <a:lstStyle/>
          <a:p>
            <a:fld id="{4790123A-71E8-BF43-B702-A9002E60F899}" type="slidenum">
              <a:rPr lang="en-GB" noProof="0" smtClean="0">
                <a:cs typeface="Arial" panose="020B0604020202020204" pitchFamily="34" charset="0"/>
              </a:rPr>
              <a:pPr/>
              <a:t>14</a:t>
            </a:fld>
            <a:endParaRPr lang="en-GB" noProof="0">
              <a:cs typeface="Arial" panose="020B0604020202020204" pitchFamily="34" charset="0"/>
            </a:endParaRPr>
          </a:p>
        </p:txBody>
      </p:sp>
      <p:sp>
        <p:nvSpPr>
          <p:cNvPr id="3" name="Title 2">
            <a:extLst>
              <a:ext uri="{FF2B5EF4-FFF2-40B4-BE49-F238E27FC236}">
                <a16:creationId xmlns:a16="http://schemas.microsoft.com/office/drawing/2014/main" id="{577D0595-EDD8-805A-97CB-8A17154BDF4B}"/>
              </a:ext>
            </a:extLst>
          </p:cNvPr>
          <p:cNvSpPr>
            <a:spLocks noGrp="1"/>
          </p:cNvSpPr>
          <p:nvPr>
            <p:ph type="title"/>
          </p:nvPr>
        </p:nvSpPr>
        <p:spPr/>
        <p:txBody>
          <a:bodyPr/>
          <a:lstStyle/>
          <a:p>
            <a:r>
              <a:rPr lang="en-GB"/>
              <a:t>Exemption</a:t>
            </a:r>
          </a:p>
        </p:txBody>
      </p:sp>
      <p:pic>
        <p:nvPicPr>
          <p:cNvPr id="4" name="Graphic 3" descr="Document outline">
            <a:extLst>
              <a:ext uri="{FF2B5EF4-FFF2-40B4-BE49-F238E27FC236}">
                <a16:creationId xmlns:a16="http://schemas.microsoft.com/office/drawing/2014/main" id="{7F53B0EC-F676-D92D-4F3E-7A23D0F3D5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69869" y="2351920"/>
            <a:ext cx="685697" cy="685697"/>
          </a:xfrm>
          <a:prstGeom prst="rect">
            <a:avLst/>
          </a:prstGeom>
        </p:spPr>
      </p:pic>
      <p:sp>
        <p:nvSpPr>
          <p:cNvPr id="6" name="Text Placeholder 4">
            <a:extLst>
              <a:ext uri="{FF2B5EF4-FFF2-40B4-BE49-F238E27FC236}">
                <a16:creationId xmlns:a16="http://schemas.microsoft.com/office/drawing/2014/main" id="{DDE9F131-A646-A6EB-1185-390ED463FE9B}"/>
              </a:ext>
            </a:extLst>
          </p:cNvPr>
          <p:cNvSpPr txBox="1">
            <a:spLocks/>
          </p:cNvSpPr>
          <p:nvPr/>
        </p:nvSpPr>
        <p:spPr>
          <a:xfrm>
            <a:off x="1539790" y="3177180"/>
            <a:ext cx="2145857" cy="410486"/>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2pPr>
            <a:lvl3pPr marL="541338" indent="-254000" algn="l" defTabSz="914400" rtl="0" eaLnBrk="1" latinLnBrk="0" hangingPunct="1">
              <a:lnSpc>
                <a:spcPct val="100000"/>
              </a:lnSpc>
              <a:spcBef>
                <a:spcPts val="500"/>
              </a:spcBef>
              <a:buFont typeface="Wingdings" panose="05000000000000000000" pitchFamily="2" charset="2"/>
              <a:buChar char="§"/>
              <a:defRPr sz="20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chemeClr val="accent2"/>
              </a:buClr>
            </a:pPr>
            <a:r>
              <a:rPr lang="en-GB" sz="1800">
                <a:solidFill>
                  <a:schemeClr val="tx1"/>
                </a:solidFill>
                <a:latin typeface="Arial"/>
                <a:cs typeface="Arial"/>
              </a:rPr>
              <a:t>Principle</a:t>
            </a:r>
          </a:p>
          <a:p>
            <a:pPr algn="ctr">
              <a:buClr>
                <a:schemeClr val="accent2"/>
              </a:buClr>
            </a:pPr>
            <a:r>
              <a:rPr lang="en-GB" sz="1600">
                <a:latin typeface="Arial" panose="020B0604020202020204" pitchFamily="34" charset="0"/>
                <a:cs typeface="Arial" panose="020B0604020202020204" pitchFamily="34" charset="0"/>
              </a:rPr>
              <a:t>An entity may be exempted from disclosing some information if doing so can be expected to prejudice seriously an entity’s objective for a business combination</a:t>
            </a:r>
          </a:p>
          <a:p>
            <a:pPr algn="ctr">
              <a:buClr>
                <a:schemeClr val="accent2"/>
              </a:buClr>
            </a:pPr>
            <a:endParaRPr lang="en-GB" sz="1800">
              <a:solidFill>
                <a:schemeClr val="tx1"/>
              </a:solidFill>
              <a:latin typeface="Arial"/>
              <a:cs typeface="Arial"/>
            </a:endParaRPr>
          </a:p>
          <a:p>
            <a:endParaRPr lang="en-GB" sz="1800"/>
          </a:p>
        </p:txBody>
      </p:sp>
      <p:sp>
        <p:nvSpPr>
          <p:cNvPr id="7" name="Text Placeholder 4">
            <a:extLst>
              <a:ext uri="{FF2B5EF4-FFF2-40B4-BE49-F238E27FC236}">
                <a16:creationId xmlns:a16="http://schemas.microsoft.com/office/drawing/2014/main" id="{0DEE584B-842A-FD8A-6B62-A4F9C28D195C}"/>
              </a:ext>
            </a:extLst>
          </p:cNvPr>
          <p:cNvSpPr txBox="1">
            <a:spLocks/>
          </p:cNvSpPr>
          <p:nvPr/>
        </p:nvSpPr>
        <p:spPr>
          <a:xfrm>
            <a:off x="4686262" y="3120365"/>
            <a:ext cx="2956635" cy="114302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2pPr>
            <a:lvl3pPr marL="541338" indent="-274638" algn="l" defTabSz="914400" rtl="0" eaLnBrk="1" latinLnBrk="0" hangingPunct="1">
              <a:lnSpc>
                <a:spcPct val="100000"/>
              </a:lnSpc>
              <a:spcBef>
                <a:spcPts val="500"/>
              </a:spcBef>
              <a:buFont typeface="Wingdings" panose="05000000000000000000" pitchFamily="2" charset="2"/>
              <a:buChar char="§"/>
              <a:defRPr sz="18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GB">
                <a:solidFill>
                  <a:schemeClr val="tx1"/>
                </a:solidFill>
                <a:latin typeface="Arial"/>
                <a:cs typeface="Arial"/>
              </a:rPr>
              <a:t>Application guidance</a:t>
            </a:r>
          </a:p>
          <a:p>
            <a:pPr>
              <a:buClr>
                <a:schemeClr val="accent2"/>
              </a:buClr>
            </a:pPr>
            <a:endParaRPr lang="en-GB" sz="1600">
              <a:solidFill>
                <a:schemeClr val="tx1"/>
              </a:solidFill>
              <a:latin typeface="Arial"/>
              <a:cs typeface="Arial"/>
            </a:endParaRPr>
          </a:p>
          <a:p>
            <a:pPr>
              <a:buClr>
                <a:schemeClr val="accent2"/>
              </a:buClr>
            </a:pPr>
            <a:r>
              <a:rPr lang="en-GB" sz="1600">
                <a:solidFill>
                  <a:schemeClr val="tx1"/>
                </a:solidFill>
                <a:latin typeface="Arial"/>
                <a:cs typeface="Arial"/>
              </a:rPr>
              <a:t>For example:</a:t>
            </a:r>
          </a:p>
          <a:p>
            <a:pPr marL="285750" indent="-285750">
              <a:buClr>
                <a:schemeClr val="accent2"/>
              </a:buClr>
              <a:buFont typeface="Arial" panose="020B0604020202020204" pitchFamily="34" charset="0"/>
              <a:buChar char="•"/>
            </a:pPr>
            <a:r>
              <a:rPr lang="en-GB" sz="1600">
                <a:solidFill>
                  <a:schemeClr val="tx1"/>
                </a:solidFill>
                <a:latin typeface="Arial"/>
                <a:cs typeface="Arial"/>
              </a:rPr>
              <a:t>disclosing the reason for applying the exemption for each item of information</a:t>
            </a:r>
          </a:p>
          <a:p>
            <a:pPr marL="285750" indent="-285750">
              <a:buClr>
                <a:schemeClr val="accent2"/>
              </a:buClr>
              <a:buFont typeface="Arial" panose="020B0604020202020204" pitchFamily="34" charset="0"/>
              <a:buChar char="•"/>
            </a:pPr>
            <a:r>
              <a:rPr lang="en-GB" sz="1600">
                <a:solidFill>
                  <a:schemeClr val="tx1"/>
                </a:solidFill>
                <a:latin typeface="Arial"/>
                <a:cs typeface="Arial"/>
              </a:rPr>
              <a:t>factors to consider in identifying the appropriate circumstances for applying the exemption</a:t>
            </a:r>
          </a:p>
        </p:txBody>
      </p:sp>
      <p:sp>
        <p:nvSpPr>
          <p:cNvPr id="8" name="Text Placeholder 4">
            <a:extLst>
              <a:ext uri="{FF2B5EF4-FFF2-40B4-BE49-F238E27FC236}">
                <a16:creationId xmlns:a16="http://schemas.microsoft.com/office/drawing/2014/main" id="{5EE87570-662C-0AD1-3921-B55B2BA9BCB6}"/>
              </a:ext>
            </a:extLst>
          </p:cNvPr>
          <p:cNvSpPr txBox="1">
            <a:spLocks/>
          </p:cNvSpPr>
          <p:nvPr/>
        </p:nvSpPr>
        <p:spPr>
          <a:xfrm>
            <a:off x="8511540" y="3120365"/>
            <a:ext cx="2956635" cy="114302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2pPr>
            <a:lvl3pPr marL="541338" indent="-274638" algn="l" defTabSz="914400" rtl="0" eaLnBrk="1" latinLnBrk="0" hangingPunct="1">
              <a:lnSpc>
                <a:spcPct val="100000"/>
              </a:lnSpc>
              <a:spcBef>
                <a:spcPts val="500"/>
              </a:spcBef>
              <a:buFont typeface="Wingdings" panose="05000000000000000000" pitchFamily="2" charset="2"/>
              <a:buChar char="§"/>
              <a:defRPr sz="18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18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chemeClr val="accent2"/>
              </a:buClr>
            </a:pPr>
            <a:r>
              <a:rPr lang="en-GB">
                <a:solidFill>
                  <a:schemeClr val="tx1"/>
                </a:solidFill>
                <a:latin typeface="Arial"/>
                <a:cs typeface="Arial"/>
              </a:rPr>
              <a:t>Responds to preparer concerns</a:t>
            </a:r>
          </a:p>
          <a:p>
            <a:pPr>
              <a:buClr>
                <a:schemeClr val="accent2"/>
              </a:buClr>
            </a:pPr>
            <a:r>
              <a:rPr lang="en-GB" sz="1600">
                <a:solidFill>
                  <a:schemeClr val="tx1"/>
                </a:solidFill>
                <a:latin typeface="Arial"/>
                <a:cs typeface="Arial"/>
              </a:rPr>
              <a:t>In particular, concerns about commercial sensitivity and some concerns about forward-looking information</a:t>
            </a:r>
          </a:p>
        </p:txBody>
      </p:sp>
      <p:cxnSp>
        <p:nvCxnSpPr>
          <p:cNvPr id="9" name="Straight Connector 8">
            <a:extLst>
              <a:ext uri="{FF2B5EF4-FFF2-40B4-BE49-F238E27FC236}">
                <a16:creationId xmlns:a16="http://schemas.microsoft.com/office/drawing/2014/main" id="{47FD53E8-1B9D-29AB-E9E9-B63483E5E0A1}"/>
              </a:ext>
            </a:extLst>
          </p:cNvPr>
          <p:cNvCxnSpPr>
            <a:cxnSpLocks/>
          </p:cNvCxnSpPr>
          <p:nvPr/>
        </p:nvCxnSpPr>
        <p:spPr>
          <a:xfrm>
            <a:off x="4185954" y="2697455"/>
            <a:ext cx="0" cy="170307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08A6AB5-0B99-3E51-B27D-890ABA7F60A4}"/>
              </a:ext>
            </a:extLst>
          </p:cNvPr>
          <p:cNvCxnSpPr>
            <a:cxnSpLocks/>
          </p:cNvCxnSpPr>
          <p:nvPr/>
        </p:nvCxnSpPr>
        <p:spPr>
          <a:xfrm>
            <a:off x="7913370" y="2697455"/>
            <a:ext cx="0" cy="170307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Graphic 13" descr="Books outline">
            <a:extLst>
              <a:ext uri="{FF2B5EF4-FFF2-40B4-BE49-F238E27FC236}">
                <a16:creationId xmlns:a16="http://schemas.microsoft.com/office/drawing/2014/main" id="{AE3FDE18-505F-1338-5A56-DC617F9B33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800" y="2351920"/>
            <a:ext cx="914400" cy="914400"/>
          </a:xfrm>
          <a:prstGeom prst="rect">
            <a:avLst/>
          </a:prstGeom>
        </p:spPr>
      </p:pic>
      <p:pic>
        <p:nvPicPr>
          <p:cNvPr id="16" name="Graphic 15" descr="Warning outline">
            <a:extLst>
              <a:ext uri="{FF2B5EF4-FFF2-40B4-BE49-F238E27FC236}">
                <a16:creationId xmlns:a16="http://schemas.microsoft.com/office/drawing/2014/main" id="{5ADC01CA-8BB8-A2EE-7919-CD7FB057FD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11731" y="2262780"/>
            <a:ext cx="914400" cy="914400"/>
          </a:xfrm>
          <a:prstGeom prst="rect">
            <a:avLst/>
          </a:prstGeom>
        </p:spPr>
      </p:pic>
    </p:spTree>
    <p:extLst>
      <p:ext uri="{BB962C8B-B14F-4D97-AF65-F5344CB8AC3E}">
        <p14:creationId xmlns:p14="http://schemas.microsoft.com/office/powerpoint/2010/main" val="2245482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565668-49BA-1DA2-6C5B-81E1E3ECD397}"/>
              </a:ext>
            </a:extLst>
          </p:cNvPr>
          <p:cNvSpPr>
            <a:spLocks noGrp="1"/>
          </p:cNvSpPr>
          <p:nvPr>
            <p:ph type="ftr" sz="quarter" idx="3"/>
          </p:nvPr>
        </p:nvSpPr>
        <p:spPr/>
        <p:txBody>
          <a:bodyPr/>
          <a:lstStyle/>
          <a:p>
            <a:fld id="{4790123A-71E8-BF43-B702-A9002E60F899}" type="slidenum">
              <a:rPr lang="en-GB" noProof="0" smtClean="0">
                <a:cs typeface="Arial" panose="020B0604020202020204" pitchFamily="34" charset="0"/>
              </a:rPr>
              <a:pPr/>
              <a:t>15</a:t>
            </a:fld>
            <a:endParaRPr lang="en-GB" noProof="0">
              <a:cs typeface="Arial" panose="020B0604020202020204" pitchFamily="34" charset="0"/>
            </a:endParaRPr>
          </a:p>
        </p:txBody>
      </p:sp>
      <p:sp>
        <p:nvSpPr>
          <p:cNvPr id="3" name="Title 2">
            <a:extLst>
              <a:ext uri="{FF2B5EF4-FFF2-40B4-BE49-F238E27FC236}">
                <a16:creationId xmlns:a16="http://schemas.microsoft.com/office/drawing/2014/main" id="{184F081B-317C-9F0C-3EE4-2BECB848F797}"/>
              </a:ext>
            </a:extLst>
          </p:cNvPr>
          <p:cNvSpPr>
            <a:spLocks noGrp="1"/>
          </p:cNvSpPr>
          <p:nvPr>
            <p:ph type="title"/>
          </p:nvPr>
        </p:nvSpPr>
        <p:spPr/>
        <p:txBody>
          <a:bodyPr/>
          <a:lstStyle/>
          <a:p>
            <a:r>
              <a:rPr lang="en-GB"/>
              <a:t>Summary of key disclosure proposals</a:t>
            </a:r>
          </a:p>
        </p:txBody>
      </p:sp>
      <p:cxnSp>
        <p:nvCxnSpPr>
          <p:cNvPr id="5" name="Straight Connector 4">
            <a:extLst>
              <a:ext uri="{FF2B5EF4-FFF2-40B4-BE49-F238E27FC236}">
                <a16:creationId xmlns:a16="http://schemas.microsoft.com/office/drawing/2014/main" id="{33103F8A-8AAB-9F58-FD8D-2A05A6FA5492}"/>
              </a:ext>
            </a:extLst>
          </p:cNvPr>
          <p:cNvCxnSpPr>
            <a:cxnSpLocks/>
          </p:cNvCxnSpPr>
          <p:nvPr/>
        </p:nvCxnSpPr>
        <p:spPr>
          <a:xfrm>
            <a:off x="2254313" y="4206653"/>
            <a:ext cx="8202410" cy="0"/>
          </a:xfrm>
          <a:prstGeom prst="line">
            <a:avLst/>
          </a:prstGeom>
          <a:ln w="36068">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0739C7A-8523-5E55-41DE-B09144EF9ECE}"/>
              </a:ext>
            </a:extLst>
          </p:cNvPr>
          <p:cNvCxnSpPr>
            <a:cxnSpLocks/>
          </p:cNvCxnSpPr>
          <p:nvPr/>
        </p:nvCxnSpPr>
        <p:spPr>
          <a:xfrm>
            <a:off x="6108072" y="2381061"/>
            <a:ext cx="0" cy="3847721"/>
          </a:xfrm>
          <a:prstGeom prst="line">
            <a:avLst/>
          </a:prstGeom>
          <a:ln w="36068">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DB8B624-983A-565D-3C26-F3A8E1934E29}"/>
              </a:ext>
            </a:extLst>
          </p:cNvPr>
          <p:cNvSpPr txBox="1"/>
          <p:nvPr/>
        </p:nvSpPr>
        <p:spPr>
          <a:xfrm>
            <a:off x="2172834" y="1895545"/>
            <a:ext cx="3935238" cy="646331"/>
          </a:xfrm>
          <a:prstGeom prst="rect">
            <a:avLst/>
          </a:prstGeom>
          <a:noFill/>
        </p:spPr>
        <p:txBody>
          <a:bodyPr wrap="square" rtlCol="0">
            <a:spAutoFit/>
          </a:bodyPr>
          <a:lstStyle/>
          <a:p>
            <a:r>
              <a:rPr lang="en-GB" b="1"/>
              <a:t>Disclosures for material business combinations</a:t>
            </a:r>
          </a:p>
        </p:txBody>
      </p:sp>
      <p:sp>
        <p:nvSpPr>
          <p:cNvPr id="10" name="TextBox 9">
            <a:extLst>
              <a:ext uri="{FF2B5EF4-FFF2-40B4-BE49-F238E27FC236}">
                <a16:creationId xmlns:a16="http://schemas.microsoft.com/office/drawing/2014/main" id="{0EE7DD98-A54C-5FF9-7E27-0120C53C1AC7}"/>
              </a:ext>
            </a:extLst>
          </p:cNvPr>
          <p:cNvSpPr txBox="1"/>
          <p:nvPr/>
        </p:nvSpPr>
        <p:spPr>
          <a:xfrm>
            <a:off x="6631296" y="1895545"/>
            <a:ext cx="3989078" cy="646331"/>
          </a:xfrm>
          <a:prstGeom prst="rect">
            <a:avLst/>
          </a:prstGeom>
          <a:noFill/>
        </p:spPr>
        <p:txBody>
          <a:bodyPr wrap="square" rtlCol="0">
            <a:spAutoFit/>
          </a:bodyPr>
          <a:lstStyle/>
          <a:p>
            <a:r>
              <a:rPr lang="en-GB" b="1">
                <a:solidFill>
                  <a:schemeClr val="accent2"/>
                </a:solidFill>
              </a:rPr>
              <a:t>Additional disclosures for strategic business combinations</a:t>
            </a:r>
          </a:p>
        </p:txBody>
      </p:sp>
      <p:sp>
        <p:nvSpPr>
          <p:cNvPr id="11" name="TextBox 10">
            <a:extLst>
              <a:ext uri="{FF2B5EF4-FFF2-40B4-BE49-F238E27FC236}">
                <a16:creationId xmlns:a16="http://schemas.microsoft.com/office/drawing/2014/main" id="{F05FAD50-DFDC-75E3-B27C-2B75C2A60A1E}"/>
              </a:ext>
            </a:extLst>
          </p:cNvPr>
          <p:cNvSpPr txBox="1"/>
          <p:nvPr/>
        </p:nvSpPr>
        <p:spPr>
          <a:xfrm>
            <a:off x="796704" y="2923325"/>
            <a:ext cx="1294645" cy="923330"/>
          </a:xfrm>
          <a:prstGeom prst="rect">
            <a:avLst/>
          </a:prstGeom>
          <a:noFill/>
        </p:spPr>
        <p:txBody>
          <a:bodyPr wrap="square" rtlCol="0">
            <a:spAutoFit/>
          </a:bodyPr>
          <a:lstStyle/>
          <a:p>
            <a:r>
              <a:rPr lang="en-GB" b="1"/>
              <a:t>As at acquisition date</a:t>
            </a:r>
          </a:p>
        </p:txBody>
      </p:sp>
      <p:sp>
        <p:nvSpPr>
          <p:cNvPr id="12" name="TextBox 11">
            <a:extLst>
              <a:ext uri="{FF2B5EF4-FFF2-40B4-BE49-F238E27FC236}">
                <a16:creationId xmlns:a16="http://schemas.microsoft.com/office/drawing/2014/main" id="{9C16E9DA-2EF4-A8DC-D8ED-0421FF4B9E42}"/>
              </a:ext>
            </a:extLst>
          </p:cNvPr>
          <p:cNvSpPr txBox="1"/>
          <p:nvPr/>
        </p:nvSpPr>
        <p:spPr>
          <a:xfrm>
            <a:off x="796703" y="4689769"/>
            <a:ext cx="1294645" cy="923330"/>
          </a:xfrm>
          <a:prstGeom prst="rect">
            <a:avLst/>
          </a:prstGeom>
          <a:noFill/>
        </p:spPr>
        <p:txBody>
          <a:bodyPr wrap="square" rtlCol="0">
            <a:spAutoFit/>
          </a:bodyPr>
          <a:lstStyle/>
          <a:p>
            <a:r>
              <a:rPr lang="en-GB" b="1"/>
              <a:t>After acquisition date</a:t>
            </a:r>
          </a:p>
        </p:txBody>
      </p:sp>
      <p:sp>
        <p:nvSpPr>
          <p:cNvPr id="13" name="TextBox 12">
            <a:extLst>
              <a:ext uri="{FF2B5EF4-FFF2-40B4-BE49-F238E27FC236}">
                <a16:creationId xmlns:a16="http://schemas.microsoft.com/office/drawing/2014/main" id="{0CBABED8-8B47-A927-8929-18E2FA8A92EF}"/>
              </a:ext>
            </a:extLst>
          </p:cNvPr>
          <p:cNvSpPr txBox="1"/>
          <p:nvPr/>
        </p:nvSpPr>
        <p:spPr>
          <a:xfrm>
            <a:off x="2254313" y="2969493"/>
            <a:ext cx="1783531" cy="830997"/>
          </a:xfrm>
          <a:prstGeom prst="rect">
            <a:avLst/>
          </a:prstGeom>
          <a:noFill/>
        </p:spPr>
        <p:txBody>
          <a:bodyPr wrap="square" rtlCol="0">
            <a:spAutoFit/>
          </a:bodyPr>
          <a:lstStyle/>
          <a:p>
            <a:r>
              <a:rPr lang="en-GB" sz="1600" b="1"/>
              <a:t>Expected synergies</a:t>
            </a:r>
          </a:p>
          <a:p>
            <a:pPr marL="285750" indent="-285750">
              <a:buFont typeface="Arial" panose="020B0604020202020204" pitchFamily="34" charset="0"/>
              <a:buChar char="•"/>
            </a:pPr>
            <a:r>
              <a:rPr lang="en-GB" sz="1600"/>
              <a:t>Exemption - </a:t>
            </a:r>
            <a:r>
              <a:rPr lang="en-GB" sz="1600">
                <a:solidFill>
                  <a:srgbClr val="00B050"/>
                </a:solidFill>
              </a:rPr>
              <a:t>YES</a:t>
            </a:r>
          </a:p>
        </p:txBody>
      </p:sp>
      <p:sp>
        <p:nvSpPr>
          <p:cNvPr id="14" name="TextBox 13">
            <a:extLst>
              <a:ext uri="{FF2B5EF4-FFF2-40B4-BE49-F238E27FC236}">
                <a16:creationId xmlns:a16="http://schemas.microsoft.com/office/drawing/2014/main" id="{E38A9A01-F137-AFB6-5E5E-A847B99A9335}"/>
              </a:ext>
            </a:extLst>
          </p:cNvPr>
          <p:cNvSpPr txBox="1"/>
          <p:nvPr/>
        </p:nvSpPr>
        <p:spPr>
          <a:xfrm>
            <a:off x="4089672" y="3092603"/>
            <a:ext cx="1783531" cy="584775"/>
          </a:xfrm>
          <a:prstGeom prst="rect">
            <a:avLst/>
          </a:prstGeom>
          <a:noFill/>
        </p:spPr>
        <p:txBody>
          <a:bodyPr wrap="square" rtlCol="0">
            <a:spAutoFit/>
          </a:bodyPr>
          <a:lstStyle/>
          <a:p>
            <a:r>
              <a:rPr lang="en-GB" sz="1600" b="1"/>
              <a:t>Strategic rationale</a:t>
            </a:r>
          </a:p>
          <a:p>
            <a:pPr marL="285750" indent="-285750">
              <a:buFont typeface="Arial" panose="020B0604020202020204" pitchFamily="34" charset="0"/>
              <a:buChar char="•"/>
            </a:pPr>
            <a:r>
              <a:rPr lang="en-GB" sz="1600"/>
              <a:t>Exemption - </a:t>
            </a:r>
            <a:r>
              <a:rPr lang="en-GB" sz="1600">
                <a:solidFill>
                  <a:schemeClr val="accent1"/>
                </a:solidFill>
              </a:rPr>
              <a:t>NO</a:t>
            </a:r>
          </a:p>
        </p:txBody>
      </p:sp>
      <p:sp>
        <p:nvSpPr>
          <p:cNvPr id="15" name="TextBox 14">
            <a:extLst>
              <a:ext uri="{FF2B5EF4-FFF2-40B4-BE49-F238E27FC236}">
                <a16:creationId xmlns:a16="http://schemas.microsoft.com/office/drawing/2014/main" id="{96850C9D-62C6-957F-983C-2BC4D4ED940E}"/>
              </a:ext>
            </a:extLst>
          </p:cNvPr>
          <p:cNvSpPr txBox="1"/>
          <p:nvPr/>
        </p:nvSpPr>
        <p:spPr>
          <a:xfrm>
            <a:off x="7136210" y="3094272"/>
            <a:ext cx="2562129" cy="584775"/>
          </a:xfrm>
          <a:prstGeom prst="rect">
            <a:avLst/>
          </a:prstGeom>
          <a:noFill/>
        </p:spPr>
        <p:txBody>
          <a:bodyPr wrap="square" rtlCol="0">
            <a:spAutoFit/>
          </a:bodyPr>
          <a:lstStyle/>
          <a:p>
            <a:r>
              <a:rPr lang="en-GB" sz="1600" b="1">
                <a:solidFill>
                  <a:schemeClr val="accent2"/>
                </a:solidFill>
              </a:rPr>
              <a:t>Key objectives and targets</a:t>
            </a:r>
          </a:p>
          <a:p>
            <a:pPr marL="285750" indent="-285750">
              <a:buFont typeface="Arial" panose="020B0604020202020204" pitchFamily="34" charset="0"/>
              <a:buChar char="•"/>
            </a:pPr>
            <a:r>
              <a:rPr lang="en-GB" sz="1600">
                <a:solidFill>
                  <a:schemeClr val="accent2"/>
                </a:solidFill>
              </a:rPr>
              <a:t>Exemption - </a:t>
            </a:r>
            <a:r>
              <a:rPr lang="en-GB" sz="1600">
                <a:solidFill>
                  <a:srgbClr val="00B050"/>
                </a:solidFill>
              </a:rPr>
              <a:t>YES</a:t>
            </a:r>
          </a:p>
        </p:txBody>
      </p:sp>
      <p:sp>
        <p:nvSpPr>
          <p:cNvPr id="16" name="TextBox 15">
            <a:extLst>
              <a:ext uri="{FF2B5EF4-FFF2-40B4-BE49-F238E27FC236}">
                <a16:creationId xmlns:a16="http://schemas.microsoft.com/office/drawing/2014/main" id="{329D86C6-9741-AA71-56DE-6D18C930A7DE}"/>
              </a:ext>
            </a:extLst>
          </p:cNvPr>
          <p:cNvSpPr txBox="1"/>
          <p:nvPr/>
        </p:nvSpPr>
        <p:spPr>
          <a:xfrm>
            <a:off x="6355518" y="4859046"/>
            <a:ext cx="2018937" cy="584775"/>
          </a:xfrm>
          <a:prstGeom prst="rect">
            <a:avLst/>
          </a:prstGeom>
          <a:noFill/>
        </p:spPr>
        <p:txBody>
          <a:bodyPr wrap="square" rtlCol="0">
            <a:spAutoFit/>
          </a:bodyPr>
          <a:lstStyle/>
          <a:p>
            <a:r>
              <a:rPr lang="en-GB" sz="1600" b="1">
                <a:solidFill>
                  <a:schemeClr val="accent2"/>
                </a:solidFill>
              </a:rPr>
              <a:t>Performance - actuals</a:t>
            </a:r>
          </a:p>
          <a:p>
            <a:pPr marL="285750" indent="-285750">
              <a:buFont typeface="Arial" panose="020B0604020202020204" pitchFamily="34" charset="0"/>
              <a:buChar char="•"/>
            </a:pPr>
            <a:r>
              <a:rPr lang="en-GB" sz="1600">
                <a:solidFill>
                  <a:schemeClr val="accent2"/>
                </a:solidFill>
              </a:rPr>
              <a:t>Exemption - </a:t>
            </a:r>
            <a:r>
              <a:rPr lang="en-GB" sz="1600">
                <a:solidFill>
                  <a:schemeClr val="accent1"/>
                </a:solidFill>
              </a:rPr>
              <a:t>NO</a:t>
            </a:r>
          </a:p>
        </p:txBody>
      </p:sp>
      <p:sp>
        <p:nvSpPr>
          <p:cNvPr id="17" name="TextBox 16">
            <a:extLst>
              <a:ext uri="{FF2B5EF4-FFF2-40B4-BE49-F238E27FC236}">
                <a16:creationId xmlns:a16="http://schemas.microsoft.com/office/drawing/2014/main" id="{5BD615EA-D32D-F8CE-0581-3F5C3E8AD0A2}"/>
              </a:ext>
            </a:extLst>
          </p:cNvPr>
          <p:cNvSpPr txBox="1"/>
          <p:nvPr/>
        </p:nvSpPr>
        <p:spPr>
          <a:xfrm>
            <a:off x="8464410" y="4859045"/>
            <a:ext cx="2467857" cy="584775"/>
          </a:xfrm>
          <a:prstGeom prst="rect">
            <a:avLst/>
          </a:prstGeom>
          <a:noFill/>
        </p:spPr>
        <p:txBody>
          <a:bodyPr wrap="square" rtlCol="0">
            <a:spAutoFit/>
          </a:bodyPr>
          <a:lstStyle/>
          <a:p>
            <a:r>
              <a:rPr lang="en-GB" sz="1600" b="1">
                <a:solidFill>
                  <a:schemeClr val="accent2"/>
                </a:solidFill>
              </a:rPr>
              <a:t>Performance – statement</a:t>
            </a:r>
          </a:p>
          <a:p>
            <a:pPr marL="285750" indent="-285750">
              <a:buFont typeface="Arial" panose="020B0604020202020204" pitchFamily="34" charset="0"/>
              <a:buChar char="•"/>
            </a:pPr>
            <a:r>
              <a:rPr lang="en-GB" sz="1600">
                <a:solidFill>
                  <a:schemeClr val="accent2"/>
                </a:solidFill>
              </a:rPr>
              <a:t>Exemption - </a:t>
            </a:r>
            <a:r>
              <a:rPr lang="en-GB" sz="1600">
                <a:solidFill>
                  <a:srgbClr val="00B050"/>
                </a:solidFill>
              </a:rPr>
              <a:t>YES</a:t>
            </a:r>
          </a:p>
        </p:txBody>
      </p:sp>
    </p:spTree>
    <p:extLst>
      <p:ext uri="{BB962C8B-B14F-4D97-AF65-F5344CB8AC3E}">
        <p14:creationId xmlns:p14="http://schemas.microsoft.com/office/powerpoint/2010/main" val="3089184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5E58C7A2-E138-7FD0-8BC3-3CF818FB0FA3}"/>
              </a:ext>
            </a:extLst>
          </p:cNvPr>
          <p:cNvSpPr txBox="1">
            <a:spLocks/>
          </p:cNvSpPr>
          <p:nvPr/>
        </p:nvSpPr>
        <p:spPr>
          <a:xfrm>
            <a:off x="1024751" y="2603448"/>
            <a:ext cx="5072400" cy="3263210"/>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333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333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Follow us online</a:t>
            </a:r>
          </a:p>
        </p:txBody>
      </p:sp>
      <p:pic>
        <p:nvPicPr>
          <p:cNvPr id="4" name="Picture 3">
            <a:extLst>
              <a:ext uri="{FF2B5EF4-FFF2-40B4-BE49-F238E27FC236}">
                <a16:creationId xmlns:a16="http://schemas.microsoft.com/office/drawing/2014/main" id="{4857D645-CD17-B8EE-8212-FBE2299725A3}"/>
              </a:ext>
            </a:extLst>
          </p:cNvPr>
          <p:cNvPicPr>
            <a:picLocks noChangeAspect="1"/>
          </p:cNvPicPr>
          <p:nvPr/>
        </p:nvPicPr>
        <p:blipFill>
          <a:blip r:embed="rId2"/>
          <a:stretch>
            <a:fillRect/>
          </a:stretch>
        </p:blipFill>
        <p:spPr>
          <a:xfrm>
            <a:off x="1024752" y="4151913"/>
            <a:ext cx="321432" cy="321432"/>
          </a:xfrm>
          <a:prstGeom prst="rect">
            <a:avLst/>
          </a:prstGeom>
        </p:spPr>
      </p:pic>
      <p:pic>
        <p:nvPicPr>
          <p:cNvPr id="5" name="Picture 4">
            <a:extLst>
              <a:ext uri="{FF2B5EF4-FFF2-40B4-BE49-F238E27FC236}">
                <a16:creationId xmlns:a16="http://schemas.microsoft.com/office/drawing/2014/main" id="{91090A11-30F1-B770-5868-F6893A420421}"/>
              </a:ext>
            </a:extLst>
          </p:cNvPr>
          <p:cNvPicPr>
            <a:picLocks noChangeAspect="1"/>
          </p:cNvPicPr>
          <p:nvPr/>
        </p:nvPicPr>
        <p:blipFill>
          <a:blip r:embed="rId3"/>
          <a:stretch>
            <a:fillRect/>
          </a:stretch>
        </p:blipFill>
        <p:spPr>
          <a:xfrm>
            <a:off x="1046816" y="4690291"/>
            <a:ext cx="321432" cy="321432"/>
          </a:xfrm>
          <a:prstGeom prst="rect">
            <a:avLst/>
          </a:prstGeom>
        </p:spPr>
      </p:pic>
      <p:pic>
        <p:nvPicPr>
          <p:cNvPr id="6" name="Picture 5">
            <a:extLst>
              <a:ext uri="{FF2B5EF4-FFF2-40B4-BE49-F238E27FC236}">
                <a16:creationId xmlns:a16="http://schemas.microsoft.com/office/drawing/2014/main" id="{DA3B5DAC-10D4-F799-CB54-0F3E8AF347E4}"/>
              </a:ext>
            </a:extLst>
          </p:cNvPr>
          <p:cNvPicPr>
            <a:picLocks noChangeAspect="1"/>
          </p:cNvPicPr>
          <p:nvPr/>
        </p:nvPicPr>
        <p:blipFill>
          <a:blip r:embed="rId4"/>
          <a:stretch>
            <a:fillRect/>
          </a:stretch>
        </p:blipFill>
        <p:spPr>
          <a:xfrm>
            <a:off x="1046816" y="5199494"/>
            <a:ext cx="321431" cy="321431"/>
          </a:xfrm>
          <a:prstGeom prst="rect">
            <a:avLst/>
          </a:prstGeom>
        </p:spPr>
      </p:pic>
      <p:sp>
        <p:nvSpPr>
          <p:cNvPr id="7" name="TextBox 6">
            <a:extLst>
              <a:ext uri="{FF2B5EF4-FFF2-40B4-BE49-F238E27FC236}">
                <a16:creationId xmlns:a16="http://schemas.microsoft.com/office/drawing/2014/main" id="{74838E24-86CC-5DC3-6DF9-4F31D4B10E70}"/>
              </a:ext>
            </a:extLst>
          </p:cNvPr>
          <p:cNvSpPr txBox="1"/>
          <p:nvPr/>
        </p:nvSpPr>
        <p:spPr>
          <a:xfrm>
            <a:off x="1364652" y="3499573"/>
            <a:ext cx="16707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ifrs.org</a:t>
            </a:r>
            <a:endPar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277A026F-F925-4428-3AF1-844A7F0EA2E0}"/>
              </a:ext>
            </a:extLst>
          </p:cNvPr>
          <p:cNvSpPr txBox="1"/>
          <p:nvPr/>
        </p:nvSpPr>
        <p:spPr>
          <a:xfrm>
            <a:off x="1346182" y="4073235"/>
            <a:ext cx="23533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en-GB" sz="20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IFRSFoundation</a:t>
            </a:r>
            <a:endPar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525AF73C-EA43-9DF2-8887-9EE107F4D27B}"/>
              </a:ext>
            </a:extLst>
          </p:cNvPr>
          <p:cNvSpPr txBox="1"/>
          <p:nvPr/>
        </p:nvSpPr>
        <p:spPr>
          <a:xfrm>
            <a:off x="1368247" y="4646897"/>
            <a:ext cx="21307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IFRS Foundation</a:t>
            </a:r>
          </a:p>
        </p:txBody>
      </p:sp>
      <p:sp>
        <p:nvSpPr>
          <p:cNvPr id="10" name="TextBox 9">
            <a:extLst>
              <a:ext uri="{FF2B5EF4-FFF2-40B4-BE49-F238E27FC236}">
                <a16:creationId xmlns:a16="http://schemas.microsoft.com/office/drawing/2014/main" id="{1FF8E8AA-3F41-AB81-3B31-1AB8881D9ECA}"/>
              </a:ext>
            </a:extLst>
          </p:cNvPr>
          <p:cNvSpPr txBox="1"/>
          <p:nvPr/>
        </p:nvSpPr>
        <p:spPr>
          <a:xfrm>
            <a:off x="1357605" y="5207335"/>
            <a:ext cx="3422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International Accounting Standards Board</a:t>
            </a:r>
          </a:p>
        </p:txBody>
      </p:sp>
      <p:pic>
        <p:nvPicPr>
          <p:cNvPr id="11" name="Picture 10">
            <a:extLst>
              <a:ext uri="{FF2B5EF4-FFF2-40B4-BE49-F238E27FC236}">
                <a16:creationId xmlns:a16="http://schemas.microsoft.com/office/drawing/2014/main" id="{0811A96C-C6A1-48E5-7E6D-B8B2236C0EF0}"/>
              </a:ext>
            </a:extLst>
          </p:cNvPr>
          <p:cNvPicPr>
            <a:picLocks noChangeAspect="1"/>
          </p:cNvPicPr>
          <p:nvPr/>
        </p:nvPicPr>
        <p:blipFill>
          <a:blip r:embed="rId5"/>
          <a:stretch>
            <a:fillRect/>
          </a:stretch>
        </p:blipFill>
        <p:spPr>
          <a:xfrm>
            <a:off x="1036173" y="3538912"/>
            <a:ext cx="321432" cy="321432"/>
          </a:xfrm>
          <a:prstGeom prst="rect">
            <a:avLst/>
          </a:prstGeom>
        </p:spPr>
      </p:pic>
    </p:spTree>
    <p:extLst>
      <p:ext uri="{BB962C8B-B14F-4D97-AF65-F5344CB8AC3E}">
        <p14:creationId xmlns:p14="http://schemas.microsoft.com/office/powerpoint/2010/main" val="156123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687D4F1-A9CB-36FC-1DAF-3B7241548B20}"/>
              </a:ext>
            </a:extLst>
          </p:cNvPr>
          <p:cNvPicPr>
            <a:picLocks noChangeAspect="1"/>
          </p:cNvPicPr>
          <p:nvPr/>
        </p:nvPicPr>
        <p:blipFill>
          <a:blip r:embed="rId3"/>
          <a:srcRect l="16547" r="16547"/>
          <a:stretch/>
        </p:blipFill>
        <p:spPr>
          <a:xfrm>
            <a:off x="7467161" y="1797414"/>
            <a:ext cx="3356006" cy="3348182"/>
          </a:xfrm>
          <a:custGeom>
            <a:avLst/>
            <a:gdLst>
              <a:gd name="connsiteX0" fmla="*/ 0 w 2963120"/>
              <a:gd name="connsiteY0" fmla="*/ 0 h 2975075"/>
              <a:gd name="connsiteX1" fmla="*/ 2469257 w 2963120"/>
              <a:gd name="connsiteY1" fmla="*/ 0 h 2975075"/>
              <a:gd name="connsiteX2" fmla="*/ 2963120 w 2963120"/>
              <a:gd name="connsiteY2" fmla="*/ 493863 h 2975075"/>
              <a:gd name="connsiteX3" fmla="*/ 2963120 w 2963120"/>
              <a:gd name="connsiteY3" fmla="*/ 2975075 h 2975075"/>
              <a:gd name="connsiteX4" fmla="*/ 0 w 2963120"/>
              <a:gd name="connsiteY4" fmla="*/ 2975075 h 2975075"/>
              <a:gd name="connsiteX5" fmla="*/ 0 w 2963120"/>
              <a:gd name="connsiteY5" fmla="*/ 0 h 2975075"/>
              <a:gd name="connsiteX0" fmla="*/ 0 w 2963120"/>
              <a:gd name="connsiteY0" fmla="*/ 0 h 2975075"/>
              <a:gd name="connsiteX1" fmla="*/ 1937629 w 2963120"/>
              <a:gd name="connsiteY1" fmla="*/ 0 h 2975075"/>
              <a:gd name="connsiteX2" fmla="*/ 2963120 w 2963120"/>
              <a:gd name="connsiteY2" fmla="*/ 493863 h 2975075"/>
              <a:gd name="connsiteX3" fmla="*/ 2963120 w 2963120"/>
              <a:gd name="connsiteY3" fmla="*/ 2975075 h 2975075"/>
              <a:gd name="connsiteX4" fmla="*/ 0 w 2963120"/>
              <a:gd name="connsiteY4" fmla="*/ 2975075 h 2975075"/>
              <a:gd name="connsiteX5" fmla="*/ 0 w 2963120"/>
              <a:gd name="connsiteY5" fmla="*/ 0 h 29750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0 w 2963120"/>
              <a:gd name="connsiteY4" fmla="*/ 2975075 h 2975075"/>
              <a:gd name="connsiteX5" fmla="*/ 0 w 2963120"/>
              <a:gd name="connsiteY5" fmla="*/ 0 h 29750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0 w 2963120"/>
              <a:gd name="connsiteY4" fmla="*/ 2975075 h 2975075"/>
              <a:gd name="connsiteX5" fmla="*/ 0 w 2963120"/>
              <a:gd name="connsiteY5" fmla="*/ 0 h 2975075"/>
              <a:gd name="connsiteX0" fmla="*/ 345 w 2963465"/>
              <a:gd name="connsiteY0" fmla="*/ 0 h 2975075"/>
              <a:gd name="connsiteX1" fmla="*/ 1937974 w 2963465"/>
              <a:gd name="connsiteY1" fmla="*/ 0 h 2975075"/>
              <a:gd name="connsiteX2" fmla="*/ 2963465 w 2963465"/>
              <a:gd name="connsiteY2" fmla="*/ 1060932 h 2975075"/>
              <a:gd name="connsiteX3" fmla="*/ 2963465 w 2963465"/>
              <a:gd name="connsiteY3" fmla="*/ 2975075 h 2975075"/>
              <a:gd name="connsiteX4" fmla="*/ 345 w 2963465"/>
              <a:gd name="connsiteY4" fmla="*/ 2975075 h 2975075"/>
              <a:gd name="connsiteX5" fmla="*/ 12457 w 2963465"/>
              <a:gd name="connsiteY5" fmla="*/ 2011057 h 2975075"/>
              <a:gd name="connsiteX6" fmla="*/ 345 w 2963465"/>
              <a:gd name="connsiteY6" fmla="*/ 0 h 29750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1020725 w 2963120"/>
              <a:gd name="connsiteY4" fmla="*/ 2975075 h 2975075"/>
              <a:gd name="connsiteX5" fmla="*/ 12112 w 2963120"/>
              <a:gd name="connsiteY5" fmla="*/ 2011057 h 2975075"/>
              <a:gd name="connsiteX6" fmla="*/ 0 w 2963120"/>
              <a:gd name="connsiteY6" fmla="*/ 0 h 2975075"/>
              <a:gd name="connsiteX0" fmla="*/ 0 w 2963120"/>
              <a:gd name="connsiteY0" fmla="*/ 0 h 2981375"/>
              <a:gd name="connsiteX1" fmla="*/ 1937629 w 2963120"/>
              <a:gd name="connsiteY1" fmla="*/ 0 h 2981375"/>
              <a:gd name="connsiteX2" fmla="*/ 2963120 w 2963120"/>
              <a:gd name="connsiteY2" fmla="*/ 1060932 h 2981375"/>
              <a:gd name="connsiteX3" fmla="*/ 2963120 w 2963120"/>
              <a:gd name="connsiteY3" fmla="*/ 2975075 h 2981375"/>
              <a:gd name="connsiteX4" fmla="*/ 1020725 w 2963120"/>
              <a:gd name="connsiteY4" fmla="*/ 2975075 h 2981375"/>
              <a:gd name="connsiteX5" fmla="*/ 12112 w 2963120"/>
              <a:gd name="connsiteY5" fmla="*/ 2011057 h 2981375"/>
              <a:gd name="connsiteX6" fmla="*/ 0 w 2963120"/>
              <a:gd name="connsiteY6" fmla="*/ 0 h 2981375"/>
              <a:gd name="connsiteX0" fmla="*/ 0 w 2963120"/>
              <a:gd name="connsiteY0" fmla="*/ 0 h 2975075"/>
              <a:gd name="connsiteX1" fmla="*/ 1937629 w 2963120"/>
              <a:gd name="connsiteY1" fmla="*/ 0 h 2975075"/>
              <a:gd name="connsiteX2" fmla="*/ 2963120 w 2963120"/>
              <a:gd name="connsiteY2" fmla="*/ 1060932 h 2975075"/>
              <a:gd name="connsiteX3" fmla="*/ 2963120 w 2963120"/>
              <a:gd name="connsiteY3" fmla="*/ 2975075 h 2975075"/>
              <a:gd name="connsiteX4" fmla="*/ 1020725 w 2963120"/>
              <a:gd name="connsiteY4" fmla="*/ 2975075 h 2975075"/>
              <a:gd name="connsiteX5" fmla="*/ 12112 w 2963120"/>
              <a:gd name="connsiteY5" fmla="*/ 2011057 h 2975075"/>
              <a:gd name="connsiteX6" fmla="*/ 0 w 2963120"/>
              <a:gd name="connsiteY6" fmla="*/ 0 h 297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3120" h="2975075">
                <a:moveTo>
                  <a:pt x="0" y="0"/>
                </a:moveTo>
                <a:lnTo>
                  <a:pt x="1937629" y="0"/>
                </a:lnTo>
                <a:cubicBezTo>
                  <a:pt x="2210382" y="0"/>
                  <a:pt x="2963120" y="15546"/>
                  <a:pt x="2963120" y="1060932"/>
                </a:cubicBezTo>
                <a:lnTo>
                  <a:pt x="2963120" y="2975075"/>
                </a:lnTo>
                <a:lnTo>
                  <a:pt x="1020725" y="2975075"/>
                </a:lnTo>
                <a:cubicBezTo>
                  <a:pt x="110363" y="2975075"/>
                  <a:pt x="15163" y="2294592"/>
                  <a:pt x="12112" y="2011057"/>
                </a:cubicBezTo>
                <a:cubicBezTo>
                  <a:pt x="8075" y="1340705"/>
                  <a:pt x="4037" y="670352"/>
                  <a:pt x="0" y="0"/>
                </a:cubicBezTo>
                <a:close/>
              </a:path>
            </a:pathLst>
          </a:custGeom>
        </p:spPr>
      </p:pic>
      <p:sp>
        <p:nvSpPr>
          <p:cNvPr id="30" name="Content Placeholder 2">
            <a:extLst>
              <a:ext uri="{FF2B5EF4-FFF2-40B4-BE49-F238E27FC236}">
                <a16:creationId xmlns:a16="http://schemas.microsoft.com/office/drawing/2014/main" id="{218CA541-FE44-9F0A-E204-32074F6629EF}"/>
              </a:ext>
            </a:extLst>
          </p:cNvPr>
          <p:cNvSpPr>
            <a:spLocks/>
          </p:cNvSpPr>
          <p:nvPr/>
        </p:nvSpPr>
        <p:spPr>
          <a:xfrm>
            <a:off x="228809" y="1478652"/>
            <a:ext cx="6462178" cy="637523"/>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A0CE"/>
                </a:solidFill>
                <a:effectLst/>
                <a:uLnTx/>
                <a:uFillTx/>
                <a:latin typeface="Calibri" panose="020F0502020204030204"/>
                <a:ea typeface="+mn-ea"/>
                <a:cs typeface="+mn-cs"/>
              </a:rPr>
              <a:t>Business Combinations—Disclosures, Goodwill and Impairment</a:t>
            </a:r>
            <a:r>
              <a:rPr kumimoji="0" lang="en-BE" sz="2400" b="0" i="0" u="none" strike="noStrike" kern="1200" cap="none" spc="0" normalizeH="0" baseline="0" noProof="0" dirty="0">
                <a:ln>
                  <a:noFill/>
                </a:ln>
                <a:solidFill>
                  <a:srgbClr val="00A0CE"/>
                </a:solidFill>
                <a:effectLst/>
                <a:uLnTx/>
                <a:uFillTx/>
                <a:latin typeface="Calibri" panose="020F0502020204030204"/>
                <a:ea typeface="+mn-ea"/>
                <a:cs typeface="+mn-cs"/>
              </a:rPr>
              <a:t> </a:t>
            </a:r>
            <a:endParaRPr kumimoji="0" lang="en-GB" sz="2400" b="0" i="0" u="none" strike="noStrike" kern="1200" cap="none" spc="0" normalizeH="0" baseline="0" noProof="0" dirty="0">
              <a:ln>
                <a:noFill/>
              </a:ln>
              <a:solidFill>
                <a:srgbClr val="00A0CE"/>
              </a:solidFill>
              <a:effectLst/>
              <a:uLnTx/>
              <a:uFillTx/>
              <a:latin typeface="Calibri" panose="020F0502020204030204"/>
              <a:ea typeface="+mn-ea"/>
              <a:cs typeface="+mn-cs"/>
            </a:endParaRPr>
          </a:p>
        </p:txBody>
      </p:sp>
      <p:sp>
        <p:nvSpPr>
          <p:cNvPr id="31" name="Content Placeholder 3">
            <a:extLst>
              <a:ext uri="{FF2B5EF4-FFF2-40B4-BE49-F238E27FC236}">
                <a16:creationId xmlns:a16="http://schemas.microsoft.com/office/drawing/2014/main" id="{1BD3ED60-0993-F474-1221-AABA341CD2AE}"/>
              </a:ext>
            </a:extLst>
          </p:cNvPr>
          <p:cNvSpPr>
            <a:spLocks/>
          </p:cNvSpPr>
          <p:nvPr/>
        </p:nvSpPr>
        <p:spPr>
          <a:xfrm>
            <a:off x="581235" y="2431457"/>
            <a:ext cx="5757330" cy="437299"/>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1000"/>
              </a:spcBef>
              <a:spcAft>
                <a:spcPts val="0"/>
              </a:spcAft>
              <a:buClr>
                <a:srgbClr val="F4834D"/>
              </a:buClr>
              <a:buSzTx/>
              <a:buFontTx/>
              <a:buNone/>
              <a:tabLst/>
              <a:defRPr/>
            </a:pPr>
            <a:r>
              <a:rPr kumimoji="0" lang="en-BE" sz="2200" b="0" i="0" u="none" strike="noStrike" kern="1200" cap="none" spc="0" normalizeH="0" baseline="0" noProof="0" dirty="0">
                <a:ln>
                  <a:noFill/>
                </a:ln>
                <a:solidFill>
                  <a:srgbClr val="737374"/>
                </a:solidFill>
                <a:effectLst/>
                <a:uLnTx/>
                <a:uFillTx/>
                <a:latin typeface="Avenir Next Demi Bold" panose="020B0503020202020204" pitchFamily="34" charset="0"/>
                <a:ea typeface="+mn-ea"/>
                <a:cs typeface="Arial" panose="020B0604020202020204" pitchFamily="34" charset="0"/>
              </a:rPr>
              <a:t>EFRAG Presentation</a:t>
            </a:r>
          </a:p>
        </p:txBody>
      </p:sp>
      <p:sp>
        <p:nvSpPr>
          <p:cNvPr id="32" name="Content Placeholder 7">
            <a:extLst>
              <a:ext uri="{FF2B5EF4-FFF2-40B4-BE49-F238E27FC236}">
                <a16:creationId xmlns:a16="http://schemas.microsoft.com/office/drawing/2014/main" id="{E5F38547-E52F-268F-E27B-24D0B206FF66}"/>
              </a:ext>
            </a:extLst>
          </p:cNvPr>
          <p:cNvSpPr>
            <a:spLocks/>
          </p:cNvSpPr>
          <p:nvPr/>
        </p:nvSpPr>
        <p:spPr>
          <a:xfrm>
            <a:off x="1875360" y="2991701"/>
            <a:ext cx="3169079" cy="437299"/>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1000"/>
              </a:spcBef>
              <a:spcAft>
                <a:spcPts val="0"/>
              </a:spcAft>
              <a:buClr>
                <a:srgbClr val="F4834D"/>
              </a:buClr>
              <a:buSzTx/>
              <a:buFontTx/>
              <a:buNone/>
              <a:tabLst/>
              <a:defRPr/>
            </a:pPr>
            <a:r>
              <a:rPr kumimoji="0" lang="en-BE" sz="2000" b="0" i="0" u="none" strike="noStrike" kern="1200" cap="none" spc="0" normalizeH="0" baseline="0" noProof="0" dirty="0">
                <a:ln>
                  <a:noFill/>
                </a:ln>
                <a:solidFill>
                  <a:srgbClr val="737374"/>
                </a:solidFill>
                <a:effectLst/>
                <a:uLnTx/>
                <a:uFillTx/>
                <a:latin typeface="Avenir Next" panose="020B0503020202020204" pitchFamily="34" charset="0"/>
                <a:ea typeface="+mn-ea"/>
                <a:cs typeface="Arial" panose="020B0604020202020204" pitchFamily="34" charset="0"/>
              </a:rPr>
              <a:t>30 April </a:t>
            </a:r>
            <a:r>
              <a:rPr kumimoji="0" lang="en-GB" sz="2000" b="0" i="0" u="none" strike="noStrike" kern="1200" cap="none" spc="0" normalizeH="0" baseline="0" noProof="0" dirty="0">
                <a:ln>
                  <a:noFill/>
                </a:ln>
                <a:solidFill>
                  <a:srgbClr val="737374"/>
                </a:solidFill>
                <a:effectLst/>
                <a:uLnTx/>
                <a:uFillTx/>
                <a:latin typeface="Avenir Next" panose="020B0503020202020204" pitchFamily="34" charset="0"/>
                <a:ea typeface="+mn-ea"/>
                <a:cs typeface="Arial" panose="020B0604020202020204" pitchFamily="34" charset="0"/>
              </a:rPr>
              <a:t>2024</a:t>
            </a:r>
            <a:endParaRPr kumimoji="0" lang="en-BE" sz="2000" b="0" i="0" u="none" strike="noStrike" kern="1200" cap="none" spc="0" normalizeH="0" baseline="0" noProof="0" dirty="0">
              <a:ln>
                <a:noFill/>
              </a:ln>
              <a:solidFill>
                <a:srgbClr val="737374"/>
              </a:solidFill>
              <a:effectLst/>
              <a:uLnTx/>
              <a:uFillTx/>
              <a:latin typeface="Avenir Next" panose="020B0503020202020204" pitchFamily="34" charset="0"/>
              <a:ea typeface="+mn-ea"/>
              <a:cs typeface="Arial" panose="020B0604020202020204" pitchFamily="34" charset="0"/>
            </a:endParaRPr>
          </a:p>
        </p:txBody>
      </p:sp>
      <p:sp>
        <p:nvSpPr>
          <p:cNvPr id="2" name="Content Placeholder 7">
            <a:extLst>
              <a:ext uri="{FF2B5EF4-FFF2-40B4-BE49-F238E27FC236}">
                <a16:creationId xmlns:a16="http://schemas.microsoft.com/office/drawing/2014/main" id="{F991026C-20DA-947F-516C-FAC1654E9686}"/>
              </a:ext>
            </a:extLst>
          </p:cNvPr>
          <p:cNvSpPr>
            <a:spLocks/>
          </p:cNvSpPr>
          <p:nvPr/>
        </p:nvSpPr>
        <p:spPr>
          <a:xfrm>
            <a:off x="666958" y="3648925"/>
            <a:ext cx="5585881" cy="437299"/>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1000"/>
              </a:spcBef>
              <a:spcAft>
                <a:spcPts val="0"/>
              </a:spcAft>
              <a:buClr>
                <a:srgbClr val="F4834D"/>
              </a:buClr>
              <a:buSzTx/>
              <a:buFontTx/>
              <a:buNone/>
              <a:tabLst/>
              <a:defRPr/>
            </a:pPr>
            <a:r>
              <a:rPr kumimoji="0" lang="fr-FR" sz="2000" b="0" i="0" u="none" strike="noStrike" kern="1200" cap="none" spc="0" normalizeH="0" baseline="0" noProof="0" dirty="0">
                <a:ln>
                  <a:noFill/>
                </a:ln>
                <a:solidFill>
                  <a:srgbClr val="737374"/>
                </a:solidFill>
                <a:effectLst/>
                <a:uLnTx/>
                <a:uFillTx/>
                <a:latin typeface="Avenir Next" panose="020B0503020202020204" pitchFamily="34" charset="0"/>
                <a:ea typeface="+mn-ea"/>
                <a:cs typeface="Arial" panose="020B0604020202020204" pitchFamily="34" charset="0"/>
              </a:rPr>
              <a:t>Didrik Thrane-Nielsen</a:t>
            </a:r>
            <a:r>
              <a:rPr kumimoji="0" lang="en-BE" sz="2000" b="0" i="0" u="none" strike="noStrike" kern="1200" cap="none" spc="0" normalizeH="0" baseline="0" noProof="0" dirty="0">
                <a:ln>
                  <a:noFill/>
                </a:ln>
                <a:solidFill>
                  <a:srgbClr val="737374"/>
                </a:solidFill>
                <a:effectLst/>
                <a:uLnTx/>
                <a:uFillTx/>
                <a:latin typeface="Avenir Next" panose="020B0503020202020204" pitchFamily="34" charset="0"/>
                <a:ea typeface="+mn-ea"/>
                <a:cs typeface="Arial" panose="020B0604020202020204" pitchFamily="34" charset="0"/>
              </a:rPr>
              <a:t> and</a:t>
            </a:r>
            <a:r>
              <a:rPr kumimoji="0" lang="fr-FR" sz="2000" b="0" i="0" u="none" strike="noStrike" kern="1200" cap="none" spc="0" normalizeH="0" baseline="0" noProof="0" dirty="0">
                <a:ln>
                  <a:noFill/>
                </a:ln>
                <a:solidFill>
                  <a:srgbClr val="737374"/>
                </a:solidFill>
                <a:effectLst/>
                <a:uLnTx/>
                <a:uFillTx/>
                <a:latin typeface="Avenir Next" panose="020B0503020202020204" pitchFamily="34" charset="0"/>
                <a:ea typeface="+mn-ea"/>
                <a:cs typeface="Arial" panose="020B0604020202020204" pitchFamily="34" charset="0"/>
              </a:rPr>
              <a:t> Ioanna Michailidi</a:t>
            </a:r>
            <a:endParaRPr kumimoji="0" lang="en-BE" sz="2000" b="0" i="0" u="none" strike="noStrike" kern="1200" cap="none" spc="0" normalizeH="0" baseline="0" noProof="0" dirty="0">
              <a:ln>
                <a:noFill/>
              </a:ln>
              <a:solidFill>
                <a:srgbClr val="737374"/>
              </a:solidFill>
              <a:effectLst/>
              <a:uLnTx/>
              <a:uFillTx/>
              <a:latin typeface="Avenir Next" panose="020B0503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1689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3187E-7F6B-A61E-1043-2DF4D676E77E}"/>
              </a:ext>
            </a:extLst>
          </p:cNvPr>
          <p:cNvSpPr>
            <a:spLocks noGrp="1"/>
          </p:cNvSpPr>
          <p:nvPr>
            <p:ph type="title"/>
          </p:nvPr>
        </p:nvSpPr>
        <p:spPr/>
        <p:txBody>
          <a:bodyPr>
            <a:noAutofit/>
          </a:bodyPr>
          <a:lstStyle/>
          <a:p>
            <a:r>
              <a:rPr lang="en-GB"/>
              <a:t>DISCLAIMER</a:t>
            </a:r>
          </a:p>
        </p:txBody>
      </p:sp>
      <p:sp>
        <p:nvSpPr>
          <p:cNvPr id="3" name="Content Placeholder 2">
            <a:extLst>
              <a:ext uri="{FF2B5EF4-FFF2-40B4-BE49-F238E27FC236}">
                <a16:creationId xmlns:a16="http://schemas.microsoft.com/office/drawing/2014/main" id="{50DCD36C-20DF-D7D0-5C84-722E8B3A5F08}"/>
              </a:ext>
            </a:extLst>
          </p:cNvPr>
          <p:cNvSpPr>
            <a:spLocks noGrp="1"/>
          </p:cNvSpPr>
          <p:nvPr>
            <p:ph idx="1"/>
          </p:nvPr>
        </p:nvSpPr>
        <p:spPr/>
        <p:txBody>
          <a:bodyPr vert="horz" lIns="91440" tIns="45720" rIns="91440" bIns="45720" rtlCol="0">
            <a:noAutofit/>
          </a:bodyPr>
          <a:lstStyle/>
          <a:p>
            <a:pPr marL="0" indent="0" algn="just">
              <a:buClr>
                <a:srgbClr val="F4834D"/>
              </a:buClr>
              <a:buNone/>
            </a:pPr>
            <a:r>
              <a:rPr lang="en-GB" sz="1600">
                <a:latin typeface="Avenir Next Demi Bold" panose="020B0503020202020204"/>
              </a:rPr>
              <a:t>The views expressed in this presentation are those of the presenter, except where indicated otherwise. EFRAG positions, as approved by the EFRAG FRB, are published as comment letters, discussion or position papers, or in any other form considered appropriate in the circumstances</a:t>
            </a:r>
          </a:p>
        </p:txBody>
      </p:sp>
    </p:spTree>
    <p:extLst>
      <p:ext uri="{BB962C8B-B14F-4D97-AF65-F5344CB8AC3E}">
        <p14:creationId xmlns:p14="http://schemas.microsoft.com/office/powerpoint/2010/main" val="1652217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7D11-990E-79AF-CFE8-92133A79C960}"/>
              </a:ext>
            </a:extLst>
          </p:cNvPr>
          <p:cNvSpPr>
            <a:spLocks noGrp="1"/>
          </p:cNvSpPr>
          <p:nvPr>
            <p:ph type="title"/>
          </p:nvPr>
        </p:nvSpPr>
        <p:spPr/>
        <p:txBody>
          <a:bodyPr/>
          <a:lstStyle/>
          <a:p>
            <a:r>
              <a:rPr lang="en-GB"/>
              <a:t>OVERVIEW</a:t>
            </a:r>
            <a:endParaRPr lang="LID4096"/>
          </a:p>
        </p:txBody>
      </p:sp>
      <p:sp>
        <p:nvSpPr>
          <p:cNvPr id="3" name="Content Placeholder 2">
            <a:extLst>
              <a:ext uri="{FF2B5EF4-FFF2-40B4-BE49-F238E27FC236}">
                <a16:creationId xmlns:a16="http://schemas.microsoft.com/office/drawing/2014/main" id="{39E983E1-3AAF-4F52-6B30-B47F44821974}"/>
              </a:ext>
            </a:extLst>
          </p:cNvPr>
          <p:cNvSpPr>
            <a:spLocks noGrp="1"/>
          </p:cNvSpPr>
          <p:nvPr>
            <p:ph idx="1"/>
          </p:nvPr>
        </p:nvSpPr>
        <p:spPr/>
        <p:txBody>
          <a:bodyPr vert="horz" lIns="91440" tIns="45720" rIns="91440" bIns="45720" rtlCol="0" anchor="t">
            <a:noAutofit/>
          </a:bodyPr>
          <a:lstStyle/>
          <a:p>
            <a:r>
              <a:rPr lang="en-BE" dirty="0">
                <a:latin typeface="Avenir Next Demi Bold"/>
                <a:cs typeface="Arial"/>
              </a:rPr>
              <a:t>TIMELINE</a:t>
            </a:r>
          </a:p>
          <a:p>
            <a:r>
              <a:rPr lang="en-BE" dirty="0">
                <a:latin typeface="Avenir Next Demi Bold"/>
                <a:cs typeface="Arial"/>
              </a:rPr>
              <a:t>EFRAG’S PRELIMINARY VIEWS ON THE IASB’S </a:t>
            </a:r>
            <a:r>
              <a:rPr lang="en-GB" dirty="0">
                <a:latin typeface="Avenir Next Demi Bold"/>
                <a:cs typeface="Arial"/>
              </a:rPr>
              <a:t>PROPOSED DISCLOSURES</a:t>
            </a:r>
            <a:r>
              <a:rPr lang="en-BE" dirty="0">
                <a:latin typeface="Avenir Next Demi Bold"/>
                <a:cs typeface="Arial"/>
              </a:rPr>
              <a:t> IN IFRS 3 </a:t>
            </a:r>
            <a:r>
              <a:rPr lang="en-BE" i="1" dirty="0">
                <a:latin typeface="Avenir Next Demi Bold"/>
                <a:cs typeface="Arial"/>
              </a:rPr>
              <a:t>BUSINESS COMBINATIONS</a:t>
            </a:r>
            <a:endParaRPr lang="en-BE" dirty="0">
              <a:latin typeface="Avenir Next Demi Bold"/>
              <a:cs typeface="Arial"/>
            </a:endParaRPr>
          </a:p>
          <a:p>
            <a:pPr lvl="1"/>
            <a:r>
              <a:rPr lang="fr-FR" dirty="0">
                <a:latin typeface="Avenir Next Demi Bold"/>
                <a:cs typeface="Arial"/>
              </a:rPr>
              <a:t>Performance</a:t>
            </a:r>
            <a:r>
              <a:rPr lang="en-BE" dirty="0">
                <a:latin typeface="Avenir Next Demi Bold"/>
                <a:cs typeface="Arial"/>
              </a:rPr>
              <a:t> of a business combination</a:t>
            </a:r>
          </a:p>
          <a:p>
            <a:pPr lvl="1"/>
            <a:r>
              <a:rPr lang="en-BE" dirty="0">
                <a:latin typeface="Avenir Next Demi Bold"/>
                <a:cs typeface="Arial"/>
              </a:rPr>
              <a:t>Strategic business combinations</a:t>
            </a:r>
          </a:p>
          <a:p>
            <a:pPr lvl="1"/>
            <a:r>
              <a:rPr lang="en-BE" dirty="0">
                <a:latin typeface="Avenir Next Demi Bold"/>
                <a:cs typeface="Arial"/>
              </a:rPr>
              <a:t>Expected synergies</a:t>
            </a:r>
          </a:p>
          <a:p>
            <a:pPr lvl="1"/>
            <a:r>
              <a:rPr lang="en-BE" dirty="0">
                <a:latin typeface="Avenir Next Demi Bold"/>
                <a:cs typeface="Arial"/>
              </a:rPr>
              <a:t>Exemption from disclosing information</a:t>
            </a:r>
          </a:p>
          <a:p>
            <a:pPr lvl="1"/>
            <a:r>
              <a:rPr lang="en-BE" dirty="0">
                <a:latin typeface="Avenir Next Demi Bold"/>
                <a:cs typeface="Arial"/>
              </a:rPr>
              <a:t>Identifying information to be disclosed</a:t>
            </a:r>
          </a:p>
        </p:txBody>
      </p:sp>
    </p:spTree>
    <p:extLst>
      <p:ext uri="{BB962C8B-B14F-4D97-AF65-F5344CB8AC3E}">
        <p14:creationId xmlns:p14="http://schemas.microsoft.com/office/powerpoint/2010/main" val="903514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5D967-7BA2-95D4-7EC6-19D48A2BA2AF}"/>
              </a:ext>
            </a:extLst>
          </p:cNvPr>
          <p:cNvSpPr>
            <a:spLocks noGrp="1"/>
          </p:cNvSpPr>
          <p:nvPr>
            <p:ph type="ctrTitle"/>
          </p:nvPr>
        </p:nvSpPr>
        <p:spPr>
          <a:xfrm>
            <a:off x="944178" y="2500717"/>
            <a:ext cx="5821000" cy="3463801"/>
          </a:xfrm>
        </p:spPr>
        <p:txBody>
          <a:bodyPr/>
          <a:lstStyle/>
          <a:p>
            <a:r>
              <a:rPr lang="en-GB" sz="3200" dirty="0"/>
              <a:t>Business Combinations—Disclosures, Goodwill and Impairment</a:t>
            </a:r>
            <a:br>
              <a:rPr lang="en-GB" sz="2400" dirty="0"/>
            </a:br>
            <a:br>
              <a:rPr lang="en-GB" sz="2400" dirty="0"/>
            </a:br>
            <a:br>
              <a:rPr lang="en-GB" sz="2000" dirty="0"/>
            </a:br>
            <a:r>
              <a:rPr lang="en-GB" sz="2000" dirty="0"/>
              <a:t>Ann Tarca, IASB Member</a:t>
            </a:r>
            <a:br>
              <a:rPr lang="en-GB" sz="2000" dirty="0"/>
            </a:br>
            <a:r>
              <a:rPr lang="en-GB" sz="2000" dirty="0"/>
              <a:t>Jawaid Dossani, IASB Technical Director</a:t>
            </a:r>
            <a:br>
              <a:rPr lang="en-GB" sz="2400" dirty="0"/>
            </a:br>
            <a:r>
              <a:rPr lang="en-GB" sz="2000" dirty="0"/>
              <a:t>Dehao Fang, IASB Technical Staff</a:t>
            </a:r>
            <a:br>
              <a:rPr lang="en-GB" sz="2000" dirty="0"/>
            </a:br>
            <a:r>
              <a:rPr lang="en-GB" sz="2000" dirty="0"/>
              <a:t>Vikash Kalidas, IASB Technical Staff</a:t>
            </a:r>
            <a:br>
              <a:rPr lang="en-GB" sz="2000" dirty="0"/>
            </a:br>
            <a:br>
              <a:rPr lang="en-GB" sz="2000" dirty="0"/>
            </a:br>
            <a:br>
              <a:rPr lang="en-GB" sz="2000" dirty="0"/>
            </a:br>
            <a:endParaRPr lang="en-GB" sz="2400" dirty="0"/>
          </a:p>
        </p:txBody>
      </p:sp>
    </p:spTree>
    <p:extLst>
      <p:ext uri="{BB962C8B-B14F-4D97-AF65-F5344CB8AC3E}">
        <p14:creationId xmlns:p14="http://schemas.microsoft.com/office/powerpoint/2010/main" val="830100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3BE66F-0620-199B-FC98-252F7B4D7305}"/>
              </a:ext>
            </a:extLst>
          </p:cNvPr>
          <p:cNvSpPr>
            <a:spLocks noGrp="1"/>
          </p:cNvSpPr>
          <p:nvPr>
            <p:ph type="title"/>
          </p:nvPr>
        </p:nvSpPr>
        <p:spPr>
          <a:xfrm>
            <a:off x="838200" y="412750"/>
            <a:ext cx="10515600" cy="1325563"/>
          </a:xfrm>
        </p:spPr>
        <p:txBody>
          <a:bodyPr>
            <a:noAutofit/>
          </a:bodyPr>
          <a:lstStyle/>
          <a:p>
            <a:r>
              <a:rPr lang="en-BE"/>
              <a:t>TIMELINE</a:t>
            </a:r>
          </a:p>
        </p:txBody>
      </p:sp>
      <p:grpSp>
        <p:nvGrpSpPr>
          <p:cNvPr id="6" name="Group 5">
            <a:extLst>
              <a:ext uri="{FF2B5EF4-FFF2-40B4-BE49-F238E27FC236}">
                <a16:creationId xmlns:a16="http://schemas.microsoft.com/office/drawing/2014/main" id="{3A29CFE9-415F-4CE8-7281-265CB0825F8D}"/>
              </a:ext>
            </a:extLst>
          </p:cNvPr>
          <p:cNvGrpSpPr/>
          <p:nvPr/>
        </p:nvGrpSpPr>
        <p:grpSpPr>
          <a:xfrm>
            <a:off x="1503731" y="4762136"/>
            <a:ext cx="1367691" cy="639844"/>
            <a:chOff x="786915" y="2386991"/>
            <a:chExt cx="1367691" cy="639844"/>
          </a:xfrm>
        </p:grpSpPr>
        <p:cxnSp>
          <p:nvCxnSpPr>
            <p:cNvPr id="20" name="Straight Connector 19">
              <a:extLst>
                <a:ext uri="{FF2B5EF4-FFF2-40B4-BE49-F238E27FC236}">
                  <a16:creationId xmlns:a16="http://schemas.microsoft.com/office/drawing/2014/main" id="{9BF3A611-B831-26AA-A3F9-DD5CD22550BC}"/>
                </a:ext>
              </a:extLst>
            </p:cNvPr>
            <p:cNvCxnSpPr>
              <a:cxnSpLocks/>
            </p:cNvCxnSpPr>
            <p:nvPr/>
          </p:nvCxnSpPr>
          <p:spPr bwMode="auto">
            <a:xfrm>
              <a:off x="1462882" y="2386991"/>
              <a:ext cx="0" cy="639844"/>
            </a:xfrm>
            <a:prstGeom prst="line">
              <a:avLst/>
            </a:prstGeom>
            <a:solidFill>
              <a:srgbClr val="4184A9"/>
            </a:solidFill>
            <a:ln w="19050" cap="rnd" cmpd="sng" algn="ctr">
              <a:solidFill>
                <a:srgbClr val="02A0CE"/>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a:extLst>
                <a:ext uri="{FF2B5EF4-FFF2-40B4-BE49-F238E27FC236}">
                  <a16:creationId xmlns:a16="http://schemas.microsoft.com/office/drawing/2014/main" id="{F4F41C64-4D20-AB0A-7FE4-EB9339F1F632}"/>
                </a:ext>
              </a:extLst>
            </p:cNvPr>
            <p:cNvCxnSpPr/>
            <p:nvPr/>
          </p:nvCxnSpPr>
          <p:spPr bwMode="auto">
            <a:xfrm>
              <a:off x="786915" y="3026835"/>
              <a:ext cx="1367691" cy="0"/>
            </a:xfrm>
            <a:prstGeom prst="line">
              <a:avLst/>
            </a:prstGeom>
            <a:solidFill>
              <a:srgbClr val="4184A9"/>
            </a:solidFill>
            <a:ln w="19050" cap="rnd" cmpd="sng" algn="ctr">
              <a:solidFill>
                <a:srgbClr val="02A0CE"/>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aphicFrame>
        <p:nvGraphicFramePr>
          <p:cNvPr id="9" name="Content Placeholder 5">
            <a:extLst>
              <a:ext uri="{FF2B5EF4-FFF2-40B4-BE49-F238E27FC236}">
                <a16:creationId xmlns:a16="http://schemas.microsoft.com/office/drawing/2014/main" id="{9F7BB4A0-9C05-459D-E384-BF4A32BCF524}"/>
              </a:ext>
            </a:extLst>
          </p:cNvPr>
          <p:cNvGraphicFramePr>
            <a:graphicFrameLocks noGrp="1"/>
          </p:cNvGraphicFramePr>
          <p:nvPr/>
        </p:nvGraphicFramePr>
        <p:xfrm>
          <a:off x="770196" y="3198010"/>
          <a:ext cx="10803673" cy="1978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17">
            <a:extLst>
              <a:ext uri="{FF2B5EF4-FFF2-40B4-BE49-F238E27FC236}">
                <a16:creationId xmlns:a16="http://schemas.microsoft.com/office/drawing/2014/main" id="{3E218A4A-9754-E39A-F482-178D2FA02F68}"/>
              </a:ext>
            </a:extLst>
          </p:cNvPr>
          <p:cNvSpPr txBox="1"/>
          <p:nvPr/>
        </p:nvSpPr>
        <p:spPr>
          <a:xfrm>
            <a:off x="1314283" y="5443095"/>
            <a:ext cx="1746585" cy="553998"/>
          </a:xfrm>
          <a:prstGeom prst="rect">
            <a:avLst/>
          </a:prstGeom>
          <a:noFill/>
        </p:spPr>
        <p:txBody>
          <a:bodyPr wrap="square" rtlCol="0">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22300" rtl="0" eaLnBrk="1" fontAlgn="base" latinLnBrk="0" hangingPunct="1">
              <a:lnSpc>
                <a:spcPct val="100000"/>
              </a:lnSpc>
              <a:spcBef>
                <a:spcPts val="400"/>
              </a:spcBef>
              <a:spcAft>
                <a:spcPct val="0"/>
              </a:spcAft>
              <a:buClrTx/>
              <a:buSzTx/>
              <a:buFontTx/>
              <a:buNone/>
              <a:tabLst/>
              <a:defRPr/>
            </a:pPr>
            <a:r>
              <a:rPr kumimoji="0" lang="en-BE" sz="1500" b="0" i="0" u="none" strike="noStrike" kern="1200" cap="none" spc="0" normalizeH="0" baseline="0" noProof="0">
                <a:ln>
                  <a:noFill/>
                </a:ln>
                <a:solidFill>
                  <a:srgbClr val="5F6062"/>
                </a:solidFill>
                <a:effectLst/>
                <a:uLnTx/>
                <a:uFillTx/>
                <a:latin typeface="Avenir Next"/>
                <a:ea typeface="+mn-ea"/>
                <a:cs typeface="+mn-cs"/>
                <a:sym typeface="Arial" charset="0"/>
              </a:rPr>
              <a:t>Discussion Paper </a:t>
            </a:r>
            <a:r>
              <a:rPr kumimoji="0" lang="en-GB" sz="1500" b="0" i="0" u="none" strike="noStrike" kern="1200" cap="none" spc="0" normalizeH="0" baseline="0" noProof="0">
                <a:ln>
                  <a:noFill/>
                </a:ln>
                <a:solidFill>
                  <a:srgbClr val="5F6062"/>
                </a:solidFill>
                <a:effectLst/>
                <a:uLnTx/>
                <a:uFillTx/>
                <a:latin typeface="Avenir Next"/>
                <a:ea typeface="+mn-ea"/>
                <a:cs typeface="+mn-cs"/>
                <a:sym typeface="Arial" charset="0"/>
              </a:rPr>
              <a:t>published</a:t>
            </a:r>
          </a:p>
        </p:txBody>
      </p:sp>
      <p:grpSp>
        <p:nvGrpSpPr>
          <p:cNvPr id="5" name="Group 4">
            <a:extLst>
              <a:ext uri="{FF2B5EF4-FFF2-40B4-BE49-F238E27FC236}">
                <a16:creationId xmlns:a16="http://schemas.microsoft.com/office/drawing/2014/main" id="{B64CCE03-F832-E3C0-638F-A0F2A82729C7}"/>
              </a:ext>
            </a:extLst>
          </p:cNvPr>
          <p:cNvGrpSpPr/>
          <p:nvPr/>
        </p:nvGrpSpPr>
        <p:grpSpPr>
          <a:xfrm rot="10800000">
            <a:off x="2894381" y="3009536"/>
            <a:ext cx="1367691" cy="639844"/>
            <a:chOff x="786915" y="2386991"/>
            <a:chExt cx="1367691" cy="639844"/>
          </a:xfrm>
        </p:grpSpPr>
        <p:cxnSp>
          <p:nvCxnSpPr>
            <p:cNvPr id="26" name="Straight Connector 25">
              <a:extLst>
                <a:ext uri="{FF2B5EF4-FFF2-40B4-BE49-F238E27FC236}">
                  <a16:creationId xmlns:a16="http://schemas.microsoft.com/office/drawing/2014/main" id="{AA41E6B5-B249-C79A-E82C-03A4B4E66A44}"/>
                </a:ext>
              </a:extLst>
            </p:cNvPr>
            <p:cNvCxnSpPr>
              <a:cxnSpLocks/>
            </p:cNvCxnSpPr>
            <p:nvPr/>
          </p:nvCxnSpPr>
          <p:spPr bwMode="auto">
            <a:xfrm>
              <a:off x="1462882" y="2386991"/>
              <a:ext cx="0" cy="639844"/>
            </a:xfrm>
            <a:prstGeom prst="line">
              <a:avLst/>
            </a:prstGeom>
            <a:solidFill>
              <a:srgbClr val="4184A9"/>
            </a:solidFill>
            <a:ln w="19050" cap="rnd" cmpd="sng" algn="ctr">
              <a:solidFill>
                <a:srgbClr val="02A0CE"/>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a:extLst>
                <a:ext uri="{FF2B5EF4-FFF2-40B4-BE49-F238E27FC236}">
                  <a16:creationId xmlns:a16="http://schemas.microsoft.com/office/drawing/2014/main" id="{6B2B10C4-B16A-D2B0-D95F-A4644431D1AE}"/>
                </a:ext>
              </a:extLst>
            </p:cNvPr>
            <p:cNvCxnSpPr/>
            <p:nvPr/>
          </p:nvCxnSpPr>
          <p:spPr bwMode="auto">
            <a:xfrm>
              <a:off x="786915" y="3026835"/>
              <a:ext cx="1367691" cy="0"/>
            </a:xfrm>
            <a:prstGeom prst="line">
              <a:avLst/>
            </a:prstGeom>
            <a:solidFill>
              <a:srgbClr val="4184A9"/>
            </a:solidFill>
            <a:ln w="19050" cap="rnd" cmpd="sng" algn="ctr">
              <a:solidFill>
                <a:srgbClr val="02A0CE"/>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28" name="TextBox 17">
            <a:extLst>
              <a:ext uri="{FF2B5EF4-FFF2-40B4-BE49-F238E27FC236}">
                <a16:creationId xmlns:a16="http://schemas.microsoft.com/office/drawing/2014/main" id="{A6BF5494-86C1-7B34-5A29-8DFC6D4EB4EA}"/>
              </a:ext>
            </a:extLst>
          </p:cNvPr>
          <p:cNvSpPr txBox="1"/>
          <p:nvPr/>
        </p:nvSpPr>
        <p:spPr>
          <a:xfrm>
            <a:off x="2704933" y="1958396"/>
            <a:ext cx="1746585" cy="1015663"/>
          </a:xfrm>
          <a:prstGeom prst="rect">
            <a:avLst/>
          </a:prstGeom>
          <a:noFill/>
        </p:spPr>
        <p:txBody>
          <a:bodyPr wrap="square" rtlCol="0">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22300" rtl="0" eaLnBrk="1" fontAlgn="base" latinLnBrk="0" hangingPunct="1">
              <a:lnSpc>
                <a:spcPct val="100000"/>
              </a:lnSpc>
              <a:spcBef>
                <a:spcPts val="400"/>
              </a:spcBef>
              <a:spcAft>
                <a:spcPct val="0"/>
              </a:spcAft>
              <a:buClrTx/>
              <a:buSzTx/>
              <a:buFontTx/>
              <a:buNone/>
              <a:tabLst/>
              <a:defRPr/>
            </a:pPr>
            <a:r>
              <a:rPr kumimoji="0" lang="en-US" sz="1500" b="0" i="0" u="none" strike="noStrike" kern="1200" cap="none" spc="0" normalizeH="0" baseline="0" noProof="0">
                <a:ln>
                  <a:noFill/>
                </a:ln>
                <a:solidFill>
                  <a:srgbClr val="5F6062"/>
                </a:solidFill>
                <a:effectLst/>
                <a:uLnTx/>
                <a:uFillTx/>
                <a:latin typeface="Avenir Next"/>
                <a:ea typeface="+mn-ea"/>
                <a:cs typeface="+mn-cs"/>
                <a:sym typeface="Arial" charset="0"/>
              </a:rPr>
              <a:t>Consultation period. In Q1 2021, EFRAG issued its FCL</a:t>
            </a:r>
          </a:p>
        </p:txBody>
      </p:sp>
      <p:grpSp>
        <p:nvGrpSpPr>
          <p:cNvPr id="29" name="Group 28">
            <a:extLst>
              <a:ext uri="{FF2B5EF4-FFF2-40B4-BE49-F238E27FC236}">
                <a16:creationId xmlns:a16="http://schemas.microsoft.com/office/drawing/2014/main" id="{D3DEB188-02B7-6762-FA31-2458A2F38F14}"/>
              </a:ext>
            </a:extLst>
          </p:cNvPr>
          <p:cNvGrpSpPr/>
          <p:nvPr/>
        </p:nvGrpSpPr>
        <p:grpSpPr>
          <a:xfrm>
            <a:off x="4294556" y="4762136"/>
            <a:ext cx="1367691" cy="639844"/>
            <a:chOff x="786915" y="2386991"/>
            <a:chExt cx="1367691" cy="639844"/>
          </a:xfrm>
        </p:grpSpPr>
        <p:cxnSp>
          <p:nvCxnSpPr>
            <p:cNvPr id="30" name="Straight Connector 29">
              <a:extLst>
                <a:ext uri="{FF2B5EF4-FFF2-40B4-BE49-F238E27FC236}">
                  <a16:creationId xmlns:a16="http://schemas.microsoft.com/office/drawing/2014/main" id="{2DE13421-6230-2524-0976-E15C00E4C4C0}"/>
                </a:ext>
              </a:extLst>
            </p:cNvPr>
            <p:cNvCxnSpPr>
              <a:cxnSpLocks/>
            </p:cNvCxnSpPr>
            <p:nvPr/>
          </p:nvCxnSpPr>
          <p:spPr bwMode="auto">
            <a:xfrm>
              <a:off x="1462882" y="2386991"/>
              <a:ext cx="0" cy="639844"/>
            </a:xfrm>
            <a:prstGeom prst="line">
              <a:avLst/>
            </a:prstGeom>
            <a:solidFill>
              <a:srgbClr val="4184A9"/>
            </a:solidFill>
            <a:ln w="19050" cap="rnd" cmpd="sng" algn="ctr">
              <a:solidFill>
                <a:srgbClr val="02A0CE"/>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Connector 30">
              <a:extLst>
                <a:ext uri="{FF2B5EF4-FFF2-40B4-BE49-F238E27FC236}">
                  <a16:creationId xmlns:a16="http://schemas.microsoft.com/office/drawing/2014/main" id="{D7AFF8B9-6E78-876C-1ADA-38665FBA2F42}"/>
                </a:ext>
              </a:extLst>
            </p:cNvPr>
            <p:cNvCxnSpPr/>
            <p:nvPr/>
          </p:nvCxnSpPr>
          <p:spPr bwMode="auto">
            <a:xfrm>
              <a:off x="786915" y="3026835"/>
              <a:ext cx="1367691" cy="0"/>
            </a:xfrm>
            <a:prstGeom prst="line">
              <a:avLst/>
            </a:prstGeom>
            <a:solidFill>
              <a:srgbClr val="4184A9"/>
            </a:solidFill>
            <a:ln w="19050" cap="rnd" cmpd="sng" algn="ctr">
              <a:solidFill>
                <a:srgbClr val="02A0CE"/>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32" name="TextBox 17">
            <a:extLst>
              <a:ext uri="{FF2B5EF4-FFF2-40B4-BE49-F238E27FC236}">
                <a16:creationId xmlns:a16="http://schemas.microsoft.com/office/drawing/2014/main" id="{4DBB70AA-08B5-1D23-329A-903D756C92D9}"/>
              </a:ext>
            </a:extLst>
          </p:cNvPr>
          <p:cNvSpPr txBox="1"/>
          <p:nvPr/>
        </p:nvSpPr>
        <p:spPr>
          <a:xfrm>
            <a:off x="4105108" y="5443095"/>
            <a:ext cx="1746585" cy="323165"/>
          </a:xfrm>
          <a:prstGeom prst="rect">
            <a:avLst/>
          </a:prstGeom>
          <a:noFill/>
        </p:spPr>
        <p:txBody>
          <a:bodyPr wrap="square" rtlCol="0">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22300" rtl="0" eaLnBrk="1" fontAlgn="base" latinLnBrk="0" hangingPunct="1">
              <a:lnSpc>
                <a:spcPct val="100000"/>
              </a:lnSpc>
              <a:spcBef>
                <a:spcPts val="400"/>
              </a:spcBef>
              <a:spcAft>
                <a:spcPct val="0"/>
              </a:spcAft>
              <a:buClrTx/>
              <a:buSzTx/>
              <a:buFontTx/>
              <a:buNone/>
              <a:tabLst/>
              <a:defRPr/>
            </a:pPr>
            <a:r>
              <a:rPr kumimoji="0" lang="en-BE" sz="1500" b="0" i="0" u="none" strike="noStrike" kern="1200" cap="none" spc="0" normalizeH="0" baseline="0" noProof="0" err="1">
                <a:ln>
                  <a:noFill/>
                </a:ln>
                <a:solidFill>
                  <a:srgbClr val="5F6062"/>
                </a:solidFill>
                <a:effectLst/>
                <a:uLnTx/>
                <a:uFillTx/>
                <a:latin typeface="Avenir Next"/>
                <a:ea typeface="+mn-ea"/>
                <a:cs typeface="+mn-cs"/>
                <a:sym typeface="Arial" charset="0"/>
              </a:rPr>
              <a:t>Redeliberations</a:t>
            </a:r>
            <a:endParaRPr kumimoji="0" lang="en-GB" sz="1500" b="0" i="0" u="none" strike="noStrike" kern="1200" cap="none" spc="0" normalizeH="0" baseline="0" noProof="0">
              <a:ln>
                <a:noFill/>
              </a:ln>
              <a:solidFill>
                <a:srgbClr val="5F6062"/>
              </a:solidFill>
              <a:effectLst/>
              <a:uLnTx/>
              <a:uFillTx/>
              <a:latin typeface="Avenir Next"/>
              <a:ea typeface="+mn-ea"/>
              <a:cs typeface="+mn-cs"/>
              <a:sym typeface="Arial" charset="0"/>
            </a:endParaRPr>
          </a:p>
        </p:txBody>
      </p:sp>
      <p:grpSp>
        <p:nvGrpSpPr>
          <p:cNvPr id="33" name="Group 32">
            <a:extLst>
              <a:ext uri="{FF2B5EF4-FFF2-40B4-BE49-F238E27FC236}">
                <a16:creationId xmlns:a16="http://schemas.microsoft.com/office/drawing/2014/main" id="{1355C530-3D86-522A-44A1-3A700359A0EB}"/>
              </a:ext>
            </a:extLst>
          </p:cNvPr>
          <p:cNvGrpSpPr/>
          <p:nvPr/>
        </p:nvGrpSpPr>
        <p:grpSpPr>
          <a:xfrm rot="10800000">
            <a:off x="5694731" y="3000011"/>
            <a:ext cx="1367691" cy="639844"/>
            <a:chOff x="786915" y="2386991"/>
            <a:chExt cx="1367691" cy="639844"/>
          </a:xfrm>
        </p:grpSpPr>
        <p:cxnSp>
          <p:nvCxnSpPr>
            <p:cNvPr id="34" name="Straight Connector 33">
              <a:extLst>
                <a:ext uri="{FF2B5EF4-FFF2-40B4-BE49-F238E27FC236}">
                  <a16:creationId xmlns:a16="http://schemas.microsoft.com/office/drawing/2014/main" id="{ED4205A8-A8E0-209B-39E3-EE5E5B12FEA7}"/>
                </a:ext>
              </a:extLst>
            </p:cNvPr>
            <p:cNvCxnSpPr>
              <a:cxnSpLocks/>
            </p:cNvCxnSpPr>
            <p:nvPr/>
          </p:nvCxnSpPr>
          <p:spPr bwMode="auto">
            <a:xfrm>
              <a:off x="1462882" y="2386991"/>
              <a:ext cx="0" cy="639844"/>
            </a:xfrm>
            <a:prstGeom prst="line">
              <a:avLst/>
            </a:prstGeom>
            <a:solidFill>
              <a:srgbClr val="4184A9"/>
            </a:solidFill>
            <a:ln w="19050" cap="rnd" cmpd="sng" algn="ctr">
              <a:solidFill>
                <a:srgbClr val="02A0CE"/>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Connector 34">
              <a:extLst>
                <a:ext uri="{FF2B5EF4-FFF2-40B4-BE49-F238E27FC236}">
                  <a16:creationId xmlns:a16="http://schemas.microsoft.com/office/drawing/2014/main" id="{16C8AA8F-8934-1675-EFF9-64AAEE5FCB08}"/>
                </a:ext>
              </a:extLst>
            </p:cNvPr>
            <p:cNvCxnSpPr/>
            <p:nvPr/>
          </p:nvCxnSpPr>
          <p:spPr bwMode="auto">
            <a:xfrm>
              <a:off x="786915" y="3026835"/>
              <a:ext cx="1367691" cy="0"/>
            </a:xfrm>
            <a:prstGeom prst="line">
              <a:avLst/>
            </a:prstGeom>
            <a:solidFill>
              <a:srgbClr val="4184A9"/>
            </a:solidFill>
            <a:ln w="19050" cap="rnd" cmpd="sng" algn="ctr">
              <a:solidFill>
                <a:srgbClr val="02A0CE"/>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36" name="TextBox 17">
            <a:extLst>
              <a:ext uri="{FF2B5EF4-FFF2-40B4-BE49-F238E27FC236}">
                <a16:creationId xmlns:a16="http://schemas.microsoft.com/office/drawing/2014/main" id="{4820FAB5-9CBC-AD1A-967D-7DBF75877F7A}"/>
              </a:ext>
            </a:extLst>
          </p:cNvPr>
          <p:cNvSpPr txBox="1"/>
          <p:nvPr/>
        </p:nvSpPr>
        <p:spPr>
          <a:xfrm>
            <a:off x="5457658" y="2386761"/>
            <a:ext cx="1746585" cy="553998"/>
          </a:xfrm>
          <a:prstGeom prst="rect">
            <a:avLst/>
          </a:prstGeom>
          <a:noFill/>
        </p:spPr>
        <p:txBody>
          <a:bodyPr wrap="square" rtlCol="0">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22300" rtl="0" eaLnBrk="1" fontAlgn="base" latinLnBrk="0" hangingPunct="1">
              <a:lnSpc>
                <a:spcPct val="100000"/>
              </a:lnSpc>
              <a:spcBef>
                <a:spcPts val="400"/>
              </a:spcBef>
              <a:spcAft>
                <a:spcPct val="0"/>
              </a:spcAft>
              <a:buClrTx/>
              <a:buSzTx/>
              <a:buFontTx/>
              <a:buNone/>
              <a:tabLst/>
              <a:defRPr/>
            </a:pPr>
            <a:r>
              <a:rPr kumimoji="0" lang="en-BE" sz="1500" b="0" i="0" u="none" strike="noStrike" kern="1200" cap="none" spc="0" normalizeH="0" baseline="0" noProof="0">
                <a:ln>
                  <a:noFill/>
                </a:ln>
                <a:solidFill>
                  <a:srgbClr val="5F6062"/>
                </a:solidFill>
                <a:effectLst/>
                <a:uLnTx/>
                <a:uFillTx/>
                <a:latin typeface="Avenir Next"/>
                <a:ea typeface="+mn-ea"/>
                <a:cs typeface="+mn-cs"/>
                <a:sym typeface="Arial" charset="0"/>
              </a:rPr>
              <a:t>Exposure Draft published</a:t>
            </a:r>
            <a:endParaRPr kumimoji="0" lang="en-US" sz="1500" b="0" i="0" u="none" strike="noStrike" kern="1200" cap="none" spc="0" normalizeH="0" baseline="0" noProof="0">
              <a:ln>
                <a:noFill/>
              </a:ln>
              <a:solidFill>
                <a:srgbClr val="5F6062"/>
              </a:solidFill>
              <a:effectLst/>
              <a:uLnTx/>
              <a:uFillTx/>
              <a:latin typeface="Avenir Next"/>
              <a:ea typeface="+mn-ea"/>
              <a:cs typeface="+mn-cs"/>
              <a:sym typeface="Arial" charset="0"/>
            </a:endParaRPr>
          </a:p>
        </p:txBody>
      </p:sp>
      <p:grpSp>
        <p:nvGrpSpPr>
          <p:cNvPr id="37" name="Group 36">
            <a:extLst>
              <a:ext uri="{FF2B5EF4-FFF2-40B4-BE49-F238E27FC236}">
                <a16:creationId xmlns:a16="http://schemas.microsoft.com/office/drawing/2014/main" id="{71A4E590-D55A-0758-1634-AED4E3AB07DA}"/>
              </a:ext>
            </a:extLst>
          </p:cNvPr>
          <p:cNvGrpSpPr/>
          <p:nvPr/>
        </p:nvGrpSpPr>
        <p:grpSpPr>
          <a:xfrm>
            <a:off x="7133006" y="4752611"/>
            <a:ext cx="1367691" cy="639844"/>
            <a:chOff x="786915" y="2386991"/>
            <a:chExt cx="1367691" cy="639844"/>
          </a:xfrm>
        </p:grpSpPr>
        <p:cxnSp>
          <p:nvCxnSpPr>
            <p:cNvPr id="38" name="Straight Connector 37">
              <a:extLst>
                <a:ext uri="{FF2B5EF4-FFF2-40B4-BE49-F238E27FC236}">
                  <a16:creationId xmlns:a16="http://schemas.microsoft.com/office/drawing/2014/main" id="{0A251D79-DB9C-F145-FD54-5F1E0D564BD3}"/>
                </a:ext>
              </a:extLst>
            </p:cNvPr>
            <p:cNvCxnSpPr>
              <a:cxnSpLocks/>
            </p:cNvCxnSpPr>
            <p:nvPr/>
          </p:nvCxnSpPr>
          <p:spPr bwMode="auto">
            <a:xfrm>
              <a:off x="1462882" y="2386991"/>
              <a:ext cx="0" cy="639844"/>
            </a:xfrm>
            <a:prstGeom prst="line">
              <a:avLst/>
            </a:prstGeom>
            <a:solidFill>
              <a:srgbClr val="4184A9"/>
            </a:solidFill>
            <a:ln w="19050" cap="rnd" cmpd="sng" algn="ctr">
              <a:solidFill>
                <a:srgbClr val="02A0CE"/>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Connector 38">
              <a:extLst>
                <a:ext uri="{FF2B5EF4-FFF2-40B4-BE49-F238E27FC236}">
                  <a16:creationId xmlns:a16="http://schemas.microsoft.com/office/drawing/2014/main" id="{CCF81F21-A0A1-D9DA-B466-8A126C748F63}"/>
                </a:ext>
              </a:extLst>
            </p:cNvPr>
            <p:cNvCxnSpPr/>
            <p:nvPr/>
          </p:nvCxnSpPr>
          <p:spPr bwMode="auto">
            <a:xfrm>
              <a:off x="786915" y="3026835"/>
              <a:ext cx="1367691" cy="0"/>
            </a:xfrm>
            <a:prstGeom prst="line">
              <a:avLst/>
            </a:prstGeom>
            <a:solidFill>
              <a:srgbClr val="4184A9"/>
            </a:solidFill>
            <a:ln w="19050" cap="rnd" cmpd="sng" algn="ctr">
              <a:solidFill>
                <a:srgbClr val="02A0CE"/>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40" name="TextBox 17">
            <a:extLst>
              <a:ext uri="{FF2B5EF4-FFF2-40B4-BE49-F238E27FC236}">
                <a16:creationId xmlns:a16="http://schemas.microsoft.com/office/drawing/2014/main" id="{D0776300-20DC-23EB-0C09-94B825298197}"/>
              </a:ext>
            </a:extLst>
          </p:cNvPr>
          <p:cNvSpPr txBox="1"/>
          <p:nvPr/>
        </p:nvSpPr>
        <p:spPr>
          <a:xfrm>
            <a:off x="6943558" y="5433570"/>
            <a:ext cx="1746585" cy="784830"/>
          </a:xfrm>
          <a:prstGeom prst="rect">
            <a:avLst/>
          </a:prstGeom>
          <a:noFill/>
        </p:spPr>
        <p:txBody>
          <a:bodyPr wrap="square" rtlCol="0">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22300" rtl="0" eaLnBrk="1" fontAlgn="base" latinLnBrk="0" hangingPunct="1">
              <a:lnSpc>
                <a:spcPct val="100000"/>
              </a:lnSpc>
              <a:spcBef>
                <a:spcPts val="400"/>
              </a:spcBef>
              <a:spcAft>
                <a:spcPct val="0"/>
              </a:spcAft>
              <a:buClrTx/>
              <a:buSzTx/>
              <a:buFontTx/>
              <a:buNone/>
              <a:tabLst/>
              <a:defRPr/>
            </a:pPr>
            <a:r>
              <a:rPr kumimoji="0" lang="en-BE" sz="1500" b="0" i="0" u="none" strike="noStrike" kern="1200" cap="none" spc="0" normalizeH="0" baseline="0" noProof="0">
                <a:ln>
                  <a:noFill/>
                </a:ln>
                <a:solidFill>
                  <a:srgbClr val="5F6062"/>
                </a:solidFill>
                <a:effectLst/>
                <a:uLnTx/>
                <a:uFillTx/>
                <a:latin typeface="Avenir Next"/>
                <a:ea typeface="+mn-ea"/>
                <a:cs typeface="+mn-cs"/>
                <a:sym typeface="Arial" charset="0"/>
              </a:rPr>
              <a:t>EFRAG to publish its Draft Comment Letter </a:t>
            </a:r>
            <a:endParaRPr kumimoji="0" lang="en-GB" sz="1500" b="0" i="0" u="none" strike="noStrike" kern="1200" cap="none" spc="0" normalizeH="0" baseline="0" noProof="0">
              <a:ln>
                <a:noFill/>
              </a:ln>
              <a:solidFill>
                <a:srgbClr val="5F6062"/>
              </a:solidFill>
              <a:effectLst/>
              <a:uLnTx/>
              <a:uFillTx/>
              <a:latin typeface="Avenir Next"/>
              <a:ea typeface="+mn-ea"/>
              <a:cs typeface="+mn-cs"/>
              <a:sym typeface="Arial" charset="0"/>
            </a:endParaRPr>
          </a:p>
        </p:txBody>
      </p:sp>
      <p:grpSp>
        <p:nvGrpSpPr>
          <p:cNvPr id="41" name="Group 40">
            <a:extLst>
              <a:ext uri="{FF2B5EF4-FFF2-40B4-BE49-F238E27FC236}">
                <a16:creationId xmlns:a16="http://schemas.microsoft.com/office/drawing/2014/main" id="{0E2288CA-A8C1-DD0E-E85D-3AE9FD6D54A5}"/>
              </a:ext>
            </a:extLst>
          </p:cNvPr>
          <p:cNvGrpSpPr/>
          <p:nvPr/>
        </p:nvGrpSpPr>
        <p:grpSpPr>
          <a:xfrm rot="10800000">
            <a:off x="8447456" y="3000011"/>
            <a:ext cx="1367691" cy="639844"/>
            <a:chOff x="786915" y="2386991"/>
            <a:chExt cx="1367691" cy="639844"/>
          </a:xfrm>
        </p:grpSpPr>
        <p:cxnSp>
          <p:nvCxnSpPr>
            <p:cNvPr id="42" name="Straight Connector 41">
              <a:extLst>
                <a:ext uri="{FF2B5EF4-FFF2-40B4-BE49-F238E27FC236}">
                  <a16:creationId xmlns:a16="http://schemas.microsoft.com/office/drawing/2014/main" id="{AA5E2B65-91BC-AB3C-0AC6-EE1C1681FBD0}"/>
                </a:ext>
              </a:extLst>
            </p:cNvPr>
            <p:cNvCxnSpPr>
              <a:cxnSpLocks/>
            </p:cNvCxnSpPr>
            <p:nvPr/>
          </p:nvCxnSpPr>
          <p:spPr bwMode="auto">
            <a:xfrm>
              <a:off x="1462882" y="2386991"/>
              <a:ext cx="0" cy="639844"/>
            </a:xfrm>
            <a:prstGeom prst="line">
              <a:avLst/>
            </a:prstGeom>
            <a:solidFill>
              <a:srgbClr val="4184A9"/>
            </a:solidFill>
            <a:ln w="19050" cap="rnd" cmpd="sng" algn="ctr">
              <a:solidFill>
                <a:srgbClr val="02A0CE"/>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 name="Straight Connector 42">
              <a:extLst>
                <a:ext uri="{FF2B5EF4-FFF2-40B4-BE49-F238E27FC236}">
                  <a16:creationId xmlns:a16="http://schemas.microsoft.com/office/drawing/2014/main" id="{AD1E84F5-857C-B36F-1965-7C8FC7D32375}"/>
                </a:ext>
              </a:extLst>
            </p:cNvPr>
            <p:cNvCxnSpPr/>
            <p:nvPr/>
          </p:nvCxnSpPr>
          <p:spPr bwMode="auto">
            <a:xfrm>
              <a:off x="786915" y="3026835"/>
              <a:ext cx="1367691" cy="0"/>
            </a:xfrm>
            <a:prstGeom prst="line">
              <a:avLst/>
            </a:prstGeom>
            <a:solidFill>
              <a:srgbClr val="4184A9"/>
            </a:solidFill>
            <a:ln w="19050" cap="rnd" cmpd="sng" algn="ctr">
              <a:solidFill>
                <a:srgbClr val="02A0CE"/>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44" name="TextBox 17">
            <a:extLst>
              <a:ext uri="{FF2B5EF4-FFF2-40B4-BE49-F238E27FC236}">
                <a16:creationId xmlns:a16="http://schemas.microsoft.com/office/drawing/2014/main" id="{6D0DC8E3-629C-6D77-CB05-D904AAC3764F}"/>
              </a:ext>
            </a:extLst>
          </p:cNvPr>
          <p:cNvSpPr txBox="1"/>
          <p:nvPr/>
        </p:nvSpPr>
        <p:spPr>
          <a:xfrm>
            <a:off x="8210383" y="2167686"/>
            <a:ext cx="1746585" cy="784830"/>
          </a:xfrm>
          <a:prstGeom prst="rect">
            <a:avLst/>
          </a:prstGeom>
          <a:noFill/>
        </p:spPr>
        <p:txBody>
          <a:bodyPr wrap="square" rtlCol="0">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22300" rtl="0" eaLnBrk="1" fontAlgn="base" latinLnBrk="0" hangingPunct="1">
              <a:lnSpc>
                <a:spcPct val="100000"/>
              </a:lnSpc>
              <a:spcBef>
                <a:spcPts val="400"/>
              </a:spcBef>
              <a:spcAft>
                <a:spcPct val="0"/>
              </a:spcAft>
              <a:buClrTx/>
              <a:buSzTx/>
              <a:buFontTx/>
              <a:buNone/>
              <a:tabLst/>
              <a:defRPr/>
            </a:pPr>
            <a:r>
              <a:rPr kumimoji="0" lang="en-BE" sz="1500" b="0" i="0" u="none" strike="noStrike" kern="1200" cap="none" spc="0" normalizeH="0" baseline="0" noProof="0">
                <a:ln>
                  <a:noFill/>
                </a:ln>
                <a:solidFill>
                  <a:srgbClr val="5F6062"/>
                </a:solidFill>
                <a:effectLst/>
                <a:uLnTx/>
                <a:uFillTx/>
                <a:latin typeface="Avenir Next"/>
                <a:ea typeface="+mn-ea"/>
                <a:cs typeface="+mn-cs"/>
                <a:sym typeface="Arial" charset="0"/>
              </a:rPr>
              <a:t>EFRAG DCL consultation period and outreaches</a:t>
            </a:r>
            <a:endParaRPr kumimoji="0" lang="en-US" sz="1500" b="0" i="0" u="none" strike="noStrike" kern="1200" cap="none" spc="0" normalizeH="0" baseline="0" noProof="0">
              <a:ln>
                <a:noFill/>
              </a:ln>
              <a:solidFill>
                <a:srgbClr val="5F6062"/>
              </a:solidFill>
              <a:effectLst/>
              <a:uLnTx/>
              <a:uFillTx/>
              <a:latin typeface="Avenir Next"/>
              <a:ea typeface="+mn-ea"/>
              <a:cs typeface="+mn-cs"/>
              <a:sym typeface="Arial" charset="0"/>
            </a:endParaRPr>
          </a:p>
        </p:txBody>
      </p:sp>
      <p:grpSp>
        <p:nvGrpSpPr>
          <p:cNvPr id="45" name="Group 44">
            <a:extLst>
              <a:ext uri="{FF2B5EF4-FFF2-40B4-BE49-F238E27FC236}">
                <a16:creationId xmlns:a16="http://schemas.microsoft.com/office/drawing/2014/main" id="{7928B9B1-2D0C-7A55-C8DF-B80ECAC57757}"/>
              </a:ext>
            </a:extLst>
          </p:cNvPr>
          <p:cNvGrpSpPr/>
          <p:nvPr/>
        </p:nvGrpSpPr>
        <p:grpSpPr>
          <a:xfrm>
            <a:off x="9838106" y="4762136"/>
            <a:ext cx="1367691" cy="639844"/>
            <a:chOff x="786915" y="2386991"/>
            <a:chExt cx="1367691" cy="639844"/>
          </a:xfrm>
        </p:grpSpPr>
        <p:cxnSp>
          <p:nvCxnSpPr>
            <p:cNvPr id="46" name="Straight Connector 45">
              <a:extLst>
                <a:ext uri="{FF2B5EF4-FFF2-40B4-BE49-F238E27FC236}">
                  <a16:creationId xmlns:a16="http://schemas.microsoft.com/office/drawing/2014/main" id="{4878B612-1E72-5907-CE46-DF5859587D8F}"/>
                </a:ext>
              </a:extLst>
            </p:cNvPr>
            <p:cNvCxnSpPr>
              <a:cxnSpLocks/>
            </p:cNvCxnSpPr>
            <p:nvPr/>
          </p:nvCxnSpPr>
          <p:spPr bwMode="auto">
            <a:xfrm>
              <a:off x="1462882" y="2386991"/>
              <a:ext cx="0" cy="639844"/>
            </a:xfrm>
            <a:prstGeom prst="line">
              <a:avLst/>
            </a:prstGeom>
            <a:solidFill>
              <a:srgbClr val="4184A9"/>
            </a:solidFill>
            <a:ln w="19050" cap="rnd" cmpd="sng" algn="ctr">
              <a:solidFill>
                <a:srgbClr val="02A0CE"/>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7" name="Straight Connector 46">
              <a:extLst>
                <a:ext uri="{FF2B5EF4-FFF2-40B4-BE49-F238E27FC236}">
                  <a16:creationId xmlns:a16="http://schemas.microsoft.com/office/drawing/2014/main" id="{C5369D25-4397-A2F5-F6E9-7145087C08FF}"/>
                </a:ext>
              </a:extLst>
            </p:cNvPr>
            <p:cNvCxnSpPr/>
            <p:nvPr/>
          </p:nvCxnSpPr>
          <p:spPr bwMode="auto">
            <a:xfrm>
              <a:off x="786915" y="3026835"/>
              <a:ext cx="1367691" cy="0"/>
            </a:xfrm>
            <a:prstGeom prst="line">
              <a:avLst/>
            </a:prstGeom>
            <a:solidFill>
              <a:srgbClr val="4184A9"/>
            </a:solidFill>
            <a:ln w="19050" cap="rnd" cmpd="sng" algn="ctr">
              <a:solidFill>
                <a:srgbClr val="02A0CE"/>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48" name="TextBox 17">
            <a:extLst>
              <a:ext uri="{FF2B5EF4-FFF2-40B4-BE49-F238E27FC236}">
                <a16:creationId xmlns:a16="http://schemas.microsoft.com/office/drawing/2014/main" id="{6F4108F0-4C8A-05A1-7129-8463A539B317}"/>
              </a:ext>
            </a:extLst>
          </p:cNvPr>
          <p:cNvSpPr txBox="1"/>
          <p:nvPr/>
        </p:nvSpPr>
        <p:spPr>
          <a:xfrm>
            <a:off x="9648658" y="5443095"/>
            <a:ext cx="1746585" cy="784830"/>
          </a:xfrm>
          <a:prstGeom prst="rect">
            <a:avLst/>
          </a:prstGeom>
          <a:noFill/>
        </p:spPr>
        <p:txBody>
          <a:bodyPr wrap="square" rtlCol="0">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22300" rtl="0" eaLnBrk="1" fontAlgn="base" latinLnBrk="0" hangingPunct="1">
              <a:lnSpc>
                <a:spcPct val="100000"/>
              </a:lnSpc>
              <a:spcBef>
                <a:spcPts val="400"/>
              </a:spcBef>
              <a:spcAft>
                <a:spcPct val="0"/>
              </a:spcAft>
              <a:buClrTx/>
              <a:buSzTx/>
              <a:buFontTx/>
              <a:buNone/>
              <a:tabLst/>
              <a:defRPr/>
            </a:pPr>
            <a:r>
              <a:rPr kumimoji="0" lang="en-BE" sz="1500" b="0" i="0" u="none" strike="noStrike" kern="1200" cap="none" spc="0" normalizeH="0" baseline="0" noProof="0">
                <a:ln>
                  <a:noFill/>
                </a:ln>
                <a:solidFill>
                  <a:srgbClr val="5F6062"/>
                </a:solidFill>
                <a:effectLst/>
                <a:uLnTx/>
                <a:uFillTx/>
                <a:latin typeface="Avenir Next"/>
                <a:ea typeface="+mn-ea"/>
                <a:cs typeface="+mn-cs"/>
                <a:sym typeface="Arial" charset="0"/>
              </a:rPr>
              <a:t>EFRAG to publish its Final Comment Letter </a:t>
            </a:r>
            <a:endParaRPr kumimoji="0" lang="en-GB" sz="1500" b="0" i="0" u="none" strike="noStrike" kern="1200" cap="none" spc="0" normalizeH="0" baseline="0" noProof="0">
              <a:ln>
                <a:noFill/>
              </a:ln>
              <a:solidFill>
                <a:srgbClr val="5F6062"/>
              </a:solidFill>
              <a:effectLst/>
              <a:uLnTx/>
              <a:uFillTx/>
              <a:latin typeface="Avenir Next"/>
              <a:ea typeface="+mn-ea"/>
              <a:cs typeface="+mn-cs"/>
              <a:sym typeface="Arial" charset="0"/>
            </a:endParaRPr>
          </a:p>
        </p:txBody>
      </p:sp>
    </p:spTree>
    <p:extLst>
      <p:ext uri="{BB962C8B-B14F-4D97-AF65-F5344CB8AC3E}">
        <p14:creationId xmlns:p14="http://schemas.microsoft.com/office/powerpoint/2010/main" val="742920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3C520-2944-6E47-7D33-1D2A7DEFDD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4863694-F35E-EA4C-FD34-93E34380359F}"/>
              </a:ext>
            </a:extLst>
          </p:cNvPr>
          <p:cNvSpPr>
            <a:spLocks noGrp="1"/>
          </p:cNvSpPr>
          <p:nvPr>
            <p:ph type="title"/>
          </p:nvPr>
        </p:nvSpPr>
        <p:spPr>
          <a:xfrm>
            <a:off x="819150" y="384176"/>
            <a:ext cx="10515600" cy="596900"/>
          </a:xfrm>
        </p:spPr>
        <p:txBody>
          <a:bodyPr/>
          <a:lstStyle/>
          <a:p>
            <a:r>
              <a:rPr lang="en-GB"/>
              <a:t>Performance of a business combination</a:t>
            </a:r>
          </a:p>
        </p:txBody>
      </p:sp>
      <p:sp>
        <p:nvSpPr>
          <p:cNvPr id="6" name="Round Diagonal Corner of Rectangle 16">
            <a:extLst>
              <a:ext uri="{FF2B5EF4-FFF2-40B4-BE49-F238E27FC236}">
                <a16:creationId xmlns:a16="http://schemas.microsoft.com/office/drawing/2014/main" id="{C68E874E-5BDF-E6AE-7CB7-5537DF12E55F}"/>
              </a:ext>
            </a:extLst>
          </p:cNvPr>
          <p:cNvSpPr/>
          <p:nvPr/>
        </p:nvSpPr>
        <p:spPr>
          <a:xfrm>
            <a:off x="838200" y="1137285"/>
            <a:ext cx="1463040" cy="1463040"/>
          </a:xfrm>
          <a:prstGeom prst="round2DiagRect">
            <a:avLst/>
          </a:prstGeom>
          <a:solidFill>
            <a:srgbClr val="73737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venir Next Demi Bold" panose="020B0503020202020204"/>
                <a:ea typeface="+mn-ea"/>
                <a:cs typeface="+mn-cs"/>
              </a:rPr>
              <a:t>IASB PROPOSALS</a:t>
            </a:r>
          </a:p>
        </p:txBody>
      </p:sp>
      <p:sp>
        <p:nvSpPr>
          <p:cNvPr id="8" name="Round Diagonal Corner of Rectangle 11">
            <a:extLst>
              <a:ext uri="{FF2B5EF4-FFF2-40B4-BE49-F238E27FC236}">
                <a16:creationId xmlns:a16="http://schemas.microsoft.com/office/drawing/2014/main" id="{B3CC93CE-C2AF-E68D-070D-2F5A2751648F}"/>
              </a:ext>
            </a:extLst>
          </p:cNvPr>
          <p:cNvSpPr/>
          <p:nvPr/>
        </p:nvSpPr>
        <p:spPr>
          <a:xfrm>
            <a:off x="838200" y="2936240"/>
            <a:ext cx="1463040" cy="1463040"/>
          </a:xfrm>
          <a:prstGeom prst="round2DiagRect">
            <a:avLst/>
          </a:prstGeom>
          <a:solidFill>
            <a:srgbClr val="02A0C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venir Next Demi Bold" panose="020B0503020202020204"/>
                <a:ea typeface="+mn-ea"/>
                <a:cs typeface="+mn-cs"/>
              </a:rPr>
              <a:t>EFRAG PRELIMINARY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venir Next Demi Bold" panose="020B0503020202020204"/>
                <a:ea typeface="+mn-ea"/>
                <a:cs typeface="+mn-cs"/>
              </a:rPr>
              <a:t>VIEW</a:t>
            </a:r>
          </a:p>
        </p:txBody>
      </p:sp>
      <p:sp>
        <p:nvSpPr>
          <p:cNvPr id="9" name="TextBox 8">
            <a:extLst>
              <a:ext uri="{FF2B5EF4-FFF2-40B4-BE49-F238E27FC236}">
                <a16:creationId xmlns:a16="http://schemas.microsoft.com/office/drawing/2014/main" id="{F336613A-D843-7305-F5C9-1A116F9D7CF8}"/>
              </a:ext>
            </a:extLst>
          </p:cNvPr>
          <p:cNvSpPr txBox="1"/>
          <p:nvPr/>
        </p:nvSpPr>
        <p:spPr>
          <a:xfrm>
            <a:off x="2447924" y="1030553"/>
            <a:ext cx="8076467" cy="163121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737374"/>
                </a:solidFill>
                <a:effectLst/>
                <a:uLnTx/>
                <a:uFillTx/>
                <a:latin typeface="Avenir Next Demi Bold" panose="020B0503020202020204"/>
                <a:ea typeface="+mn-ea"/>
                <a:cs typeface="+mn-cs"/>
              </a:rPr>
              <a:t>Acquisition-date key objectives and targets and whether these are being met</a:t>
            </a:r>
          </a:p>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737374"/>
                </a:solidFill>
                <a:effectLst/>
                <a:uLnTx/>
                <a:uFillTx/>
                <a:latin typeface="Avenir Next Demi Bold" panose="020B0503020202020204"/>
                <a:ea typeface="+mn-ea"/>
                <a:cs typeface="+mn-cs"/>
              </a:rPr>
              <a:t>Actual performance and statement of whether actual performance meeting/met key objectives and targets</a:t>
            </a:r>
          </a:p>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737374"/>
                </a:solidFill>
                <a:effectLst/>
                <a:uLnTx/>
                <a:uFillTx/>
                <a:latin typeface="Avenir Next Demi Bold" panose="020B0503020202020204"/>
                <a:ea typeface="+mn-ea"/>
                <a:cs typeface="+mn-cs"/>
              </a:rPr>
              <a:t>Information only required for strategic business combinations, and subject to the exemption in specific circumstances (no exemption for actual performance)</a:t>
            </a:r>
          </a:p>
        </p:txBody>
      </p:sp>
      <p:sp>
        <p:nvSpPr>
          <p:cNvPr id="12" name="TextBox 11">
            <a:extLst>
              <a:ext uri="{FF2B5EF4-FFF2-40B4-BE49-F238E27FC236}">
                <a16:creationId xmlns:a16="http://schemas.microsoft.com/office/drawing/2014/main" id="{CCDEE9F6-FB8E-7066-F957-44B945A64330}"/>
              </a:ext>
            </a:extLst>
          </p:cNvPr>
          <p:cNvSpPr txBox="1"/>
          <p:nvPr/>
        </p:nvSpPr>
        <p:spPr>
          <a:xfrm>
            <a:off x="2447925" y="2815232"/>
            <a:ext cx="9039225" cy="1554272"/>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737374"/>
                </a:solidFill>
                <a:effectLst/>
                <a:uLnTx/>
                <a:uFillTx/>
                <a:latin typeface="Avenir Next Demi Bold" panose="020B0503020202020204"/>
                <a:ea typeface="+mn-ea"/>
                <a:cs typeface="+mn-cs"/>
              </a:rPr>
              <a:t>Welcomes the IASB’s proposals for better information on the performance of strategic business combinations as they respond to users' requests </a:t>
            </a:r>
          </a:p>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737374"/>
                </a:solidFill>
                <a:effectLst/>
                <a:uLnTx/>
                <a:uFillTx/>
                <a:latin typeface="Avenir Next Demi Bold" panose="020B0503020202020204"/>
                <a:ea typeface="+mn-ea"/>
                <a:cs typeface="+mn-cs"/>
              </a:rPr>
              <a:t>Appreciates the IASB’s efforts in reaching a compromise for preparers and users by requiring the information  only for a subset of business combinations, and for exempting an entity from providing the information in specific circumstances</a:t>
            </a:r>
          </a:p>
        </p:txBody>
      </p:sp>
      <p:sp>
        <p:nvSpPr>
          <p:cNvPr id="2" name="Round Diagonal Corner of Rectangle 11">
            <a:extLst>
              <a:ext uri="{FF2B5EF4-FFF2-40B4-BE49-F238E27FC236}">
                <a16:creationId xmlns:a16="http://schemas.microsoft.com/office/drawing/2014/main" id="{521030C5-5BCE-2906-9950-5F6173F8F174}"/>
              </a:ext>
            </a:extLst>
          </p:cNvPr>
          <p:cNvSpPr/>
          <p:nvPr/>
        </p:nvSpPr>
        <p:spPr>
          <a:xfrm>
            <a:off x="819150" y="4734559"/>
            <a:ext cx="1463040" cy="1463040"/>
          </a:xfrm>
          <a:prstGeom prst="round2DiagRect">
            <a:avLst/>
          </a:prstGeom>
          <a:solidFill>
            <a:srgbClr val="80CF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lumMod val="65000"/>
                  </a:prstClr>
                </a:solidFill>
                <a:effectLst/>
                <a:uLnTx/>
                <a:uFillTx/>
                <a:latin typeface="Avenir Next Demi Bold" panose="020B0503020202020204"/>
                <a:ea typeface="+mn-ea"/>
                <a:cs typeface="+mn-cs"/>
              </a:rPr>
              <a:t>FEEDBACK REQUIRED</a:t>
            </a:r>
          </a:p>
        </p:txBody>
      </p:sp>
      <p:sp>
        <p:nvSpPr>
          <p:cNvPr id="4" name="TextBox 3">
            <a:extLst>
              <a:ext uri="{FF2B5EF4-FFF2-40B4-BE49-F238E27FC236}">
                <a16:creationId xmlns:a16="http://schemas.microsoft.com/office/drawing/2014/main" id="{9C8E4CF1-C6A0-2FFA-D2C1-27D9C42CB563}"/>
              </a:ext>
            </a:extLst>
          </p:cNvPr>
          <p:cNvSpPr txBox="1"/>
          <p:nvPr/>
        </p:nvSpPr>
        <p:spPr>
          <a:xfrm>
            <a:off x="2447924" y="4644875"/>
            <a:ext cx="9039225" cy="19082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737374"/>
                </a:solidFill>
                <a:effectLst/>
                <a:uLnTx/>
                <a:uFillTx/>
                <a:latin typeface="Avenir Next Demi Bold" panose="020B0503020202020204"/>
                <a:ea typeface="+mn-ea"/>
                <a:cs typeface="+mn-cs"/>
              </a:rPr>
              <a:t>Further feedback on potential scenarios where the exemption would not be applicable, and the disclosures would pose serious concerns to the entity</a:t>
            </a:r>
          </a:p>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fr-FR" sz="1800" b="0" i="0" u="none" strike="noStrike" kern="1200" cap="none" spc="0" normalizeH="0" baseline="0" noProof="0" dirty="0">
                <a:ln>
                  <a:noFill/>
                </a:ln>
                <a:solidFill>
                  <a:srgbClr val="737374"/>
                </a:solidFill>
                <a:effectLst/>
                <a:uLnTx/>
                <a:uFillTx/>
                <a:latin typeface="Avenir Next Demi Bold" panose="020B0503020202020204"/>
                <a:ea typeface="+mn-ea"/>
                <a:cs typeface="+mn-cs"/>
              </a:rPr>
              <a:t>F</a:t>
            </a:r>
            <a:r>
              <a:rPr kumimoji="0" lang="en-BE" sz="1800" b="0" i="0" u="none" strike="noStrike" kern="1200" cap="none" spc="0" normalizeH="0" baseline="0" noProof="0" dirty="0" err="1">
                <a:ln>
                  <a:noFill/>
                </a:ln>
                <a:solidFill>
                  <a:srgbClr val="737374"/>
                </a:solidFill>
                <a:effectLst/>
                <a:uLnTx/>
                <a:uFillTx/>
                <a:latin typeface="Avenir Next Demi Bold" panose="020B0503020202020204"/>
                <a:ea typeface="+mn-ea"/>
                <a:cs typeface="+mn-cs"/>
              </a:rPr>
              <a:t>eedback</a:t>
            </a:r>
            <a:r>
              <a:rPr kumimoji="0" lang="en-BE" sz="1800" b="0" i="0" u="none" strike="noStrike" kern="1200" cap="none" spc="0" normalizeH="0" baseline="0" noProof="0" dirty="0">
                <a:ln>
                  <a:noFill/>
                </a:ln>
                <a:solidFill>
                  <a:srgbClr val="737374"/>
                </a:solidFill>
                <a:effectLst/>
                <a:uLnTx/>
                <a:uFillTx/>
                <a:latin typeface="Avenir Next Demi Bold" panose="020B0503020202020204"/>
                <a:ea typeface="+mn-ea"/>
                <a:cs typeface="+mn-cs"/>
              </a:rPr>
              <a:t> </a:t>
            </a:r>
            <a:r>
              <a:rPr kumimoji="0" lang="en-GB" sz="1800" b="0" i="0" u="none" strike="noStrike" kern="1200" cap="none" spc="0" normalizeH="0" baseline="0" noProof="0" dirty="0">
                <a:ln>
                  <a:noFill/>
                </a:ln>
                <a:solidFill>
                  <a:srgbClr val="737374"/>
                </a:solidFill>
                <a:effectLst/>
                <a:uLnTx/>
                <a:uFillTx/>
                <a:latin typeface="Avenir Next Demi Bold" panose="020B0503020202020204"/>
                <a:ea typeface="+mn-ea"/>
                <a:cs typeface="+mn-cs"/>
              </a:rPr>
              <a:t>on whether the information on actual performance would be useful in all cases, and the usefulness of integrated performance information to users</a:t>
            </a:r>
          </a:p>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737374"/>
                </a:solidFill>
                <a:effectLst/>
                <a:uLnTx/>
                <a:uFillTx/>
                <a:latin typeface="Avenir Next Demi Bold" panose="020B0503020202020204"/>
                <a:ea typeface="+mn-ea"/>
                <a:cs typeface="+mn-cs"/>
              </a:rPr>
              <a:t>Additional feedback on whether the information related to the performance of a business combination should be provided in the financial statements</a:t>
            </a:r>
          </a:p>
        </p:txBody>
      </p:sp>
    </p:spTree>
    <p:extLst>
      <p:ext uri="{BB962C8B-B14F-4D97-AF65-F5344CB8AC3E}">
        <p14:creationId xmlns:p14="http://schemas.microsoft.com/office/powerpoint/2010/main" val="3254531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3C520-2944-6E47-7D33-1D2A7DEFDD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4863694-F35E-EA4C-FD34-93E34380359F}"/>
              </a:ext>
            </a:extLst>
          </p:cNvPr>
          <p:cNvSpPr>
            <a:spLocks noGrp="1"/>
          </p:cNvSpPr>
          <p:nvPr>
            <p:ph type="title"/>
          </p:nvPr>
        </p:nvSpPr>
        <p:spPr>
          <a:xfrm>
            <a:off x="819150" y="384176"/>
            <a:ext cx="10515600" cy="596900"/>
          </a:xfrm>
        </p:spPr>
        <p:txBody>
          <a:bodyPr/>
          <a:lstStyle/>
          <a:p>
            <a:r>
              <a:rPr lang="en-US"/>
              <a:t>Strategic business combinations</a:t>
            </a:r>
          </a:p>
        </p:txBody>
      </p:sp>
      <p:sp>
        <p:nvSpPr>
          <p:cNvPr id="6" name="Round Diagonal Corner of Rectangle 16">
            <a:extLst>
              <a:ext uri="{FF2B5EF4-FFF2-40B4-BE49-F238E27FC236}">
                <a16:creationId xmlns:a16="http://schemas.microsoft.com/office/drawing/2014/main" id="{C68E874E-5BDF-E6AE-7CB7-5537DF12E55F}"/>
              </a:ext>
            </a:extLst>
          </p:cNvPr>
          <p:cNvSpPr/>
          <p:nvPr/>
        </p:nvSpPr>
        <p:spPr>
          <a:xfrm>
            <a:off x="838200" y="1299210"/>
            <a:ext cx="1463040" cy="1463040"/>
          </a:xfrm>
          <a:prstGeom prst="round2DiagRect">
            <a:avLst/>
          </a:prstGeom>
          <a:solidFill>
            <a:srgbClr val="73737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venir Next Demi Bold" panose="020B0503020202020204"/>
                <a:ea typeface="+mn-ea"/>
                <a:cs typeface="+mn-cs"/>
              </a:rPr>
              <a:t>IASB PROPOSALS</a:t>
            </a:r>
          </a:p>
        </p:txBody>
      </p:sp>
      <p:sp>
        <p:nvSpPr>
          <p:cNvPr id="8" name="Round Diagonal Corner of Rectangle 11">
            <a:extLst>
              <a:ext uri="{FF2B5EF4-FFF2-40B4-BE49-F238E27FC236}">
                <a16:creationId xmlns:a16="http://schemas.microsoft.com/office/drawing/2014/main" id="{B3CC93CE-C2AF-E68D-070D-2F5A2751648F}"/>
              </a:ext>
            </a:extLst>
          </p:cNvPr>
          <p:cNvSpPr/>
          <p:nvPr/>
        </p:nvSpPr>
        <p:spPr>
          <a:xfrm>
            <a:off x="838200" y="3098165"/>
            <a:ext cx="1463040" cy="1463040"/>
          </a:xfrm>
          <a:prstGeom prst="round2DiagRect">
            <a:avLst/>
          </a:prstGeom>
          <a:solidFill>
            <a:srgbClr val="02A0C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venir Next Demi Bold" panose="020B0503020202020204"/>
                <a:ea typeface="+mn-ea"/>
                <a:cs typeface="+mn-cs"/>
              </a:rPr>
              <a:t>EFRAG PRELIMINARY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venir Next Demi Bold" panose="020B0503020202020204"/>
                <a:ea typeface="+mn-ea"/>
                <a:cs typeface="+mn-cs"/>
              </a:rPr>
              <a:t>VIEW</a:t>
            </a:r>
          </a:p>
        </p:txBody>
      </p:sp>
      <p:sp>
        <p:nvSpPr>
          <p:cNvPr id="9" name="TextBox 8">
            <a:extLst>
              <a:ext uri="{FF2B5EF4-FFF2-40B4-BE49-F238E27FC236}">
                <a16:creationId xmlns:a16="http://schemas.microsoft.com/office/drawing/2014/main" id="{F336613A-D843-7305-F5C9-1A116F9D7CF8}"/>
              </a:ext>
            </a:extLst>
          </p:cNvPr>
          <p:cNvSpPr txBox="1"/>
          <p:nvPr/>
        </p:nvSpPr>
        <p:spPr>
          <a:xfrm>
            <a:off x="2447925" y="1217534"/>
            <a:ext cx="8421357" cy="15081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Identification of a strategic business combination using a closed-list of thresholds</a:t>
            </a:r>
          </a:p>
          <a:p>
            <a:pPr marL="742950" marR="0" lvl="1"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600" b="0" i="0" u="none" strike="noStrike" kern="1200" cap="none" spc="0" normalizeH="0" baseline="0" noProof="0">
                <a:ln>
                  <a:noFill/>
                </a:ln>
                <a:solidFill>
                  <a:srgbClr val="737374"/>
                </a:solidFill>
                <a:effectLst/>
                <a:uLnTx/>
                <a:uFillTx/>
                <a:latin typeface="Avenir Next Demi Bold" panose="020B0503020202020204"/>
                <a:ea typeface="+mn-ea"/>
                <a:cs typeface="+mn-cs"/>
              </a:rPr>
              <a:t>quantitative thresholds—any one of revenue, operating profit and assets of the acquired business constitutes at least 10% of the acquirer’s corresponding amounts; or </a:t>
            </a:r>
          </a:p>
          <a:p>
            <a:pPr marL="742950" marR="0" lvl="1"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600" b="0" i="0" u="none" strike="noStrike" kern="1200" cap="none" spc="0" normalizeH="0" baseline="0" noProof="0">
                <a:ln>
                  <a:noFill/>
                </a:ln>
                <a:solidFill>
                  <a:srgbClr val="737374"/>
                </a:solidFill>
                <a:effectLst/>
                <a:uLnTx/>
                <a:uFillTx/>
                <a:latin typeface="Avenir Next Demi Bold" panose="020B0503020202020204"/>
                <a:ea typeface="+mn-ea"/>
                <a:cs typeface="+mn-cs"/>
              </a:rPr>
              <a:t>qualitative thresholds—the acquisition results in a company entering a new major line of business or geographical location</a:t>
            </a:r>
          </a:p>
        </p:txBody>
      </p:sp>
      <p:sp>
        <p:nvSpPr>
          <p:cNvPr id="12" name="TextBox 11">
            <a:extLst>
              <a:ext uri="{FF2B5EF4-FFF2-40B4-BE49-F238E27FC236}">
                <a16:creationId xmlns:a16="http://schemas.microsoft.com/office/drawing/2014/main" id="{CCDEE9F6-FB8E-7066-F957-44B945A64330}"/>
              </a:ext>
            </a:extLst>
          </p:cNvPr>
          <p:cNvSpPr txBox="1"/>
          <p:nvPr/>
        </p:nvSpPr>
        <p:spPr>
          <a:xfrm>
            <a:off x="2447926" y="2977157"/>
            <a:ext cx="8886824" cy="155427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Supports the proposed thresholds since they are, in most cases, expected to capture the intended population of acquisition and is consistent with thresholds used in other IFRSs</a:t>
            </a:r>
          </a:p>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Notes concerns that the thresholds may capture immaterial acquisitions; however notes that the concept of materiality would still apply and recommends the IASB to elaborate on this in the Basis for Conclusions</a:t>
            </a:r>
          </a:p>
        </p:txBody>
      </p:sp>
      <p:sp>
        <p:nvSpPr>
          <p:cNvPr id="2" name="Round Diagonal Corner of Rectangle 11">
            <a:extLst>
              <a:ext uri="{FF2B5EF4-FFF2-40B4-BE49-F238E27FC236}">
                <a16:creationId xmlns:a16="http://schemas.microsoft.com/office/drawing/2014/main" id="{521030C5-5BCE-2906-9950-5F6173F8F174}"/>
              </a:ext>
            </a:extLst>
          </p:cNvPr>
          <p:cNvSpPr/>
          <p:nvPr/>
        </p:nvSpPr>
        <p:spPr>
          <a:xfrm>
            <a:off x="819150" y="4896484"/>
            <a:ext cx="1463040" cy="1463040"/>
          </a:xfrm>
          <a:prstGeom prst="round2DiagRect">
            <a:avLst/>
          </a:prstGeom>
          <a:solidFill>
            <a:srgbClr val="80CF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lumMod val="65000"/>
                  </a:prstClr>
                </a:solidFill>
                <a:effectLst/>
                <a:uLnTx/>
                <a:uFillTx/>
                <a:latin typeface="Avenir Next Demi Bold" panose="020B0503020202020204"/>
                <a:ea typeface="+mn-ea"/>
                <a:cs typeface="+mn-cs"/>
              </a:rPr>
              <a:t>FEEDBACK REQUIRED</a:t>
            </a:r>
          </a:p>
        </p:txBody>
      </p:sp>
      <p:sp>
        <p:nvSpPr>
          <p:cNvPr id="4" name="TextBox 3">
            <a:extLst>
              <a:ext uri="{FF2B5EF4-FFF2-40B4-BE49-F238E27FC236}">
                <a16:creationId xmlns:a16="http://schemas.microsoft.com/office/drawing/2014/main" id="{9C8E4CF1-C6A0-2FFA-D2C1-27D9C42CB563}"/>
              </a:ext>
            </a:extLst>
          </p:cNvPr>
          <p:cNvSpPr txBox="1"/>
          <p:nvPr/>
        </p:nvSpPr>
        <p:spPr>
          <a:xfrm>
            <a:off x="2447926" y="4765143"/>
            <a:ext cx="8762266" cy="17081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Additional feedback on the potential challenges in applying the proposed thresholds</a:t>
            </a:r>
          </a:p>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737374"/>
                </a:solidFill>
                <a:effectLst/>
                <a:uLnTx/>
                <a:uFillTx/>
                <a:latin typeface="Avenir Next Demi Bold" panose="020B0503020202020204"/>
                <a:ea typeface="+mn-ea"/>
                <a:cs typeface="+mn-cs"/>
              </a:rPr>
              <a:t>Seeks additional insight </a:t>
            </a: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into whether open-list approach would be more appropriate</a:t>
            </a:r>
          </a:p>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Feedback on the appropriateness of the 10% measure</a:t>
            </a:r>
          </a:p>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Additional feedback on the usefulness of guidance in assessing whether a series of business combinations could be strategic on an aggregated basis</a:t>
            </a:r>
          </a:p>
        </p:txBody>
      </p:sp>
    </p:spTree>
    <p:extLst>
      <p:ext uri="{BB962C8B-B14F-4D97-AF65-F5344CB8AC3E}">
        <p14:creationId xmlns:p14="http://schemas.microsoft.com/office/powerpoint/2010/main" val="2383047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3C520-2944-6E47-7D33-1D2A7DEFDD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4863694-F35E-EA4C-FD34-93E34380359F}"/>
              </a:ext>
            </a:extLst>
          </p:cNvPr>
          <p:cNvSpPr>
            <a:spLocks noGrp="1"/>
          </p:cNvSpPr>
          <p:nvPr>
            <p:ph type="title"/>
          </p:nvPr>
        </p:nvSpPr>
        <p:spPr>
          <a:xfrm>
            <a:off x="819150" y="384176"/>
            <a:ext cx="10515600" cy="596900"/>
          </a:xfrm>
        </p:spPr>
        <p:txBody>
          <a:bodyPr/>
          <a:lstStyle/>
          <a:p>
            <a:r>
              <a:rPr lang="en-BE"/>
              <a:t>Expected synergies</a:t>
            </a:r>
            <a:endParaRPr lang="en-US"/>
          </a:p>
        </p:txBody>
      </p:sp>
      <p:sp>
        <p:nvSpPr>
          <p:cNvPr id="6" name="Round Diagonal Corner of Rectangle 16">
            <a:extLst>
              <a:ext uri="{FF2B5EF4-FFF2-40B4-BE49-F238E27FC236}">
                <a16:creationId xmlns:a16="http://schemas.microsoft.com/office/drawing/2014/main" id="{C68E874E-5BDF-E6AE-7CB7-5537DF12E55F}"/>
              </a:ext>
            </a:extLst>
          </p:cNvPr>
          <p:cNvSpPr/>
          <p:nvPr/>
        </p:nvSpPr>
        <p:spPr>
          <a:xfrm>
            <a:off x="838200" y="1299210"/>
            <a:ext cx="1463040" cy="1463040"/>
          </a:xfrm>
          <a:prstGeom prst="round2DiagRect">
            <a:avLst/>
          </a:prstGeom>
          <a:solidFill>
            <a:srgbClr val="73737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600" b="0" i="0" u="none" strike="noStrike" kern="1200" cap="none" spc="0" normalizeH="0" baseline="0" noProof="0">
                <a:ln>
                  <a:noFill/>
                </a:ln>
                <a:solidFill>
                  <a:prstClr val="white"/>
                </a:solidFill>
                <a:effectLst/>
                <a:uLnTx/>
                <a:uFillTx/>
                <a:latin typeface="Avenir Next Demi Bold" panose="020B0503020202020204"/>
                <a:ea typeface="+mn-ea"/>
                <a:cs typeface="+mn-cs"/>
              </a:rPr>
              <a:t>IASB PROPOSALS</a:t>
            </a:r>
            <a:endParaRPr kumimoji="0" lang="en-GB" sz="1600" b="0" i="0" u="none" strike="noStrike" kern="1200" cap="none" spc="0" normalizeH="0" baseline="0" noProof="0">
              <a:ln>
                <a:noFill/>
              </a:ln>
              <a:solidFill>
                <a:prstClr val="white"/>
              </a:solidFill>
              <a:effectLst/>
              <a:uLnTx/>
              <a:uFillTx/>
              <a:latin typeface="Avenir Next Demi Bold" panose="020B0503020202020204"/>
              <a:ea typeface="+mn-ea"/>
              <a:cs typeface="+mn-cs"/>
            </a:endParaRPr>
          </a:p>
        </p:txBody>
      </p:sp>
      <p:sp>
        <p:nvSpPr>
          <p:cNvPr id="8" name="Round Diagonal Corner of Rectangle 11">
            <a:extLst>
              <a:ext uri="{FF2B5EF4-FFF2-40B4-BE49-F238E27FC236}">
                <a16:creationId xmlns:a16="http://schemas.microsoft.com/office/drawing/2014/main" id="{B3CC93CE-C2AF-E68D-070D-2F5A2751648F}"/>
              </a:ext>
            </a:extLst>
          </p:cNvPr>
          <p:cNvSpPr/>
          <p:nvPr/>
        </p:nvSpPr>
        <p:spPr>
          <a:xfrm>
            <a:off x="838200" y="3098165"/>
            <a:ext cx="1463040" cy="1463040"/>
          </a:xfrm>
          <a:prstGeom prst="round2DiagRect">
            <a:avLst/>
          </a:prstGeom>
          <a:solidFill>
            <a:srgbClr val="02A0C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600" b="0" i="0" u="none" strike="noStrike" kern="1200" cap="none" spc="0" normalizeH="0" baseline="0" noProof="0">
                <a:ln>
                  <a:noFill/>
                </a:ln>
                <a:solidFill>
                  <a:prstClr val="white"/>
                </a:solidFill>
                <a:effectLst/>
                <a:uLnTx/>
                <a:uFillTx/>
                <a:latin typeface="Avenir Next Demi Bold" panose="020B0503020202020204"/>
                <a:ea typeface="+mn-ea"/>
                <a:cs typeface="+mn-cs"/>
              </a:rPr>
              <a:t>EFRAG PRELIMINARY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600" b="0" i="0" u="none" strike="noStrike" kern="1200" cap="none" spc="0" normalizeH="0" baseline="0" noProof="0">
                <a:ln>
                  <a:noFill/>
                </a:ln>
                <a:solidFill>
                  <a:prstClr val="white"/>
                </a:solidFill>
                <a:effectLst/>
                <a:uLnTx/>
                <a:uFillTx/>
                <a:latin typeface="Avenir Next Demi Bold" panose="020B0503020202020204"/>
                <a:ea typeface="+mn-ea"/>
                <a:cs typeface="+mn-cs"/>
              </a:rPr>
              <a:t>VIEW</a:t>
            </a:r>
            <a:endParaRPr kumimoji="0" lang="en-GB" sz="1600" b="0" i="0" u="none" strike="noStrike" kern="1200" cap="none" spc="0" normalizeH="0" baseline="0" noProof="0">
              <a:ln>
                <a:noFill/>
              </a:ln>
              <a:solidFill>
                <a:prstClr val="white"/>
              </a:solidFill>
              <a:effectLst/>
              <a:uLnTx/>
              <a:uFillTx/>
              <a:latin typeface="Avenir Next Demi Bold" panose="020B0503020202020204"/>
              <a:ea typeface="+mn-ea"/>
              <a:cs typeface="+mn-cs"/>
            </a:endParaRPr>
          </a:p>
        </p:txBody>
      </p:sp>
      <p:sp>
        <p:nvSpPr>
          <p:cNvPr id="9" name="TextBox 8">
            <a:extLst>
              <a:ext uri="{FF2B5EF4-FFF2-40B4-BE49-F238E27FC236}">
                <a16:creationId xmlns:a16="http://schemas.microsoft.com/office/drawing/2014/main" id="{F336613A-D843-7305-F5C9-1A116F9D7CF8}"/>
              </a:ext>
            </a:extLst>
          </p:cNvPr>
          <p:cNvSpPr txBox="1"/>
          <p:nvPr/>
        </p:nvSpPr>
        <p:spPr>
          <a:xfrm>
            <a:off x="2447924" y="1242582"/>
            <a:ext cx="8094053" cy="13542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Require the disclosure of expected synergies by category</a:t>
            </a:r>
          </a:p>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For each category, disclosure of the estimated cost to achieve the synergies and estimated timeframe</a:t>
            </a:r>
          </a:p>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I</a:t>
            </a: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nformation subject to the exemption in specific circumstances</a:t>
            </a:r>
            <a:endPar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endParaRPr>
          </a:p>
        </p:txBody>
      </p:sp>
      <p:sp>
        <p:nvSpPr>
          <p:cNvPr id="12" name="TextBox 11">
            <a:extLst>
              <a:ext uri="{FF2B5EF4-FFF2-40B4-BE49-F238E27FC236}">
                <a16:creationId xmlns:a16="http://schemas.microsoft.com/office/drawing/2014/main" id="{CCDEE9F6-FB8E-7066-F957-44B945A64330}"/>
              </a:ext>
            </a:extLst>
          </p:cNvPr>
          <p:cNvSpPr txBox="1"/>
          <p:nvPr/>
        </p:nvSpPr>
        <p:spPr>
          <a:xfrm>
            <a:off x="2447926" y="3039787"/>
            <a:ext cx="8094052" cy="127727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G</a:t>
            </a: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enerally supportive of proposals, and considers that it would enhance the information on expected synergies that users currently receive</a:t>
            </a: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 under IFRS 3</a:t>
            </a:r>
            <a:endPar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endParaRPr>
          </a:p>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For </a:t>
            </a: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cases where the disclosure of this information would be prejudicial to the entity, the exemption may be applied</a:t>
            </a:r>
          </a:p>
        </p:txBody>
      </p:sp>
      <p:sp>
        <p:nvSpPr>
          <p:cNvPr id="2" name="Round Diagonal Corner of Rectangle 11">
            <a:extLst>
              <a:ext uri="{FF2B5EF4-FFF2-40B4-BE49-F238E27FC236}">
                <a16:creationId xmlns:a16="http://schemas.microsoft.com/office/drawing/2014/main" id="{521030C5-5BCE-2906-9950-5F6173F8F174}"/>
              </a:ext>
            </a:extLst>
          </p:cNvPr>
          <p:cNvSpPr/>
          <p:nvPr/>
        </p:nvSpPr>
        <p:spPr>
          <a:xfrm>
            <a:off x="819150" y="4896484"/>
            <a:ext cx="1463040" cy="1463040"/>
          </a:xfrm>
          <a:prstGeom prst="round2DiagRect">
            <a:avLst/>
          </a:prstGeom>
          <a:solidFill>
            <a:srgbClr val="80CF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600" b="0" i="0" u="none" strike="noStrike" kern="1200" cap="none" spc="0" normalizeH="0" baseline="0" noProof="0">
                <a:ln>
                  <a:noFill/>
                </a:ln>
                <a:solidFill>
                  <a:prstClr val="white">
                    <a:lumMod val="65000"/>
                  </a:prstClr>
                </a:solidFill>
                <a:effectLst/>
                <a:uLnTx/>
                <a:uFillTx/>
                <a:latin typeface="Avenir Next Demi Bold" panose="020B0503020202020204"/>
                <a:ea typeface="+mn-ea"/>
                <a:cs typeface="+mn-cs"/>
              </a:rPr>
              <a:t>FEEDBACK REQUIRED</a:t>
            </a:r>
            <a:endParaRPr kumimoji="0" lang="en-GB" sz="1600" b="0" i="0" u="none" strike="noStrike" kern="1200" cap="none" spc="0" normalizeH="0" baseline="0" noProof="0">
              <a:ln>
                <a:noFill/>
              </a:ln>
              <a:solidFill>
                <a:prstClr val="white">
                  <a:lumMod val="65000"/>
                </a:prstClr>
              </a:solidFill>
              <a:effectLst/>
              <a:uLnTx/>
              <a:uFillTx/>
              <a:latin typeface="Avenir Next Demi Bold" panose="020B0503020202020204"/>
              <a:ea typeface="+mn-ea"/>
              <a:cs typeface="+mn-cs"/>
            </a:endParaRPr>
          </a:p>
        </p:txBody>
      </p:sp>
      <p:sp>
        <p:nvSpPr>
          <p:cNvPr id="4" name="TextBox 3">
            <a:extLst>
              <a:ext uri="{FF2B5EF4-FFF2-40B4-BE49-F238E27FC236}">
                <a16:creationId xmlns:a16="http://schemas.microsoft.com/office/drawing/2014/main" id="{9C8E4CF1-C6A0-2FFA-D2C1-27D9C42CB563}"/>
              </a:ext>
            </a:extLst>
          </p:cNvPr>
          <p:cNvSpPr txBox="1"/>
          <p:nvPr/>
        </p:nvSpPr>
        <p:spPr>
          <a:xfrm>
            <a:off x="2447926" y="4850868"/>
            <a:ext cx="8094052" cy="127727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BE" sz="1800" b="0" i="0" u="none" strike="noStrike" kern="1200" cap="none" spc="0" normalizeH="0" baseline="0" noProof="0" dirty="0">
                <a:ln>
                  <a:noFill/>
                </a:ln>
                <a:solidFill>
                  <a:srgbClr val="737374"/>
                </a:solidFill>
                <a:effectLst/>
                <a:uLnTx/>
                <a:uFillTx/>
                <a:latin typeface="Avenir Next Demi Bold" panose="020B0503020202020204"/>
                <a:ea typeface="+mn-ea"/>
                <a:cs typeface="+mn-cs"/>
              </a:rPr>
              <a:t>Additional feedback on whether the information of expected synergies should be provided in the financial statements</a:t>
            </a:r>
          </a:p>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BE" sz="1800" b="0" i="0" u="none" strike="noStrike" kern="1200" cap="none" spc="0" normalizeH="0" baseline="0" noProof="0" dirty="0">
                <a:ln>
                  <a:noFill/>
                </a:ln>
                <a:solidFill>
                  <a:srgbClr val="737374"/>
                </a:solidFill>
                <a:effectLst/>
                <a:uLnTx/>
                <a:uFillTx/>
                <a:latin typeface="Avenir Next Demi Bold" panose="020B0503020202020204"/>
                <a:ea typeface="+mn-ea"/>
                <a:cs typeface="+mn-cs"/>
              </a:rPr>
              <a:t>Seeks input on whether to define ‘synergies’ or provide additional guidance on the types of synergies for which quantitative information should be provided</a:t>
            </a:r>
            <a:endParaRPr kumimoji="0" lang="en-GB" sz="1800" b="0" i="0" u="none" strike="noStrike" kern="1200" cap="none" spc="0" normalizeH="0" baseline="0" noProof="0" dirty="0">
              <a:ln>
                <a:noFill/>
              </a:ln>
              <a:solidFill>
                <a:srgbClr val="737374"/>
              </a:solidFill>
              <a:effectLst/>
              <a:uLnTx/>
              <a:uFillTx/>
              <a:latin typeface="Avenir Next Demi Bold" panose="020B0503020202020204"/>
              <a:ea typeface="+mn-ea"/>
              <a:cs typeface="+mn-cs"/>
            </a:endParaRPr>
          </a:p>
        </p:txBody>
      </p:sp>
    </p:spTree>
    <p:extLst>
      <p:ext uri="{BB962C8B-B14F-4D97-AF65-F5344CB8AC3E}">
        <p14:creationId xmlns:p14="http://schemas.microsoft.com/office/powerpoint/2010/main" val="2507678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3C520-2944-6E47-7D33-1D2A7DEFDD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4863694-F35E-EA4C-FD34-93E34380359F}"/>
              </a:ext>
            </a:extLst>
          </p:cNvPr>
          <p:cNvSpPr>
            <a:spLocks noGrp="1"/>
          </p:cNvSpPr>
          <p:nvPr>
            <p:ph type="title"/>
          </p:nvPr>
        </p:nvSpPr>
        <p:spPr>
          <a:xfrm>
            <a:off x="819150" y="384176"/>
            <a:ext cx="10515600" cy="596900"/>
          </a:xfrm>
        </p:spPr>
        <p:txBody>
          <a:bodyPr/>
          <a:lstStyle/>
          <a:p>
            <a:r>
              <a:rPr lang="en-US"/>
              <a:t>Exemption from disclosing information</a:t>
            </a:r>
          </a:p>
        </p:txBody>
      </p:sp>
      <p:sp>
        <p:nvSpPr>
          <p:cNvPr id="6" name="Round Diagonal Corner of Rectangle 16">
            <a:extLst>
              <a:ext uri="{FF2B5EF4-FFF2-40B4-BE49-F238E27FC236}">
                <a16:creationId xmlns:a16="http://schemas.microsoft.com/office/drawing/2014/main" id="{C68E874E-5BDF-E6AE-7CB7-5537DF12E55F}"/>
              </a:ext>
            </a:extLst>
          </p:cNvPr>
          <p:cNvSpPr/>
          <p:nvPr/>
        </p:nvSpPr>
        <p:spPr>
          <a:xfrm>
            <a:off x="838200" y="1299210"/>
            <a:ext cx="1463040" cy="1463040"/>
          </a:xfrm>
          <a:prstGeom prst="round2DiagRect">
            <a:avLst/>
          </a:prstGeom>
          <a:solidFill>
            <a:srgbClr val="73737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600" b="0" i="0" u="none" strike="noStrike" kern="1200" cap="none" spc="0" normalizeH="0" baseline="0" noProof="0">
                <a:ln>
                  <a:noFill/>
                </a:ln>
                <a:solidFill>
                  <a:prstClr val="white"/>
                </a:solidFill>
                <a:effectLst/>
                <a:uLnTx/>
                <a:uFillTx/>
                <a:latin typeface="Avenir Next Demi Bold" panose="020B0503020202020204"/>
                <a:ea typeface="+mn-ea"/>
                <a:cs typeface="+mn-cs"/>
              </a:rPr>
              <a:t>IASB PROPOSALS</a:t>
            </a:r>
            <a:endParaRPr kumimoji="0" lang="en-GB" sz="1600" b="0" i="0" u="none" strike="noStrike" kern="1200" cap="none" spc="0" normalizeH="0" baseline="0" noProof="0">
              <a:ln>
                <a:noFill/>
              </a:ln>
              <a:solidFill>
                <a:prstClr val="white"/>
              </a:solidFill>
              <a:effectLst/>
              <a:uLnTx/>
              <a:uFillTx/>
              <a:latin typeface="Avenir Next Demi Bold" panose="020B0503020202020204"/>
              <a:ea typeface="+mn-ea"/>
              <a:cs typeface="+mn-cs"/>
            </a:endParaRPr>
          </a:p>
        </p:txBody>
      </p:sp>
      <p:sp>
        <p:nvSpPr>
          <p:cNvPr id="8" name="Round Diagonal Corner of Rectangle 11">
            <a:extLst>
              <a:ext uri="{FF2B5EF4-FFF2-40B4-BE49-F238E27FC236}">
                <a16:creationId xmlns:a16="http://schemas.microsoft.com/office/drawing/2014/main" id="{B3CC93CE-C2AF-E68D-070D-2F5A2751648F}"/>
              </a:ext>
            </a:extLst>
          </p:cNvPr>
          <p:cNvSpPr/>
          <p:nvPr/>
        </p:nvSpPr>
        <p:spPr>
          <a:xfrm>
            <a:off x="838200" y="3098165"/>
            <a:ext cx="1463040" cy="1463040"/>
          </a:xfrm>
          <a:prstGeom prst="round2DiagRect">
            <a:avLst/>
          </a:prstGeom>
          <a:solidFill>
            <a:srgbClr val="02A0C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600" b="0" i="0" u="none" strike="noStrike" kern="1200" cap="none" spc="0" normalizeH="0" baseline="0" noProof="0">
                <a:ln>
                  <a:noFill/>
                </a:ln>
                <a:solidFill>
                  <a:prstClr val="white"/>
                </a:solidFill>
                <a:effectLst/>
                <a:uLnTx/>
                <a:uFillTx/>
                <a:latin typeface="Avenir Next Demi Bold" panose="020B0503020202020204"/>
                <a:ea typeface="+mn-ea"/>
                <a:cs typeface="+mn-cs"/>
              </a:rPr>
              <a:t>EFRAG PRELIMINARY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600" b="0" i="0" u="none" strike="noStrike" kern="1200" cap="none" spc="0" normalizeH="0" baseline="0" noProof="0">
                <a:ln>
                  <a:noFill/>
                </a:ln>
                <a:solidFill>
                  <a:prstClr val="white"/>
                </a:solidFill>
                <a:effectLst/>
                <a:uLnTx/>
                <a:uFillTx/>
                <a:latin typeface="Avenir Next Demi Bold" panose="020B0503020202020204"/>
                <a:ea typeface="+mn-ea"/>
                <a:cs typeface="+mn-cs"/>
              </a:rPr>
              <a:t>VIEW</a:t>
            </a:r>
            <a:endParaRPr kumimoji="0" lang="en-GB" sz="1600" b="0" i="0" u="none" strike="noStrike" kern="1200" cap="none" spc="0" normalizeH="0" baseline="0" noProof="0">
              <a:ln>
                <a:noFill/>
              </a:ln>
              <a:solidFill>
                <a:prstClr val="white"/>
              </a:solidFill>
              <a:effectLst/>
              <a:uLnTx/>
              <a:uFillTx/>
              <a:latin typeface="Avenir Next Demi Bold" panose="020B0503020202020204"/>
              <a:ea typeface="+mn-ea"/>
              <a:cs typeface="+mn-cs"/>
            </a:endParaRPr>
          </a:p>
        </p:txBody>
      </p:sp>
      <p:sp>
        <p:nvSpPr>
          <p:cNvPr id="9" name="TextBox 8">
            <a:extLst>
              <a:ext uri="{FF2B5EF4-FFF2-40B4-BE49-F238E27FC236}">
                <a16:creationId xmlns:a16="http://schemas.microsoft.com/office/drawing/2014/main" id="{F336613A-D843-7305-F5C9-1A116F9D7CF8}"/>
              </a:ext>
            </a:extLst>
          </p:cNvPr>
          <p:cNvSpPr txBox="1"/>
          <p:nvPr/>
        </p:nvSpPr>
        <p:spPr>
          <a:xfrm>
            <a:off x="2447925" y="1280160"/>
            <a:ext cx="8102844" cy="100027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fr-FR" sz="1800" b="0" i="0" u="none" strike="noStrike" kern="1200" cap="none" spc="0" normalizeH="0" baseline="0" noProof="0">
                <a:ln>
                  <a:noFill/>
                </a:ln>
                <a:solidFill>
                  <a:srgbClr val="737374"/>
                </a:solidFill>
                <a:effectLst/>
                <a:uLnTx/>
                <a:uFillTx/>
                <a:latin typeface="Avenir Next Demi Bold" panose="020B0503020202020204"/>
                <a:ea typeface="+mn-ea"/>
                <a:cs typeface="+mn-cs"/>
              </a:rPr>
              <a:t>Exemption</a:t>
            </a: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 to some items of information in specific circumstances</a:t>
            </a:r>
          </a:p>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Application guidance to support the identification of the circumstances where the exemption can be applied</a:t>
            </a:r>
            <a:endPar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endParaRPr>
          </a:p>
        </p:txBody>
      </p:sp>
      <p:sp>
        <p:nvSpPr>
          <p:cNvPr id="12" name="TextBox 11">
            <a:extLst>
              <a:ext uri="{FF2B5EF4-FFF2-40B4-BE49-F238E27FC236}">
                <a16:creationId xmlns:a16="http://schemas.microsoft.com/office/drawing/2014/main" id="{CCDEE9F6-FB8E-7066-F957-44B945A64330}"/>
              </a:ext>
            </a:extLst>
          </p:cNvPr>
          <p:cNvSpPr txBox="1"/>
          <p:nvPr/>
        </p:nvSpPr>
        <p:spPr>
          <a:xfrm>
            <a:off x="2447926" y="3014735"/>
            <a:ext cx="8102844" cy="127727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W</a:t>
            </a: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elcomes the proposed exemption, as it would address some of the concerns expressed by constituents (e.g., on commercial sensitivity)</a:t>
            </a:r>
          </a:p>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S</a:t>
            </a: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uggests including illustrative examples of ‘specific circumstances’ to support entities in its application, as these circumstances could be interpreted differently</a:t>
            </a:r>
            <a:endPar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endParaRPr>
          </a:p>
        </p:txBody>
      </p:sp>
      <p:sp>
        <p:nvSpPr>
          <p:cNvPr id="2" name="Round Diagonal Corner of Rectangle 11">
            <a:extLst>
              <a:ext uri="{FF2B5EF4-FFF2-40B4-BE49-F238E27FC236}">
                <a16:creationId xmlns:a16="http://schemas.microsoft.com/office/drawing/2014/main" id="{521030C5-5BCE-2906-9950-5F6173F8F174}"/>
              </a:ext>
            </a:extLst>
          </p:cNvPr>
          <p:cNvSpPr/>
          <p:nvPr/>
        </p:nvSpPr>
        <p:spPr>
          <a:xfrm>
            <a:off x="819150" y="4896484"/>
            <a:ext cx="1463040" cy="1463040"/>
          </a:xfrm>
          <a:prstGeom prst="round2DiagRect">
            <a:avLst/>
          </a:prstGeom>
          <a:solidFill>
            <a:srgbClr val="80CF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600" b="0" i="0" u="none" strike="noStrike" kern="1200" cap="none" spc="0" normalizeH="0" baseline="0" noProof="0">
                <a:ln>
                  <a:noFill/>
                </a:ln>
                <a:solidFill>
                  <a:prstClr val="white">
                    <a:lumMod val="65000"/>
                  </a:prstClr>
                </a:solidFill>
                <a:effectLst/>
                <a:uLnTx/>
                <a:uFillTx/>
                <a:latin typeface="Avenir Next Demi Bold" panose="020B0503020202020204"/>
                <a:ea typeface="+mn-ea"/>
                <a:cs typeface="+mn-cs"/>
              </a:rPr>
              <a:t>FEEDBACK REQUIRED</a:t>
            </a:r>
            <a:endParaRPr kumimoji="0" lang="en-GB" sz="1600" b="0" i="0" u="none" strike="noStrike" kern="1200" cap="none" spc="0" normalizeH="0" baseline="0" noProof="0">
              <a:ln>
                <a:noFill/>
              </a:ln>
              <a:solidFill>
                <a:prstClr val="white">
                  <a:lumMod val="65000"/>
                </a:prstClr>
              </a:solidFill>
              <a:effectLst/>
              <a:uLnTx/>
              <a:uFillTx/>
              <a:latin typeface="Avenir Next Demi Bold" panose="020B0503020202020204"/>
              <a:ea typeface="+mn-ea"/>
              <a:cs typeface="+mn-cs"/>
            </a:endParaRPr>
          </a:p>
        </p:txBody>
      </p:sp>
      <p:sp>
        <p:nvSpPr>
          <p:cNvPr id="4" name="TextBox 3">
            <a:extLst>
              <a:ext uri="{FF2B5EF4-FFF2-40B4-BE49-F238E27FC236}">
                <a16:creationId xmlns:a16="http://schemas.microsoft.com/office/drawing/2014/main" id="{9C8E4CF1-C6A0-2FFA-D2C1-27D9C42CB563}"/>
              </a:ext>
            </a:extLst>
          </p:cNvPr>
          <p:cNvSpPr txBox="1"/>
          <p:nvPr/>
        </p:nvSpPr>
        <p:spPr>
          <a:xfrm>
            <a:off x="2447926" y="4850868"/>
            <a:ext cx="8102844"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Seeks additional </a:t>
            </a: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feedback on whether further application guidance and/or illustrative examples are needed to clarify the meaning of ‘specific circumstances’</a:t>
            </a:r>
            <a:endPar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endParaRPr>
          </a:p>
        </p:txBody>
      </p:sp>
    </p:spTree>
    <p:extLst>
      <p:ext uri="{BB962C8B-B14F-4D97-AF65-F5344CB8AC3E}">
        <p14:creationId xmlns:p14="http://schemas.microsoft.com/office/powerpoint/2010/main" val="832575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3C520-2944-6E47-7D33-1D2A7DEFDD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4863694-F35E-EA4C-FD34-93E34380359F}"/>
              </a:ext>
            </a:extLst>
          </p:cNvPr>
          <p:cNvSpPr>
            <a:spLocks noGrp="1"/>
          </p:cNvSpPr>
          <p:nvPr>
            <p:ph type="title"/>
          </p:nvPr>
        </p:nvSpPr>
        <p:spPr>
          <a:xfrm>
            <a:off x="819150" y="384176"/>
            <a:ext cx="10515600" cy="596900"/>
          </a:xfrm>
        </p:spPr>
        <p:txBody>
          <a:bodyPr/>
          <a:lstStyle/>
          <a:p>
            <a:r>
              <a:rPr lang="en-US"/>
              <a:t>Identifying information to be disclosed</a:t>
            </a:r>
          </a:p>
        </p:txBody>
      </p:sp>
      <p:sp>
        <p:nvSpPr>
          <p:cNvPr id="6" name="Round Diagonal Corner of Rectangle 16">
            <a:extLst>
              <a:ext uri="{FF2B5EF4-FFF2-40B4-BE49-F238E27FC236}">
                <a16:creationId xmlns:a16="http://schemas.microsoft.com/office/drawing/2014/main" id="{C68E874E-5BDF-E6AE-7CB7-5537DF12E55F}"/>
              </a:ext>
            </a:extLst>
          </p:cNvPr>
          <p:cNvSpPr/>
          <p:nvPr/>
        </p:nvSpPr>
        <p:spPr>
          <a:xfrm>
            <a:off x="838200" y="1299210"/>
            <a:ext cx="1463040" cy="1463040"/>
          </a:xfrm>
          <a:prstGeom prst="round2DiagRect">
            <a:avLst/>
          </a:prstGeom>
          <a:solidFill>
            <a:srgbClr val="73737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600" b="0" i="0" u="none" strike="noStrike" kern="1200" cap="none" spc="0" normalizeH="0" baseline="0" noProof="0">
                <a:ln>
                  <a:noFill/>
                </a:ln>
                <a:solidFill>
                  <a:prstClr val="white"/>
                </a:solidFill>
                <a:effectLst/>
                <a:uLnTx/>
                <a:uFillTx/>
                <a:latin typeface="Avenir Next Demi Bold" panose="020B0503020202020204"/>
                <a:ea typeface="+mn-ea"/>
                <a:cs typeface="+mn-cs"/>
              </a:rPr>
              <a:t>IASB PROPOSALS</a:t>
            </a:r>
            <a:endParaRPr kumimoji="0" lang="en-GB" sz="1600" b="0" i="0" u="none" strike="noStrike" kern="1200" cap="none" spc="0" normalizeH="0" baseline="0" noProof="0">
              <a:ln>
                <a:noFill/>
              </a:ln>
              <a:solidFill>
                <a:prstClr val="white"/>
              </a:solidFill>
              <a:effectLst/>
              <a:uLnTx/>
              <a:uFillTx/>
              <a:latin typeface="Avenir Next Demi Bold" panose="020B0503020202020204"/>
              <a:ea typeface="+mn-ea"/>
              <a:cs typeface="+mn-cs"/>
            </a:endParaRPr>
          </a:p>
        </p:txBody>
      </p:sp>
      <p:sp>
        <p:nvSpPr>
          <p:cNvPr id="8" name="Round Diagonal Corner of Rectangle 11">
            <a:extLst>
              <a:ext uri="{FF2B5EF4-FFF2-40B4-BE49-F238E27FC236}">
                <a16:creationId xmlns:a16="http://schemas.microsoft.com/office/drawing/2014/main" id="{B3CC93CE-C2AF-E68D-070D-2F5A2751648F}"/>
              </a:ext>
            </a:extLst>
          </p:cNvPr>
          <p:cNvSpPr/>
          <p:nvPr/>
        </p:nvSpPr>
        <p:spPr>
          <a:xfrm>
            <a:off x="838200" y="3098165"/>
            <a:ext cx="1463040" cy="1463040"/>
          </a:xfrm>
          <a:prstGeom prst="round2DiagRect">
            <a:avLst/>
          </a:prstGeom>
          <a:solidFill>
            <a:srgbClr val="02A0C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600" b="0" i="0" u="none" strike="noStrike" kern="1200" cap="none" spc="0" normalizeH="0" baseline="0" noProof="0">
                <a:ln>
                  <a:noFill/>
                </a:ln>
                <a:solidFill>
                  <a:prstClr val="white"/>
                </a:solidFill>
                <a:effectLst/>
                <a:uLnTx/>
                <a:uFillTx/>
                <a:latin typeface="Avenir Next Demi Bold" panose="020B0503020202020204"/>
                <a:ea typeface="+mn-ea"/>
                <a:cs typeface="+mn-cs"/>
              </a:rPr>
              <a:t>EFRAG PRELIMINARY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600" b="0" i="0" u="none" strike="noStrike" kern="1200" cap="none" spc="0" normalizeH="0" baseline="0" noProof="0">
                <a:ln>
                  <a:noFill/>
                </a:ln>
                <a:solidFill>
                  <a:prstClr val="white"/>
                </a:solidFill>
                <a:effectLst/>
                <a:uLnTx/>
                <a:uFillTx/>
                <a:latin typeface="Avenir Next Demi Bold" panose="020B0503020202020204"/>
                <a:ea typeface="+mn-ea"/>
                <a:cs typeface="+mn-cs"/>
              </a:rPr>
              <a:t>VIEW</a:t>
            </a:r>
            <a:endParaRPr kumimoji="0" lang="en-GB" sz="1600" b="0" i="0" u="none" strike="noStrike" kern="1200" cap="none" spc="0" normalizeH="0" baseline="0" noProof="0">
              <a:ln>
                <a:noFill/>
              </a:ln>
              <a:solidFill>
                <a:prstClr val="white"/>
              </a:solidFill>
              <a:effectLst/>
              <a:uLnTx/>
              <a:uFillTx/>
              <a:latin typeface="Avenir Next Demi Bold" panose="020B0503020202020204"/>
              <a:ea typeface="+mn-ea"/>
              <a:cs typeface="+mn-cs"/>
            </a:endParaRPr>
          </a:p>
        </p:txBody>
      </p:sp>
      <p:sp>
        <p:nvSpPr>
          <p:cNvPr id="9" name="TextBox 8">
            <a:extLst>
              <a:ext uri="{FF2B5EF4-FFF2-40B4-BE49-F238E27FC236}">
                <a16:creationId xmlns:a16="http://schemas.microsoft.com/office/drawing/2014/main" id="{F336613A-D843-7305-F5C9-1A116F9D7CF8}"/>
              </a:ext>
            </a:extLst>
          </p:cNvPr>
          <p:cNvSpPr txBox="1"/>
          <p:nvPr/>
        </p:nvSpPr>
        <p:spPr>
          <a:xfrm>
            <a:off x="2447924" y="1280160"/>
            <a:ext cx="8094053" cy="155427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Provide the proposed disclosures about the performance of a strategic business combination based on information </a:t>
            </a: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that the entity’s management </a:t>
            </a: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uses to review </a:t>
            </a: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and monitor </a:t>
            </a: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the acquisition</a:t>
            </a:r>
          </a:p>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A</a:t>
            </a: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ppropriate level</a:t>
            </a: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 of management </a:t>
            </a: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is set to </a:t>
            </a: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be </a:t>
            </a: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the entity’s Key Management Personnel (KMP)</a:t>
            </a:r>
            <a:endPar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endParaRPr>
          </a:p>
        </p:txBody>
      </p:sp>
      <p:sp>
        <p:nvSpPr>
          <p:cNvPr id="12" name="TextBox 11">
            <a:extLst>
              <a:ext uri="{FF2B5EF4-FFF2-40B4-BE49-F238E27FC236}">
                <a16:creationId xmlns:a16="http://schemas.microsoft.com/office/drawing/2014/main" id="{CCDEE9F6-FB8E-7066-F957-44B945A64330}"/>
              </a:ext>
            </a:extLst>
          </p:cNvPr>
          <p:cNvSpPr txBox="1"/>
          <p:nvPr/>
        </p:nvSpPr>
        <p:spPr>
          <a:xfrm>
            <a:off x="2447926" y="3014735"/>
            <a:ext cx="8094052" cy="100027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Supports</a:t>
            </a: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 proposals and considers that the KMP is the appropriate level</a:t>
            </a:r>
          </a:p>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Entities would be familiar with the ‘KMP’ term, as it</a:t>
            </a: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 is</a:t>
            </a: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 </a:t>
            </a: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defined in IAS 24 and </a:t>
            </a: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used in </a:t>
            </a: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other IFRSs (IFRS 10)</a:t>
            </a:r>
            <a:endPar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endParaRPr>
          </a:p>
        </p:txBody>
      </p:sp>
      <p:sp>
        <p:nvSpPr>
          <p:cNvPr id="2" name="Round Diagonal Corner of Rectangle 11">
            <a:extLst>
              <a:ext uri="{FF2B5EF4-FFF2-40B4-BE49-F238E27FC236}">
                <a16:creationId xmlns:a16="http://schemas.microsoft.com/office/drawing/2014/main" id="{521030C5-5BCE-2906-9950-5F6173F8F174}"/>
              </a:ext>
            </a:extLst>
          </p:cNvPr>
          <p:cNvSpPr/>
          <p:nvPr/>
        </p:nvSpPr>
        <p:spPr>
          <a:xfrm>
            <a:off x="819150" y="4896484"/>
            <a:ext cx="1463040" cy="1463040"/>
          </a:xfrm>
          <a:prstGeom prst="round2DiagRect">
            <a:avLst/>
          </a:prstGeom>
          <a:solidFill>
            <a:srgbClr val="80CF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600" b="0" i="0" u="none" strike="noStrike" kern="1200" cap="none" spc="0" normalizeH="0" baseline="0" noProof="0">
                <a:ln>
                  <a:noFill/>
                </a:ln>
                <a:solidFill>
                  <a:prstClr val="white">
                    <a:lumMod val="65000"/>
                  </a:prstClr>
                </a:solidFill>
                <a:effectLst/>
                <a:uLnTx/>
                <a:uFillTx/>
                <a:latin typeface="Avenir Next Demi Bold" panose="020B0503020202020204"/>
                <a:ea typeface="+mn-ea"/>
                <a:cs typeface="+mn-cs"/>
              </a:rPr>
              <a:t>FEEDBACK REQUIRED</a:t>
            </a:r>
            <a:endParaRPr kumimoji="0" lang="en-GB" sz="1600" b="0" i="0" u="none" strike="noStrike" kern="1200" cap="none" spc="0" normalizeH="0" baseline="0" noProof="0">
              <a:ln>
                <a:noFill/>
              </a:ln>
              <a:solidFill>
                <a:prstClr val="white">
                  <a:lumMod val="65000"/>
                </a:prstClr>
              </a:solidFill>
              <a:effectLst/>
              <a:uLnTx/>
              <a:uFillTx/>
              <a:latin typeface="Avenir Next Demi Bold" panose="020B0503020202020204"/>
              <a:ea typeface="+mn-ea"/>
              <a:cs typeface="+mn-cs"/>
            </a:endParaRPr>
          </a:p>
        </p:txBody>
      </p:sp>
      <p:sp>
        <p:nvSpPr>
          <p:cNvPr id="4" name="TextBox 3">
            <a:extLst>
              <a:ext uri="{FF2B5EF4-FFF2-40B4-BE49-F238E27FC236}">
                <a16:creationId xmlns:a16="http://schemas.microsoft.com/office/drawing/2014/main" id="{9C8E4CF1-C6A0-2FFA-D2C1-27D9C42CB563}"/>
              </a:ext>
            </a:extLst>
          </p:cNvPr>
          <p:cNvSpPr txBox="1"/>
          <p:nvPr/>
        </p:nvSpPr>
        <p:spPr>
          <a:xfrm>
            <a:off x="2447926" y="4850868"/>
            <a:ext cx="8094052"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300"/>
              </a:spcBef>
              <a:spcAft>
                <a:spcPts val="300"/>
              </a:spcAft>
              <a:buClr>
                <a:srgbClr val="02A0CE"/>
              </a:buClr>
              <a:buSzTx/>
              <a:buFont typeface="Arial" panose="020B0604020202020204" pitchFamily="34" charset="0"/>
              <a:buChar char="•"/>
              <a:tabLst/>
              <a:defRPr/>
            </a:pP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Seek</a:t>
            </a: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s</a:t>
            </a:r>
            <a:r>
              <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rPr>
              <a:t> additional </a:t>
            </a:r>
            <a:r>
              <a:rPr kumimoji="0" lang="en-BE" sz="1800" b="0" i="0" u="none" strike="noStrike" kern="1200" cap="none" spc="0" normalizeH="0" baseline="0" noProof="0">
                <a:ln>
                  <a:noFill/>
                </a:ln>
                <a:solidFill>
                  <a:srgbClr val="737374"/>
                </a:solidFill>
                <a:effectLst/>
                <a:uLnTx/>
                <a:uFillTx/>
                <a:latin typeface="Avenir Next Demi Bold" panose="020B0503020202020204"/>
                <a:ea typeface="+mn-ea"/>
                <a:cs typeface="+mn-cs"/>
              </a:rPr>
              <a:t>feedback from constituents on whether KMP is the appropriate level</a:t>
            </a:r>
            <a:endParaRPr kumimoji="0" lang="en-GB" sz="1800" b="0" i="0" u="none" strike="noStrike" kern="1200" cap="none" spc="0" normalizeH="0" baseline="0" noProof="0">
              <a:ln>
                <a:noFill/>
              </a:ln>
              <a:solidFill>
                <a:srgbClr val="737374"/>
              </a:solidFill>
              <a:effectLst/>
              <a:uLnTx/>
              <a:uFillTx/>
              <a:latin typeface="Avenir Next Demi Bold" panose="020B0503020202020204"/>
              <a:ea typeface="+mn-ea"/>
              <a:cs typeface="+mn-cs"/>
            </a:endParaRPr>
          </a:p>
        </p:txBody>
      </p:sp>
    </p:spTree>
    <p:extLst>
      <p:ext uri="{BB962C8B-B14F-4D97-AF65-F5344CB8AC3E}">
        <p14:creationId xmlns:p14="http://schemas.microsoft.com/office/powerpoint/2010/main" val="3611887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5687D5-8B3B-F375-5297-06F9887FBC5A}"/>
              </a:ext>
            </a:extLst>
          </p:cNvPr>
          <p:cNvSpPr txBox="1">
            <a:spLocks/>
          </p:cNvSpPr>
          <p:nvPr/>
        </p:nvSpPr>
        <p:spPr>
          <a:xfrm>
            <a:off x="7416663" y="3032965"/>
            <a:ext cx="3349486" cy="792069"/>
          </a:xfrm>
          <a:prstGeom prst="rect">
            <a:avLst/>
          </a:prstGeom>
        </p:spPr>
        <p:txBody>
          <a:bodyPr anchor="ctr" anchorCtr="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kumimoji="0" lang="fr-BE" sz="2400" b="0" i="0" u="none" strike="noStrike" kern="1200" cap="none" spc="0" normalizeH="0" baseline="0" noProof="0" dirty="0">
                <a:ln>
                  <a:noFill/>
                </a:ln>
                <a:solidFill>
                  <a:srgbClr val="00A1CE"/>
                </a:solidFill>
                <a:effectLst/>
                <a:uLnTx/>
                <a:uFillTx/>
                <a:latin typeface="Avenir Next" panose="020B0503020202020204" pitchFamily="34" charset="0"/>
                <a:ea typeface="+mn-ea"/>
                <a:cs typeface="+mn-cs"/>
              </a:rPr>
              <a:t>THANK YOU</a:t>
            </a:r>
          </a:p>
        </p:txBody>
      </p:sp>
    </p:spTree>
    <p:extLst>
      <p:ext uri="{BB962C8B-B14F-4D97-AF65-F5344CB8AC3E}">
        <p14:creationId xmlns:p14="http://schemas.microsoft.com/office/powerpoint/2010/main" val="474346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Untertitel 2"/>
          <p:cNvSpPr>
            <a:spLocks noGrp="1"/>
          </p:cNvSpPr>
          <p:nvPr>
            <p:ph type="subTitle" idx="1"/>
          </p:nvPr>
        </p:nvSpPr>
        <p:spPr>
          <a:xfrm>
            <a:off x="1703513" y="4155678"/>
            <a:ext cx="6732587" cy="425450"/>
          </a:xfrm>
        </p:spPr>
        <p:txBody>
          <a:bodyPr/>
          <a:lstStyle/>
          <a:p>
            <a:pPr>
              <a:spcBef>
                <a:spcPts val="0"/>
              </a:spcBef>
            </a:pPr>
            <a:endParaRPr lang="en-US" dirty="0"/>
          </a:p>
          <a:p>
            <a:pPr>
              <a:spcBef>
                <a:spcPts val="0"/>
              </a:spcBef>
            </a:pPr>
            <a:r>
              <a:rPr lang="en-US" sz="2000" dirty="0"/>
              <a:t>EAA–IASB V</a:t>
            </a:r>
            <a:r>
              <a:rPr lang="de-DE" sz="2000" dirty="0" err="1"/>
              <a:t>irtual</a:t>
            </a:r>
            <a:r>
              <a:rPr lang="de-DE" sz="2000" dirty="0"/>
              <a:t> Research Workshop</a:t>
            </a:r>
            <a:r>
              <a:rPr lang="en-US" sz="2000" dirty="0"/>
              <a:t> </a:t>
            </a:r>
          </a:p>
          <a:p>
            <a:pPr>
              <a:spcBef>
                <a:spcPts val="0"/>
              </a:spcBef>
            </a:pPr>
            <a:r>
              <a:rPr lang="de-DE" altLang="de-DE" sz="2000" dirty="0"/>
              <a:t>30 April</a:t>
            </a:r>
            <a:r>
              <a:rPr lang="en-US" altLang="de-DE" sz="2000" dirty="0"/>
              <a:t> 2024</a:t>
            </a:r>
          </a:p>
        </p:txBody>
      </p:sp>
      <p:sp>
        <p:nvSpPr>
          <p:cNvPr id="4099" name="Titel 1"/>
          <p:cNvSpPr>
            <a:spLocks noGrp="1"/>
          </p:cNvSpPr>
          <p:nvPr>
            <p:ph type="ctrTitle" sz="quarter"/>
          </p:nvPr>
        </p:nvSpPr>
        <p:spPr>
          <a:xfrm>
            <a:off x="1775520" y="3643810"/>
            <a:ext cx="8352928" cy="649287"/>
          </a:xfrm>
        </p:spPr>
        <p:txBody>
          <a:bodyPr/>
          <a:lstStyle/>
          <a:p>
            <a:pPr>
              <a:spcAft>
                <a:spcPts val="900"/>
              </a:spcAft>
            </a:pPr>
            <a:br>
              <a:rPr lang="en-US" sz="2200" dirty="0"/>
            </a:br>
            <a:br>
              <a:rPr lang="en-US" sz="2200" dirty="0"/>
            </a:br>
            <a:br>
              <a:rPr lang="en-US" sz="2200" dirty="0"/>
            </a:br>
            <a:br>
              <a:rPr lang="en-US" sz="2200" dirty="0"/>
            </a:br>
            <a:br>
              <a:rPr lang="en-US" sz="2200" dirty="0"/>
            </a:br>
            <a:br>
              <a:rPr lang="en-US" sz="2200" dirty="0"/>
            </a:br>
            <a:br>
              <a:rPr lang="de-DE" sz="2200" b="0" dirty="0"/>
            </a:br>
            <a:br>
              <a:rPr lang="es-ES_tradnl" sz="2200" dirty="0"/>
            </a:br>
            <a:r>
              <a:rPr lang="es-ES_tradnl" sz="2200" dirty="0"/>
              <a:t>The </a:t>
            </a:r>
            <a:r>
              <a:rPr lang="en-US" dirty="0"/>
              <a:t>IASB’s Exposure Draft </a:t>
            </a:r>
            <a:r>
              <a:rPr lang="en-US" i="1" dirty="0"/>
              <a:t>Business Combinations – </a:t>
            </a:r>
            <a:br>
              <a:rPr lang="en-US" i="1" dirty="0"/>
            </a:br>
            <a:r>
              <a:rPr lang="en-US" i="1" dirty="0"/>
              <a:t>Disclosures, Goodwill and Impairment </a:t>
            </a:r>
            <a:r>
              <a:rPr lang="en-US" dirty="0"/>
              <a:t>– Academic perspective</a:t>
            </a:r>
            <a:endParaRPr lang="en-US" altLang="de-DE" sz="2200" dirty="0"/>
          </a:p>
        </p:txBody>
      </p:sp>
    </p:spTree>
    <p:extLst>
      <p:ext uri="{BB962C8B-B14F-4D97-AF65-F5344CB8AC3E}">
        <p14:creationId xmlns:p14="http://schemas.microsoft.com/office/powerpoint/2010/main" val="2472404061"/>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0F1E51-9368-FC5F-485C-923F614A514F}"/>
              </a:ext>
            </a:extLst>
          </p:cNvPr>
          <p:cNvSpPr>
            <a:spLocks noGrp="1"/>
          </p:cNvSpPr>
          <p:nvPr>
            <p:ph type="title"/>
          </p:nvPr>
        </p:nvSpPr>
        <p:spPr/>
        <p:txBody>
          <a:bodyPr/>
          <a:lstStyle/>
          <a:p>
            <a:r>
              <a:rPr lang="de-DE" dirty="0"/>
              <a:t>The </a:t>
            </a:r>
            <a:r>
              <a:rPr lang="de-DE" dirty="0" err="1"/>
              <a:t>IASB‘s</a:t>
            </a:r>
            <a:r>
              <a:rPr lang="de-DE" dirty="0"/>
              <a:t> Business </a:t>
            </a:r>
            <a:r>
              <a:rPr lang="de-DE" dirty="0" err="1"/>
              <a:t>Combinations</a:t>
            </a:r>
            <a:r>
              <a:rPr lang="de-DE" dirty="0"/>
              <a:t> Project – Background, Process</a:t>
            </a:r>
          </a:p>
        </p:txBody>
      </p:sp>
      <p:sp>
        <p:nvSpPr>
          <p:cNvPr id="3" name="Rechteck 2">
            <a:extLst>
              <a:ext uri="{FF2B5EF4-FFF2-40B4-BE49-F238E27FC236}">
                <a16:creationId xmlns:a16="http://schemas.microsoft.com/office/drawing/2014/main" id="{E7E5CD93-50B3-9410-D2B3-810F2AA1506C}"/>
              </a:ext>
            </a:extLst>
          </p:cNvPr>
          <p:cNvSpPr/>
          <p:nvPr/>
        </p:nvSpPr>
        <p:spPr bwMode="auto">
          <a:xfrm>
            <a:off x="1775520" y="3789040"/>
            <a:ext cx="8784976" cy="1296144"/>
          </a:xfrm>
          <a:prstGeom prst="rect">
            <a:avLst/>
          </a:prstGeom>
          <a:solidFill>
            <a:schemeClr val="bg1"/>
          </a:solidFill>
          <a:ln w="9525" algn="ctr">
            <a:noFill/>
            <a:round/>
            <a:headEnd/>
            <a:tailEnd/>
          </a:ln>
        </p:spPr>
        <p:txBody>
          <a:bodyPr lIns="108000" tIns="108000" rIns="90000" bIns="46800" rtlCol="0" anchor="ctr"/>
          <a:lstStyle/>
          <a:p>
            <a:pPr marL="171450" indent="-171450" algn="ctr" eaLnBrk="0" fontAlgn="base" hangingPunct="0">
              <a:spcBef>
                <a:spcPct val="0"/>
              </a:spcBef>
              <a:spcAft>
                <a:spcPct val="0"/>
              </a:spcAft>
              <a:buClr>
                <a:srgbClr val="2C4592"/>
              </a:buClr>
              <a:buFont typeface="Wingdings" pitchFamily="2" charset="2"/>
              <a:buChar char="§"/>
            </a:pPr>
            <a:endParaRPr lang="de-DE" sz="1200" kern="0" dirty="0">
              <a:solidFill>
                <a:srgbClr val="000000"/>
              </a:solidFill>
              <a:latin typeface="Arial" charset="0"/>
              <a:cs typeface="Arial" charset="0"/>
            </a:endParaRPr>
          </a:p>
        </p:txBody>
      </p:sp>
    </p:spTree>
    <p:extLst>
      <p:ext uri="{BB962C8B-B14F-4D97-AF65-F5344CB8AC3E}">
        <p14:creationId xmlns:p14="http://schemas.microsoft.com/office/powerpoint/2010/main" val="541544425"/>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spect="1" noChangeArrowheads="1"/>
          </p:cNvSpPr>
          <p:nvPr/>
        </p:nvSpPr>
        <p:spPr bwMode="auto">
          <a:xfrm>
            <a:off x="1867842" y="1268760"/>
            <a:ext cx="95567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64592" algn="l" rtl="0" eaLnBrk="0" fontAlgn="base" hangingPunct="0">
              <a:spcBef>
                <a:spcPts val="600"/>
              </a:spcBef>
              <a:spcAft>
                <a:spcPct val="0"/>
              </a:spcAft>
              <a:buClr>
                <a:srgbClr val="2C4592"/>
              </a:buClr>
              <a:buFont typeface="Wingdings" pitchFamily="2" charset="2"/>
              <a:buChar char="§"/>
              <a:defRPr sz="18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Symbol" pitchFamily="18" charset="2"/>
              <a:buChar char=""/>
              <a:defRPr sz="1400">
                <a:solidFill>
                  <a:schemeClr val="tx1"/>
                </a:solidFill>
                <a:latin typeface="+mn-lt"/>
              </a:defRPr>
            </a:lvl2pPr>
            <a:lvl3pPr marL="1060450" indent="-91440" algn="l" rtl="0" eaLnBrk="0" fontAlgn="base" hangingPunct="0">
              <a:spcBef>
                <a:spcPts val="600"/>
              </a:spcBef>
              <a:spcAft>
                <a:spcPct val="0"/>
              </a:spcAft>
              <a:buClr>
                <a:srgbClr val="808FBE"/>
              </a:buClr>
              <a:buFont typeface="Arial" pitchFamily="34" charset="0"/>
              <a:buChar char="•"/>
              <a:defRPr sz="1400" baseline="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defTabSz="361950">
              <a:spcBef>
                <a:spcPts val="1200"/>
              </a:spcBef>
            </a:pPr>
            <a:r>
              <a:rPr lang="en-US" dirty="0">
                <a:solidFill>
                  <a:srgbClr val="000000"/>
                </a:solidFill>
                <a:latin typeface="Arial"/>
                <a:ea typeface="Aptos" panose="020B0004020202020204" pitchFamily="34" charset="0"/>
                <a:cs typeface="Calibri" panose="020F0502020204030204" pitchFamily="34" charset="0"/>
              </a:rPr>
              <a:t>	2004, introduction of IFRS 3 </a:t>
            </a:r>
            <a:r>
              <a:rPr lang="en-US" dirty="0">
                <a:solidFill>
                  <a:srgbClr val="000000"/>
                </a:solidFill>
                <a:latin typeface="Aptos" panose="020B0004020202020204" pitchFamily="34" charset="0"/>
                <a:ea typeface="Aptos" panose="020B0004020202020204" pitchFamily="34" charset="0"/>
                <a:cs typeface="Aptos" panose="020B0004020202020204" pitchFamily="34" charset="0"/>
              </a:rPr>
              <a:t> </a:t>
            </a:r>
            <a:r>
              <a:rPr lang="en-US" dirty="0">
                <a:solidFill>
                  <a:srgbClr val="000000"/>
                </a:solidFill>
                <a:latin typeface="Arial"/>
                <a:ea typeface="Aptos" panose="020B0004020202020204" pitchFamily="34" charset="0"/>
                <a:cs typeface="Aptos" panose="020B0004020202020204" pitchFamily="34" charset="0"/>
              </a:rPr>
              <a:t>	</a:t>
            </a:r>
          </a:p>
          <a:p>
            <a:pPr defTabSz="361950">
              <a:spcBef>
                <a:spcPts val="1200"/>
              </a:spcBef>
            </a:pPr>
            <a:r>
              <a:rPr lang="en-US" dirty="0">
                <a:solidFill>
                  <a:srgbClr val="000000"/>
                </a:solidFill>
                <a:latin typeface="Arial"/>
                <a:ea typeface="Aptos" panose="020B0004020202020204" pitchFamily="34" charset="0"/>
                <a:cs typeface="Calibri" panose="020F0502020204030204" pitchFamily="34" charset="0"/>
              </a:rPr>
              <a:t>	2013/14, </a:t>
            </a:r>
            <a:r>
              <a:rPr lang="en-US" dirty="0">
                <a:solidFill>
                  <a:srgbClr val="000000"/>
                </a:solidFill>
                <a:latin typeface="Arial"/>
                <a:cs typeface="Calibri" panose="020F0502020204030204" pitchFamily="34" charset="0"/>
              </a:rPr>
              <a:t>Post-Implementation Review of IFRS 3 (IASB 2015)</a:t>
            </a:r>
          </a:p>
          <a:p>
            <a:pPr defTabSz="361950">
              <a:spcBef>
                <a:spcPts val="1200"/>
              </a:spcBef>
            </a:pPr>
            <a:r>
              <a:rPr lang="en-US" dirty="0">
                <a:solidFill>
                  <a:srgbClr val="000000"/>
                </a:solidFill>
                <a:latin typeface="Arial"/>
                <a:cs typeface="Calibri" panose="020F0502020204030204" pitchFamily="34" charset="0"/>
              </a:rPr>
              <a:t>	</a:t>
            </a:r>
            <a:r>
              <a:rPr lang="en-US" b="1" dirty="0">
                <a:solidFill>
                  <a:srgbClr val="000000"/>
                </a:solidFill>
                <a:latin typeface="Arial"/>
                <a:cs typeface="Calibri" panose="020F0502020204030204" pitchFamily="34" charset="0"/>
              </a:rPr>
              <a:t>March 2020, Discussion Paper </a:t>
            </a:r>
            <a:r>
              <a:rPr lang="en-US" dirty="0">
                <a:solidFill>
                  <a:srgbClr val="000000"/>
                </a:solidFill>
                <a:latin typeface="Arial"/>
                <a:cs typeface="Calibri" panose="020F0502020204030204" pitchFamily="34" charset="0"/>
              </a:rPr>
              <a:t> </a:t>
            </a:r>
            <a:br>
              <a:rPr lang="en-US" dirty="0">
                <a:solidFill>
                  <a:srgbClr val="000000"/>
                </a:solidFill>
                <a:latin typeface="Arial"/>
                <a:cs typeface="Calibri" panose="020F0502020204030204" pitchFamily="34" charset="0"/>
              </a:rPr>
            </a:br>
            <a:r>
              <a:rPr lang="en-US" dirty="0">
                <a:solidFill>
                  <a:srgbClr val="000000"/>
                </a:solidFill>
                <a:latin typeface="Arial"/>
                <a:cs typeface="Calibri" panose="020F0502020204030204" pitchFamily="34" charset="0"/>
              </a:rPr>
              <a:t>	main preliminary views:</a:t>
            </a:r>
            <a:br>
              <a:rPr lang="en-US" dirty="0">
                <a:solidFill>
                  <a:srgbClr val="000000"/>
                </a:solidFill>
                <a:latin typeface="Arial"/>
                <a:cs typeface="Calibri" panose="020F0502020204030204" pitchFamily="34" charset="0"/>
              </a:rPr>
            </a:br>
            <a:r>
              <a:rPr lang="en-US" dirty="0">
                <a:solidFill>
                  <a:srgbClr val="000000"/>
                </a:solidFill>
                <a:latin typeface="Arial"/>
                <a:cs typeface="Calibri" panose="020F0502020204030204" pitchFamily="34" charset="0"/>
              </a:rPr>
              <a:t>	-  no re-introduction of amortization</a:t>
            </a:r>
            <a:br>
              <a:rPr lang="en-US" dirty="0">
                <a:solidFill>
                  <a:srgbClr val="000000"/>
                </a:solidFill>
                <a:latin typeface="Arial"/>
                <a:cs typeface="Calibri" panose="020F0502020204030204" pitchFamily="34" charset="0"/>
              </a:rPr>
            </a:br>
            <a:r>
              <a:rPr lang="en-US" dirty="0">
                <a:solidFill>
                  <a:srgbClr val="000000"/>
                </a:solidFill>
                <a:latin typeface="Arial"/>
                <a:cs typeface="Calibri" panose="020F0502020204030204" pitchFamily="34" charset="0"/>
              </a:rPr>
              <a:t>	-  no substantial changes to impairment testing (headroom approach, etc.)</a:t>
            </a:r>
            <a:br>
              <a:rPr lang="en-US" dirty="0">
                <a:solidFill>
                  <a:srgbClr val="000000"/>
                </a:solidFill>
                <a:latin typeface="Arial"/>
                <a:cs typeface="Calibri" panose="020F0502020204030204" pitchFamily="34" charset="0"/>
              </a:rPr>
            </a:br>
            <a:r>
              <a:rPr lang="en-US" dirty="0">
                <a:solidFill>
                  <a:srgbClr val="000000"/>
                </a:solidFill>
                <a:latin typeface="Arial"/>
                <a:cs typeface="Calibri" panose="020F0502020204030204" pitchFamily="34" charset="0"/>
              </a:rPr>
              <a:t>	-  improved disclosure requirements </a:t>
            </a:r>
            <a:br>
              <a:rPr lang="en-US" dirty="0">
                <a:solidFill>
                  <a:srgbClr val="000000"/>
                </a:solidFill>
                <a:latin typeface="Arial"/>
                <a:cs typeface="Calibri" panose="020F0502020204030204" pitchFamily="34" charset="0"/>
              </a:rPr>
            </a:br>
            <a:endParaRPr lang="en-US" dirty="0">
              <a:solidFill>
                <a:srgbClr val="000000"/>
              </a:solidFill>
              <a:latin typeface="Arial"/>
              <a:cs typeface="Calibri" panose="020F0502020204030204" pitchFamily="34" charset="0"/>
            </a:endParaRPr>
          </a:p>
          <a:p>
            <a:pPr defTabSz="361950">
              <a:spcBef>
                <a:spcPts val="1200"/>
              </a:spcBef>
            </a:pPr>
            <a:r>
              <a:rPr lang="en-US" dirty="0">
                <a:solidFill>
                  <a:srgbClr val="000000"/>
                </a:solidFill>
                <a:latin typeface="Arial"/>
                <a:cs typeface="Calibri" panose="020F0502020204030204" pitchFamily="34" charset="0"/>
              </a:rPr>
              <a:t>	</a:t>
            </a:r>
            <a:r>
              <a:rPr lang="en-US" b="1" dirty="0">
                <a:solidFill>
                  <a:srgbClr val="000000"/>
                </a:solidFill>
                <a:latin typeface="Arial"/>
                <a:cs typeface="Calibri" panose="020F0502020204030204" pitchFamily="34" charset="0"/>
              </a:rPr>
              <a:t>2018, FASB goodwill accounting project</a:t>
            </a:r>
            <a:br>
              <a:rPr lang="en-US" dirty="0">
                <a:solidFill>
                  <a:srgbClr val="000000"/>
                </a:solidFill>
                <a:latin typeface="Arial"/>
                <a:cs typeface="Calibri" panose="020F0502020204030204" pitchFamily="34" charset="0"/>
              </a:rPr>
            </a:br>
            <a:r>
              <a:rPr lang="en-US" dirty="0">
                <a:solidFill>
                  <a:srgbClr val="000000"/>
                </a:solidFill>
                <a:latin typeface="Arial"/>
                <a:cs typeface="Calibri" panose="020F0502020204030204" pitchFamily="34" charset="0"/>
              </a:rPr>
              <a:t>	</a:t>
            </a:r>
            <a:r>
              <a:rPr lang="en-US" b="1" dirty="0">
                <a:solidFill>
                  <a:srgbClr val="000000"/>
                </a:solidFill>
                <a:latin typeface="Arial"/>
                <a:cs typeface="Calibri" panose="020F0502020204030204" pitchFamily="34" charset="0"/>
              </a:rPr>
              <a:t>Dec. 2020, FASB tentatively decides to reintroduce </a:t>
            </a:r>
            <a:r>
              <a:rPr lang="en-US" b="1" dirty="0" err="1">
                <a:solidFill>
                  <a:srgbClr val="000000"/>
                </a:solidFill>
                <a:latin typeface="Arial"/>
                <a:cs typeface="Calibri" panose="020F0502020204030204" pitchFamily="34" charset="0"/>
              </a:rPr>
              <a:t>amortisation</a:t>
            </a:r>
            <a:r>
              <a:rPr lang="en-US" dirty="0">
                <a:solidFill>
                  <a:srgbClr val="000000"/>
                </a:solidFill>
                <a:latin typeface="Arial"/>
                <a:cs typeface="Calibri" panose="020F0502020204030204" pitchFamily="34" charset="0"/>
              </a:rPr>
              <a:t> </a:t>
            </a:r>
          </a:p>
          <a:p>
            <a:pPr defTabSz="361950">
              <a:spcBef>
                <a:spcPts val="1200"/>
              </a:spcBef>
            </a:pPr>
            <a:r>
              <a:rPr lang="en-US" dirty="0">
                <a:solidFill>
                  <a:srgbClr val="000000"/>
                </a:solidFill>
                <a:latin typeface="Arial"/>
                <a:cs typeface="Calibri" panose="020F0502020204030204" pitchFamily="34" charset="0"/>
              </a:rPr>
              <a:t>	</a:t>
            </a:r>
            <a:r>
              <a:rPr lang="en-US" b="1" dirty="0">
                <a:solidFill>
                  <a:srgbClr val="000000"/>
                </a:solidFill>
                <a:latin typeface="Arial"/>
                <a:cs typeface="Calibri" panose="020F0502020204030204" pitchFamily="34" charset="0"/>
              </a:rPr>
              <a:t>June 2022, FASB removes goodwill project from agenda</a:t>
            </a:r>
            <a:br>
              <a:rPr lang="en-US" dirty="0">
                <a:solidFill>
                  <a:srgbClr val="000000"/>
                </a:solidFill>
                <a:latin typeface="Arial"/>
                <a:cs typeface="Calibri" panose="020F0502020204030204" pitchFamily="34" charset="0"/>
              </a:rPr>
            </a:br>
            <a:r>
              <a:rPr lang="en-US" dirty="0">
                <a:solidFill>
                  <a:srgbClr val="000000"/>
                </a:solidFill>
                <a:latin typeface="Arial"/>
                <a:cs typeface="Calibri" panose="020F0502020204030204" pitchFamily="34" charset="0"/>
              </a:rPr>
              <a:t>  </a:t>
            </a:r>
          </a:p>
          <a:p>
            <a:pPr defTabSz="361950">
              <a:spcBef>
                <a:spcPts val="1200"/>
              </a:spcBef>
            </a:pPr>
            <a:r>
              <a:rPr lang="en-US" dirty="0">
                <a:solidFill>
                  <a:srgbClr val="000000"/>
                </a:solidFill>
                <a:latin typeface="Arial"/>
                <a:ea typeface="Aptos" panose="020B0004020202020204" pitchFamily="34" charset="0"/>
                <a:cs typeface="Calibri" panose="020F0502020204030204" pitchFamily="34" charset="0"/>
              </a:rPr>
              <a:t>	</a:t>
            </a:r>
            <a:r>
              <a:rPr lang="en-US" b="1" dirty="0">
                <a:solidFill>
                  <a:srgbClr val="000000"/>
                </a:solidFill>
                <a:latin typeface="Arial"/>
                <a:ea typeface="Aptos" panose="020B0004020202020204" pitchFamily="34" charset="0"/>
                <a:cs typeface="Calibri" panose="020F0502020204030204" pitchFamily="34" charset="0"/>
              </a:rPr>
              <a:t>November 2022, IASB votes to </a:t>
            </a:r>
            <a:r>
              <a:rPr lang="en-US" b="1" dirty="0">
                <a:solidFill>
                  <a:srgbClr val="000000"/>
                </a:solidFill>
                <a:latin typeface="Arial"/>
                <a:cs typeface="Calibri" panose="020F0502020204030204" pitchFamily="34" charset="0"/>
              </a:rPr>
              <a:t>retain the impairment-only approach</a:t>
            </a:r>
            <a:endParaRPr lang="en-US" dirty="0">
              <a:solidFill>
                <a:srgbClr val="000000"/>
              </a:solidFill>
              <a:latin typeface="Arial"/>
              <a:cs typeface="Calibri" panose="020F0502020204030204" pitchFamily="34" charset="0"/>
            </a:endParaRPr>
          </a:p>
        </p:txBody>
      </p:sp>
      <p:sp>
        <p:nvSpPr>
          <p:cNvPr id="2" name="Titel 1">
            <a:extLst>
              <a:ext uri="{FF2B5EF4-FFF2-40B4-BE49-F238E27FC236}">
                <a16:creationId xmlns:a16="http://schemas.microsoft.com/office/drawing/2014/main" id="{A70F1E51-9368-FC5F-485C-923F614A514F}"/>
              </a:ext>
            </a:extLst>
          </p:cNvPr>
          <p:cNvSpPr>
            <a:spLocks noGrp="1"/>
          </p:cNvSpPr>
          <p:nvPr>
            <p:ph type="title"/>
          </p:nvPr>
        </p:nvSpPr>
        <p:spPr/>
        <p:txBody>
          <a:bodyPr/>
          <a:lstStyle/>
          <a:p>
            <a:r>
              <a:rPr lang="de-DE" dirty="0"/>
              <a:t>The </a:t>
            </a:r>
            <a:r>
              <a:rPr lang="de-DE" dirty="0" err="1"/>
              <a:t>IASB‘s</a:t>
            </a:r>
            <a:r>
              <a:rPr lang="de-DE" dirty="0"/>
              <a:t> Business </a:t>
            </a:r>
            <a:r>
              <a:rPr lang="de-DE" dirty="0" err="1"/>
              <a:t>Combinations</a:t>
            </a:r>
            <a:r>
              <a:rPr lang="de-DE" dirty="0"/>
              <a:t> Project – Background, Process</a:t>
            </a:r>
          </a:p>
        </p:txBody>
      </p:sp>
      <p:sp>
        <p:nvSpPr>
          <p:cNvPr id="3" name="Rechteck 2">
            <a:extLst>
              <a:ext uri="{FF2B5EF4-FFF2-40B4-BE49-F238E27FC236}">
                <a16:creationId xmlns:a16="http://schemas.microsoft.com/office/drawing/2014/main" id="{E7E5CD93-50B3-9410-D2B3-810F2AA1506C}"/>
              </a:ext>
            </a:extLst>
          </p:cNvPr>
          <p:cNvSpPr/>
          <p:nvPr/>
        </p:nvSpPr>
        <p:spPr bwMode="auto">
          <a:xfrm>
            <a:off x="1775520" y="3789040"/>
            <a:ext cx="8784976" cy="1296144"/>
          </a:xfrm>
          <a:prstGeom prst="rect">
            <a:avLst/>
          </a:prstGeom>
          <a:solidFill>
            <a:schemeClr val="bg1"/>
          </a:solidFill>
          <a:ln w="9525" algn="ctr">
            <a:noFill/>
            <a:round/>
            <a:headEnd/>
            <a:tailEnd/>
          </a:ln>
        </p:spPr>
        <p:txBody>
          <a:bodyPr lIns="108000" tIns="108000" rIns="90000" bIns="46800" rtlCol="0" anchor="ctr"/>
          <a:lstStyle/>
          <a:p>
            <a:pPr marL="171450" indent="-171450" algn="ctr" eaLnBrk="0" fontAlgn="base" hangingPunct="0">
              <a:spcBef>
                <a:spcPct val="0"/>
              </a:spcBef>
              <a:spcAft>
                <a:spcPct val="0"/>
              </a:spcAft>
              <a:buClr>
                <a:srgbClr val="2C4592"/>
              </a:buClr>
              <a:buFont typeface="Wingdings" pitchFamily="2" charset="2"/>
              <a:buChar char="§"/>
            </a:pPr>
            <a:endParaRPr lang="de-DE" sz="1200" kern="0" dirty="0">
              <a:solidFill>
                <a:srgbClr val="000000"/>
              </a:solidFill>
              <a:latin typeface="Arial" charset="0"/>
              <a:cs typeface="Arial" charset="0"/>
            </a:endParaRPr>
          </a:p>
        </p:txBody>
      </p:sp>
    </p:spTree>
    <p:extLst>
      <p:ext uri="{BB962C8B-B14F-4D97-AF65-F5344CB8AC3E}">
        <p14:creationId xmlns:p14="http://schemas.microsoft.com/office/powerpoint/2010/main" val="1006461605"/>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ABFB4-565B-61E7-66EB-6DDE87F13D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4ADF428-2E72-B483-4FF3-129176416B69}"/>
              </a:ext>
            </a:extLst>
          </p:cNvPr>
          <p:cNvSpPr>
            <a:spLocks noGrp="1"/>
          </p:cNvSpPr>
          <p:nvPr>
            <p:ph type="title"/>
          </p:nvPr>
        </p:nvSpPr>
        <p:spPr>
          <a:xfrm>
            <a:off x="923264" y="1311388"/>
            <a:ext cx="5167158" cy="577047"/>
          </a:xfrm>
        </p:spPr>
        <p:txBody>
          <a:bodyPr anchor="t">
            <a:normAutofit fontScale="90000"/>
          </a:bodyPr>
          <a:lstStyle/>
          <a:p>
            <a:r>
              <a:rPr lang="en-GB" sz="3200"/>
              <a:t>Objective of this workshop</a:t>
            </a:r>
          </a:p>
        </p:txBody>
      </p:sp>
      <p:sp>
        <p:nvSpPr>
          <p:cNvPr id="5" name="Text Placeholder 4">
            <a:extLst>
              <a:ext uri="{FF2B5EF4-FFF2-40B4-BE49-F238E27FC236}">
                <a16:creationId xmlns:a16="http://schemas.microsoft.com/office/drawing/2014/main" id="{EEA41F69-49AC-42F9-294E-598D99D6035E}"/>
              </a:ext>
            </a:extLst>
          </p:cNvPr>
          <p:cNvSpPr>
            <a:spLocks noGrp="1"/>
          </p:cNvSpPr>
          <p:nvPr>
            <p:ph type="body" sz="quarter" idx="11"/>
          </p:nvPr>
        </p:nvSpPr>
        <p:spPr>
          <a:xfrm>
            <a:off x="899818" y="1998163"/>
            <a:ext cx="5059363" cy="3876163"/>
          </a:xfrm>
        </p:spPr>
        <p:txBody>
          <a:bodyPr>
            <a:normAutofit fontScale="92500" lnSpcReduction="10000"/>
          </a:bodyPr>
          <a:lstStyle/>
          <a:p>
            <a:pPr marL="342900" indent="-342900">
              <a:spcBef>
                <a:spcPts val="400"/>
              </a:spcBef>
              <a:spcAft>
                <a:spcPts val="300"/>
              </a:spcAft>
              <a:buFont typeface="Arial" panose="020B0604020202020204" pitchFamily="34" charset="0"/>
              <a:buChar char="•"/>
            </a:pPr>
            <a:r>
              <a:rPr lang="en-GB" sz="1700" dirty="0">
                <a:effectLst/>
                <a:ea typeface="Times New Roman" panose="02020603050405020304" pitchFamily="18" charset="0"/>
              </a:rPr>
              <a:t>Provide an </a:t>
            </a:r>
            <a:r>
              <a:rPr lang="en-GB" sz="1700" dirty="0">
                <a:ea typeface="Times New Roman" panose="02020603050405020304" pitchFamily="18" charset="0"/>
              </a:rPr>
              <a:t>o</a:t>
            </a:r>
            <a:r>
              <a:rPr lang="en-GB" sz="1700" dirty="0">
                <a:effectLst/>
                <a:ea typeface="Times New Roman" panose="02020603050405020304" pitchFamily="18" charset="0"/>
              </a:rPr>
              <a:t>verview of the Exposure Draft</a:t>
            </a:r>
            <a:r>
              <a:rPr lang="en-GB" sz="1700" i="1" dirty="0"/>
              <a:t>–Business Combinations, Goodwill and Impairment</a:t>
            </a:r>
            <a:endParaRPr lang="en-GB" sz="1700" dirty="0"/>
          </a:p>
          <a:p>
            <a:pPr marL="342900" indent="-342900">
              <a:spcBef>
                <a:spcPts val="400"/>
              </a:spcBef>
              <a:spcAft>
                <a:spcPts val="300"/>
              </a:spcAft>
              <a:buFont typeface="Arial" panose="020B0604020202020204" pitchFamily="34" charset="0"/>
              <a:buChar char="•"/>
            </a:pPr>
            <a:r>
              <a:rPr lang="en-GB" sz="1700" dirty="0"/>
              <a:t>To gather academic input on:</a:t>
            </a:r>
          </a:p>
          <a:p>
            <a:pPr marL="552450" lvl="1" indent="-285750" fontAlgn="base"/>
            <a:r>
              <a:rPr lang="en-GB" dirty="0"/>
              <a:t>the effects of pre- and post- acquisition disclosures about business combinations provided voluntarily by companies or pursuant to regulatory environments around the world, including for example the United States;  </a:t>
            </a:r>
          </a:p>
          <a:p>
            <a:pPr marL="552450" lvl="1" indent="-285750" fontAlgn="base"/>
            <a:r>
              <a:rPr lang="en-GB" dirty="0"/>
              <a:t>incentives and consequences of disclosures–for example, exemptions from requirements to disclose information that might be commercially sensitive; and </a:t>
            </a:r>
          </a:p>
          <a:p>
            <a:pPr marL="552450" lvl="1" indent="-285750" fontAlgn="base"/>
            <a:r>
              <a:rPr lang="en-GB" dirty="0"/>
              <a:t>factors affecting pre- and post-acquisition disclosures, such as the nature or size of the business combination, and impact of the reporting environment on disclosures.    </a:t>
            </a:r>
          </a:p>
          <a:p>
            <a:pPr marL="552450" lvl="1" indent="-285750"/>
            <a:endParaRPr lang="en-GB" dirty="0"/>
          </a:p>
        </p:txBody>
      </p:sp>
      <p:sp>
        <p:nvSpPr>
          <p:cNvPr id="3" name="Footer Placeholder 2">
            <a:extLst>
              <a:ext uri="{FF2B5EF4-FFF2-40B4-BE49-F238E27FC236}">
                <a16:creationId xmlns:a16="http://schemas.microsoft.com/office/drawing/2014/main" id="{1B30793D-73F8-871C-AF40-2D0B8C4B8791}"/>
              </a:ext>
            </a:extLst>
          </p:cNvPr>
          <p:cNvSpPr>
            <a:spLocks noGrp="1"/>
          </p:cNvSpPr>
          <p:nvPr>
            <p:ph type="ftr" sz="quarter" idx="3"/>
          </p:nvPr>
        </p:nvSpPr>
        <p:spPr>
          <a:xfrm>
            <a:off x="11207751" y="378132"/>
            <a:ext cx="612773" cy="261895"/>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4790123A-71E8-BF43-B702-A9002E60F899}" type="slidenum">
              <a:rPr kumimoji="0" lang="en-US" sz="1200" b="0" i="0" u="none" strike="noStrike" kern="1200" cap="none" spc="0" normalizeH="0" baseline="0" noProof="0" smtClean="0">
                <a:ln>
                  <a:noFill/>
                </a:ln>
                <a:solidFill>
                  <a:srgbClr val="5F606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a:t>
            </a:fld>
            <a:endParaRPr kumimoji="0" lang="en-US" sz="1200" b="0" i="0" u="none" strike="noStrike" kern="1200" cap="none" spc="0" normalizeH="0" baseline="0" noProof="0">
              <a:ln>
                <a:noFill/>
              </a:ln>
              <a:solidFill>
                <a:srgbClr val="5F6062"/>
              </a:solidFill>
              <a:effectLst/>
              <a:uLnTx/>
              <a:uFillTx/>
              <a:latin typeface="Calibri" panose="020F0502020204030204"/>
              <a:ea typeface="+mn-ea"/>
              <a:cs typeface="+mn-cs"/>
            </a:endParaRPr>
          </a:p>
        </p:txBody>
      </p:sp>
      <p:pic>
        <p:nvPicPr>
          <p:cNvPr id="1028" name="Picture 4" descr="An open book with pages&#10;&#10;Description automatically generated">
            <a:extLst>
              <a:ext uri="{FF2B5EF4-FFF2-40B4-BE49-F238E27FC236}">
                <a16:creationId xmlns:a16="http://schemas.microsoft.com/office/drawing/2014/main" id="{A8EAEE9B-5E78-346C-C84D-3769EFA82C16}"/>
              </a:ext>
            </a:extLst>
          </p:cNvPr>
          <p:cNvPicPr>
            <a:picLocks noChangeAspect="1" noChangeArrowheads="1"/>
          </p:cNvPicPr>
          <p:nvPr/>
        </p:nvPicPr>
        <p:blipFill>
          <a:blip r:embed="rId3"/>
          <a:srcRect/>
          <a:stretch>
            <a:fillRect/>
          </a:stretch>
        </p:blipFill>
        <p:spPr bwMode="auto">
          <a:xfrm>
            <a:off x="6232820" y="1119841"/>
            <a:ext cx="5552253" cy="466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967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spect="1" noChangeArrowheads="1"/>
          </p:cNvSpPr>
          <p:nvPr/>
        </p:nvSpPr>
        <p:spPr bwMode="auto">
          <a:xfrm>
            <a:off x="1867842" y="1268760"/>
            <a:ext cx="95567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64592" algn="l" rtl="0" eaLnBrk="0" fontAlgn="base" hangingPunct="0">
              <a:spcBef>
                <a:spcPts val="600"/>
              </a:spcBef>
              <a:spcAft>
                <a:spcPct val="0"/>
              </a:spcAft>
              <a:buClr>
                <a:srgbClr val="2C4592"/>
              </a:buClr>
              <a:buFont typeface="Wingdings" pitchFamily="2" charset="2"/>
              <a:buChar char="§"/>
              <a:defRPr sz="18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Symbol" pitchFamily="18" charset="2"/>
              <a:buChar char=""/>
              <a:defRPr sz="1400">
                <a:solidFill>
                  <a:schemeClr val="tx1"/>
                </a:solidFill>
                <a:latin typeface="+mn-lt"/>
              </a:defRPr>
            </a:lvl2pPr>
            <a:lvl3pPr marL="1060450" indent="-91440" algn="l" rtl="0" eaLnBrk="0" fontAlgn="base" hangingPunct="0">
              <a:spcBef>
                <a:spcPts val="600"/>
              </a:spcBef>
              <a:spcAft>
                <a:spcPct val="0"/>
              </a:spcAft>
              <a:buClr>
                <a:srgbClr val="808FBE"/>
              </a:buClr>
              <a:buFont typeface="Arial" pitchFamily="34" charset="0"/>
              <a:buChar char="•"/>
              <a:defRPr sz="1400" baseline="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defTabSz="361950">
              <a:spcBef>
                <a:spcPts val="1200"/>
              </a:spcBef>
            </a:pPr>
            <a:r>
              <a:rPr lang="en-US" dirty="0">
                <a:solidFill>
                  <a:srgbClr val="000000"/>
                </a:solidFill>
                <a:latin typeface="Arial"/>
                <a:ea typeface="Aptos" panose="020B0004020202020204" pitchFamily="34" charset="0"/>
                <a:cs typeface="Calibri" panose="020F0502020204030204" pitchFamily="34" charset="0"/>
              </a:rPr>
              <a:t>	2004, introduction of IFRS 3 </a:t>
            </a:r>
            <a:r>
              <a:rPr lang="en-US" dirty="0">
                <a:solidFill>
                  <a:srgbClr val="000000"/>
                </a:solidFill>
                <a:latin typeface="Aptos" panose="020B0004020202020204" pitchFamily="34" charset="0"/>
                <a:ea typeface="Aptos" panose="020B0004020202020204" pitchFamily="34" charset="0"/>
                <a:cs typeface="Aptos" panose="020B0004020202020204" pitchFamily="34" charset="0"/>
              </a:rPr>
              <a:t> </a:t>
            </a:r>
            <a:r>
              <a:rPr lang="en-US" dirty="0">
                <a:solidFill>
                  <a:srgbClr val="000000"/>
                </a:solidFill>
                <a:latin typeface="Arial"/>
                <a:ea typeface="Aptos" panose="020B0004020202020204" pitchFamily="34" charset="0"/>
                <a:cs typeface="Aptos" panose="020B0004020202020204" pitchFamily="34" charset="0"/>
              </a:rPr>
              <a:t>	</a:t>
            </a:r>
          </a:p>
          <a:p>
            <a:pPr defTabSz="361950">
              <a:spcBef>
                <a:spcPts val="1200"/>
              </a:spcBef>
            </a:pPr>
            <a:r>
              <a:rPr lang="en-US" dirty="0">
                <a:solidFill>
                  <a:srgbClr val="000000"/>
                </a:solidFill>
                <a:latin typeface="Arial"/>
                <a:ea typeface="Aptos" panose="020B0004020202020204" pitchFamily="34" charset="0"/>
                <a:cs typeface="Calibri" panose="020F0502020204030204" pitchFamily="34" charset="0"/>
              </a:rPr>
              <a:t>	2013/14, </a:t>
            </a:r>
            <a:r>
              <a:rPr lang="en-US" dirty="0">
                <a:solidFill>
                  <a:srgbClr val="000000"/>
                </a:solidFill>
                <a:latin typeface="Arial"/>
                <a:cs typeface="Calibri" panose="020F0502020204030204" pitchFamily="34" charset="0"/>
              </a:rPr>
              <a:t>Post-Implementation Review of IFRS 3 (IASB 2015)</a:t>
            </a:r>
          </a:p>
          <a:p>
            <a:pPr defTabSz="361950">
              <a:spcBef>
                <a:spcPts val="1200"/>
              </a:spcBef>
            </a:pPr>
            <a:r>
              <a:rPr lang="en-US" dirty="0">
                <a:solidFill>
                  <a:srgbClr val="000000"/>
                </a:solidFill>
                <a:latin typeface="Arial"/>
                <a:cs typeface="Calibri" panose="020F0502020204030204" pitchFamily="34" charset="0"/>
              </a:rPr>
              <a:t>	</a:t>
            </a:r>
            <a:r>
              <a:rPr lang="en-US" b="1" dirty="0">
                <a:solidFill>
                  <a:srgbClr val="000000"/>
                </a:solidFill>
                <a:latin typeface="Arial"/>
                <a:cs typeface="Calibri" panose="020F0502020204030204" pitchFamily="34" charset="0"/>
              </a:rPr>
              <a:t>March 2020, Discussion Paper </a:t>
            </a:r>
            <a:r>
              <a:rPr lang="en-US" dirty="0">
                <a:solidFill>
                  <a:srgbClr val="000000"/>
                </a:solidFill>
                <a:latin typeface="Arial"/>
                <a:cs typeface="Calibri" panose="020F0502020204030204" pitchFamily="34" charset="0"/>
              </a:rPr>
              <a:t> </a:t>
            </a:r>
            <a:br>
              <a:rPr lang="en-US" dirty="0">
                <a:solidFill>
                  <a:srgbClr val="000000"/>
                </a:solidFill>
                <a:latin typeface="Arial"/>
                <a:cs typeface="Calibri" panose="020F0502020204030204" pitchFamily="34" charset="0"/>
              </a:rPr>
            </a:br>
            <a:r>
              <a:rPr lang="en-US" dirty="0">
                <a:solidFill>
                  <a:srgbClr val="000000"/>
                </a:solidFill>
                <a:latin typeface="Arial"/>
                <a:cs typeface="Calibri" panose="020F0502020204030204" pitchFamily="34" charset="0"/>
              </a:rPr>
              <a:t>	main preliminary views:</a:t>
            </a:r>
            <a:br>
              <a:rPr lang="en-US" dirty="0">
                <a:solidFill>
                  <a:srgbClr val="000000"/>
                </a:solidFill>
                <a:latin typeface="Arial"/>
                <a:cs typeface="Calibri" panose="020F0502020204030204" pitchFamily="34" charset="0"/>
              </a:rPr>
            </a:br>
            <a:r>
              <a:rPr lang="en-US" dirty="0">
                <a:solidFill>
                  <a:srgbClr val="000000"/>
                </a:solidFill>
                <a:latin typeface="Arial"/>
                <a:cs typeface="Calibri" panose="020F0502020204030204" pitchFamily="34" charset="0"/>
              </a:rPr>
              <a:t>	-  no re-introduction of amortization</a:t>
            </a:r>
            <a:br>
              <a:rPr lang="en-US" dirty="0">
                <a:solidFill>
                  <a:srgbClr val="000000"/>
                </a:solidFill>
                <a:latin typeface="Arial"/>
                <a:cs typeface="Calibri" panose="020F0502020204030204" pitchFamily="34" charset="0"/>
              </a:rPr>
            </a:br>
            <a:r>
              <a:rPr lang="en-US" dirty="0">
                <a:solidFill>
                  <a:srgbClr val="000000"/>
                </a:solidFill>
                <a:latin typeface="Arial"/>
                <a:cs typeface="Calibri" panose="020F0502020204030204" pitchFamily="34" charset="0"/>
              </a:rPr>
              <a:t>	-  no substantial changes to impairment testing (headroom approach, etc.)</a:t>
            </a:r>
            <a:br>
              <a:rPr lang="en-US" dirty="0">
                <a:solidFill>
                  <a:srgbClr val="000000"/>
                </a:solidFill>
                <a:latin typeface="Arial"/>
                <a:cs typeface="Calibri" panose="020F0502020204030204" pitchFamily="34" charset="0"/>
              </a:rPr>
            </a:br>
            <a:r>
              <a:rPr lang="en-US" dirty="0">
                <a:solidFill>
                  <a:srgbClr val="000000"/>
                </a:solidFill>
                <a:latin typeface="Arial"/>
                <a:cs typeface="Calibri" panose="020F0502020204030204" pitchFamily="34" charset="0"/>
              </a:rPr>
              <a:t>	-  improved disclosure requirements </a:t>
            </a:r>
            <a:br>
              <a:rPr lang="en-US" dirty="0">
                <a:solidFill>
                  <a:srgbClr val="000000"/>
                </a:solidFill>
                <a:latin typeface="Arial"/>
                <a:cs typeface="Calibri" panose="020F0502020204030204" pitchFamily="34" charset="0"/>
              </a:rPr>
            </a:br>
            <a:endParaRPr lang="en-US" dirty="0">
              <a:solidFill>
                <a:srgbClr val="000000"/>
              </a:solidFill>
              <a:latin typeface="Arial"/>
              <a:cs typeface="Calibri" panose="020F0502020204030204" pitchFamily="34" charset="0"/>
            </a:endParaRPr>
          </a:p>
          <a:p>
            <a:pPr defTabSz="361950">
              <a:spcBef>
                <a:spcPts val="1200"/>
              </a:spcBef>
            </a:pPr>
            <a:r>
              <a:rPr lang="en-US" dirty="0">
                <a:solidFill>
                  <a:srgbClr val="000000"/>
                </a:solidFill>
                <a:latin typeface="Arial"/>
                <a:cs typeface="Calibri" panose="020F0502020204030204" pitchFamily="34" charset="0"/>
              </a:rPr>
              <a:t>	</a:t>
            </a:r>
            <a:r>
              <a:rPr lang="en-US" b="1" dirty="0">
                <a:solidFill>
                  <a:srgbClr val="000000"/>
                </a:solidFill>
                <a:latin typeface="Arial"/>
                <a:cs typeface="Calibri" panose="020F0502020204030204" pitchFamily="34" charset="0"/>
              </a:rPr>
              <a:t>2018, FASB goodwill accounting project</a:t>
            </a:r>
            <a:br>
              <a:rPr lang="en-US" dirty="0">
                <a:solidFill>
                  <a:srgbClr val="000000"/>
                </a:solidFill>
                <a:latin typeface="Arial"/>
                <a:cs typeface="Calibri" panose="020F0502020204030204" pitchFamily="34" charset="0"/>
              </a:rPr>
            </a:br>
            <a:r>
              <a:rPr lang="en-US" dirty="0">
                <a:solidFill>
                  <a:srgbClr val="000000"/>
                </a:solidFill>
                <a:latin typeface="Arial"/>
                <a:cs typeface="Calibri" panose="020F0502020204030204" pitchFamily="34" charset="0"/>
              </a:rPr>
              <a:t>	</a:t>
            </a:r>
            <a:r>
              <a:rPr lang="en-US" b="1" dirty="0">
                <a:solidFill>
                  <a:srgbClr val="000000"/>
                </a:solidFill>
                <a:latin typeface="Arial"/>
                <a:cs typeface="Calibri" panose="020F0502020204030204" pitchFamily="34" charset="0"/>
              </a:rPr>
              <a:t>Dec. 2020, FASB tentatively decides to reintroduce </a:t>
            </a:r>
            <a:r>
              <a:rPr lang="en-US" b="1" dirty="0" err="1">
                <a:solidFill>
                  <a:srgbClr val="000000"/>
                </a:solidFill>
                <a:latin typeface="Arial"/>
                <a:cs typeface="Calibri" panose="020F0502020204030204" pitchFamily="34" charset="0"/>
              </a:rPr>
              <a:t>amortisation</a:t>
            </a:r>
            <a:r>
              <a:rPr lang="en-US" dirty="0">
                <a:solidFill>
                  <a:srgbClr val="000000"/>
                </a:solidFill>
                <a:latin typeface="Arial"/>
                <a:cs typeface="Calibri" panose="020F0502020204030204" pitchFamily="34" charset="0"/>
              </a:rPr>
              <a:t> </a:t>
            </a:r>
          </a:p>
          <a:p>
            <a:pPr defTabSz="361950">
              <a:spcBef>
                <a:spcPts val="1200"/>
              </a:spcBef>
            </a:pPr>
            <a:r>
              <a:rPr lang="en-US" dirty="0">
                <a:solidFill>
                  <a:srgbClr val="000000"/>
                </a:solidFill>
                <a:latin typeface="Arial"/>
                <a:cs typeface="Calibri" panose="020F0502020204030204" pitchFamily="34" charset="0"/>
              </a:rPr>
              <a:t>	</a:t>
            </a:r>
            <a:r>
              <a:rPr lang="en-US" b="1" dirty="0">
                <a:solidFill>
                  <a:srgbClr val="000000"/>
                </a:solidFill>
                <a:latin typeface="Arial"/>
                <a:cs typeface="Calibri" panose="020F0502020204030204" pitchFamily="34" charset="0"/>
              </a:rPr>
              <a:t>June 2022, FASB removes goodwill project from agenda</a:t>
            </a:r>
            <a:br>
              <a:rPr lang="en-US" dirty="0">
                <a:solidFill>
                  <a:srgbClr val="000000"/>
                </a:solidFill>
                <a:latin typeface="Arial"/>
                <a:cs typeface="Calibri" panose="020F0502020204030204" pitchFamily="34" charset="0"/>
              </a:rPr>
            </a:br>
            <a:r>
              <a:rPr lang="en-US" dirty="0">
                <a:solidFill>
                  <a:srgbClr val="000000"/>
                </a:solidFill>
                <a:latin typeface="Arial"/>
                <a:cs typeface="Calibri" panose="020F0502020204030204" pitchFamily="34" charset="0"/>
              </a:rPr>
              <a:t>  </a:t>
            </a:r>
          </a:p>
          <a:p>
            <a:pPr defTabSz="361950">
              <a:spcBef>
                <a:spcPts val="1200"/>
              </a:spcBef>
            </a:pPr>
            <a:r>
              <a:rPr lang="en-US" dirty="0">
                <a:solidFill>
                  <a:srgbClr val="000000"/>
                </a:solidFill>
                <a:latin typeface="Arial"/>
                <a:ea typeface="Aptos" panose="020B0004020202020204" pitchFamily="34" charset="0"/>
                <a:cs typeface="Calibri" panose="020F0502020204030204" pitchFamily="34" charset="0"/>
              </a:rPr>
              <a:t>	</a:t>
            </a:r>
            <a:r>
              <a:rPr lang="en-US" b="1" dirty="0">
                <a:solidFill>
                  <a:srgbClr val="000000"/>
                </a:solidFill>
                <a:latin typeface="Arial"/>
                <a:ea typeface="Aptos" panose="020B0004020202020204" pitchFamily="34" charset="0"/>
                <a:cs typeface="Calibri" panose="020F0502020204030204" pitchFamily="34" charset="0"/>
              </a:rPr>
              <a:t>November 2022, IASB votes to </a:t>
            </a:r>
            <a:r>
              <a:rPr lang="en-US" b="1" dirty="0">
                <a:solidFill>
                  <a:srgbClr val="000000"/>
                </a:solidFill>
                <a:latin typeface="Arial"/>
                <a:cs typeface="Calibri" panose="020F0502020204030204" pitchFamily="34" charset="0"/>
              </a:rPr>
              <a:t>retain the impairment-only approach</a:t>
            </a:r>
            <a:endParaRPr lang="en-US" dirty="0">
              <a:solidFill>
                <a:srgbClr val="000000"/>
              </a:solidFill>
              <a:latin typeface="Arial"/>
              <a:cs typeface="Calibri" panose="020F0502020204030204" pitchFamily="34" charset="0"/>
            </a:endParaRPr>
          </a:p>
        </p:txBody>
      </p:sp>
      <p:sp>
        <p:nvSpPr>
          <p:cNvPr id="2" name="Titel 1">
            <a:extLst>
              <a:ext uri="{FF2B5EF4-FFF2-40B4-BE49-F238E27FC236}">
                <a16:creationId xmlns:a16="http://schemas.microsoft.com/office/drawing/2014/main" id="{A70F1E51-9368-FC5F-485C-923F614A514F}"/>
              </a:ext>
            </a:extLst>
          </p:cNvPr>
          <p:cNvSpPr>
            <a:spLocks noGrp="1"/>
          </p:cNvSpPr>
          <p:nvPr>
            <p:ph type="title"/>
          </p:nvPr>
        </p:nvSpPr>
        <p:spPr/>
        <p:txBody>
          <a:bodyPr/>
          <a:lstStyle/>
          <a:p>
            <a:r>
              <a:rPr lang="de-DE" dirty="0"/>
              <a:t>The </a:t>
            </a:r>
            <a:r>
              <a:rPr lang="de-DE" dirty="0" err="1"/>
              <a:t>IASB‘s</a:t>
            </a:r>
            <a:r>
              <a:rPr lang="de-DE" dirty="0"/>
              <a:t> Business </a:t>
            </a:r>
            <a:r>
              <a:rPr lang="de-DE" dirty="0" err="1"/>
              <a:t>Combinations</a:t>
            </a:r>
            <a:r>
              <a:rPr lang="de-DE" dirty="0"/>
              <a:t> Project – Background, Process</a:t>
            </a:r>
          </a:p>
        </p:txBody>
      </p:sp>
      <p:sp>
        <p:nvSpPr>
          <p:cNvPr id="3" name="Rechteck 2">
            <a:extLst>
              <a:ext uri="{FF2B5EF4-FFF2-40B4-BE49-F238E27FC236}">
                <a16:creationId xmlns:a16="http://schemas.microsoft.com/office/drawing/2014/main" id="{2F092CBC-9DEE-536B-3081-1AD815685033}"/>
              </a:ext>
            </a:extLst>
          </p:cNvPr>
          <p:cNvSpPr/>
          <p:nvPr/>
        </p:nvSpPr>
        <p:spPr bwMode="auto">
          <a:xfrm>
            <a:off x="1775520" y="4653136"/>
            <a:ext cx="8784976" cy="1152128"/>
          </a:xfrm>
          <a:prstGeom prst="rect">
            <a:avLst/>
          </a:prstGeom>
          <a:solidFill>
            <a:schemeClr val="bg1"/>
          </a:solidFill>
          <a:ln w="9525" algn="ctr">
            <a:noFill/>
            <a:round/>
            <a:headEnd/>
            <a:tailEnd/>
          </a:ln>
        </p:spPr>
        <p:txBody>
          <a:bodyPr lIns="108000" tIns="108000" rIns="90000" bIns="46800" rtlCol="0" anchor="ctr"/>
          <a:lstStyle/>
          <a:p>
            <a:pPr marL="171450" indent="-171450" algn="ctr" eaLnBrk="0" fontAlgn="base" hangingPunct="0">
              <a:spcBef>
                <a:spcPct val="0"/>
              </a:spcBef>
              <a:spcAft>
                <a:spcPct val="0"/>
              </a:spcAft>
              <a:buClr>
                <a:srgbClr val="2C4592"/>
              </a:buClr>
              <a:buFont typeface="Wingdings" pitchFamily="2" charset="2"/>
              <a:buChar char="§"/>
            </a:pPr>
            <a:endParaRPr lang="de-DE" sz="1200" kern="0" dirty="0">
              <a:solidFill>
                <a:srgbClr val="000000"/>
              </a:solidFill>
              <a:latin typeface="Arial" charset="0"/>
              <a:cs typeface="Arial" charset="0"/>
            </a:endParaRPr>
          </a:p>
        </p:txBody>
      </p:sp>
    </p:spTree>
    <p:extLst>
      <p:ext uri="{BB962C8B-B14F-4D97-AF65-F5344CB8AC3E}">
        <p14:creationId xmlns:p14="http://schemas.microsoft.com/office/powerpoint/2010/main" val="1606115761"/>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spect="1" noChangeArrowheads="1"/>
          </p:cNvSpPr>
          <p:nvPr/>
        </p:nvSpPr>
        <p:spPr bwMode="auto">
          <a:xfrm>
            <a:off x="1867842" y="1268760"/>
            <a:ext cx="95567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64592" algn="l" rtl="0" eaLnBrk="0" fontAlgn="base" hangingPunct="0">
              <a:spcBef>
                <a:spcPts val="600"/>
              </a:spcBef>
              <a:spcAft>
                <a:spcPct val="0"/>
              </a:spcAft>
              <a:buClr>
                <a:srgbClr val="2C4592"/>
              </a:buClr>
              <a:buFont typeface="Wingdings" pitchFamily="2" charset="2"/>
              <a:buChar char="§"/>
              <a:defRPr sz="18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Symbol" pitchFamily="18" charset="2"/>
              <a:buChar char=""/>
              <a:defRPr sz="1400">
                <a:solidFill>
                  <a:schemeClr val="tx1"/>
                </a:solidFill>
                <a:latin typeface="+mn-lt"/>
              </a:defRPr>
            </a:lvl2pPr>
            <a:lvl3pPr marL="1060450" indent="-91440" algn="l" rtl="0" eaLnBrk="0" fontAlgn="base" hangingPunct="0">
              <a:spcBef>
                <a:spcPts val="600"/>
              </a:spcBef>
              <a:spcAft>
                <a:spcPct val="0"/>
              </a:spcAft>
              <a:buClr>
                <a:srgbClr val="808FBE"/>
              </a:buClr>
              <a:buFont typeface="Arial" pitchFamily="34" charset="0"/>
              <a:buChar char="•"/>
              <a:defRPr sz="1400" baseline="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defTabSz="361950">
              <a:spcBef>
                <a:spcPts val="1200"/>
              </a:spcBef>
            </a:pPr>
            <a:r>
              <a:rPr lang="en-US" dirty="0">
                <a:solidFill>
                  <a:srgbClr val="000000"/>
                </a:solidFill>
                <a:latin typeface="Arial"/>
                <a:ea typeface="Aptos" panose="020B0004020202020204" pitchFamily="34" charset="0"/>
                <a:cs typeface="Calibri" panose="020F0502020204030204" pitchFamily="34" charset="0"/>
              </a:rPr>
              <a:t>	2004, introduction of IFRS 3 </a:t>
            </a:r>
            <a:r>
              <a:rPr lang="en-US" dirty="0">
                <a:solidFill>
                  <a:srgbClr val="000000"/>
                </a:solidFill>
                <a:latin typeface="Aptos" panose="020B0004020202020204" pitchFamily="34" charset="0"/>
                <a:ea typeface="Aptos" panose="020B0004020202020204" pitchFamily="34" charset="0"/>
                <a:cs typeface="Aptos" panose="020B0004020202020204" pitchFamily="34" charset="0"/>
              </a:rPr>
              <a:t> </a:t>
            </a:r>
            <a:r>
              <a:rPr lang="en-US" dirty="0">
                <a:solidFill>
                  <a:srgbClr val="000000"/>
                </a:solidFill>
                <a:latin typeface="Arial"/>
                <a:ea typeface="Aptos" panose="020B0004020202020204" pitchFamily="34" charset="0"/>
                <a:cs typeface="Aptos" panose="020B0004020202020204" pitchFamily="34" charset="0"/>
              </a:rPr>
              <a:t>	</a:t>
            </a:r>
          </a:p>
          <a:p>
            <a:pPr defTabSz="361950">
              <a:spcBef>
                <a:spcPts val="1200"/>
              </a:spcBef>
            </a:pPr>
            <a:r>
              <a:rPr lang="en-US" dirty="0">
                <a:solidFill>
                  <a:srgbClr val="000000"/>
                </a:solidFill>
                <a:latin typeface="Arial"/>
                <a:ea typeface="Aptos" panose="020B0004020202020204" pitchFamily="34" charset="0"/>
                <a:cs typeface="Calibri" panose="020F0502020204030204" pitchFamily="34" charset="0"/>
              </a:rPr>
              <a:t>	2013/14, </a:t>
            </a:r>
            <a:r>
              <a:rPr lang="en-US" dirty="0">
                <a:solidFill>
                  <a:srgbClr val="000000"/>
                </a:solidFill>
                <a:latin typeface="Arial"/>
                <a:cs typeface="Calibri" panose="020F0502020204030204" pitchFamily="34" charset="0"/>
              </a:rPr>
              <a:t>Post-Implementation Review of IFRS 3 (IASB 2015)</a:t>
            </a:r>
          </a:p>
          <a:p>
            <a:pPr defTabSz="361950">
              <a:spcBef>
                <a:spcPts val="1200"/>
              </a:spcBef>
            </a:pPr>
            <a:r>
              <a:rPr lang="en-US" dirty="0">
                <a:solidFill>
                  <a:srgbClr val="000000"/>
                </a:solidFill>
                <a:latin typeface="Arial"/>
                <a:cs typeface="Calibri" panose="020F0502020204030204" pitchFamily="34" charset="0"/>
              </a:rPr>
              <a:t>	</a:t>
            </a:r>
            <a:r>
              <a:rPr lang="en-US" b="1" dirty="0">
                <a:solidFill>
                  <a:srgbClr val="000000"/>
                </a:solidFill>
                <a:latin typeface="Arial"/>
                <a:cs typeface="Calibri" panose="020F0502020204030204" pitchFamily="34" charset="0"/>
              </a:rPr>
              <a:t>March 2020, Discussion Paper </a:t>
            </a:r>
            <a:r>
              <a:rPr lang="en-US" dirty="0">
                <a:solidFill>
                  <a:srgbClr val="000000"/>
                </a:solidFill>
                <a:latin typeface="Arial"/>
                <a:cs typeface="Calibri" panose="020F0502020204030204" pitchFamily="34" charset="0"/>
              </a:rPr>
              <a:t> </a:t>
            </a:r>
            <a:br>
              <a:rPr lang="en-US" dirty="0">
                <a:solidFill>
                  <a:srgbClr val="000000"/>
                </a:solidFill>
                <a:latin typeface="Arial"/>
                <a:cs typeface="Calibri" panose="020F0502020204030204" pitchFamily="34" charset="0"/>
              </a:rPr>
            </a:br>
            <a:r>
              <a:rPr lang="en-US" dirty="0">
                <a:solidFill>
                  <a:srgbClr val="000000"/>
                </a:solidFill>
                <a:latin typeface="Arial"/>
                <a:cs typeface="Calibri" panose="020F0502020204030204" pitchFamily="34" charset="0"/>
              </a:rPr>
              <a:t>	main preliminary views:</a:t>
            </a:r>
            <a:br>
              <a:rPr lang="en-US" dirty="0">
                <a:solidFill>
                  <a:srgbClr val="000000"/>
                </a:solidFill>
                <a:latin typeface="Arial"/>
                <a:cs typeface="Calibri" panose="020F0502020204030204" pitchFamily="34" charset="0"/>
              </a:rPr>
            </a:br>
            <a:r>
              <a:rPr lang="en-US" dirty="0">
                <a:solidFill>
                  <a:srgbClr val="000000"/>
                </a:solidFill>
                <a:latin typeface="Arial"/>
                <a:cs typeface="Calibri" panose="020F0502020204030204" pitchFamily="34" charset="0"/>
              </a:rPr>
              <a:t>	-  no re-introduction of amortization</a:t>
            </a:r>
            <a:br>
              <a:rPr lang="en-US" dirty="0">
                <a:solidFill>
                  <a:srgbClr val="000000"/>
                </a:solidFill>
                <a:latin typeface="Arial"/>
                <a:cs typeface="Calibri" panose="020F0502020204030204" pitchFamily="34" charset="0"/>
              </a:rPr>
            </a:br>
            <a:r>
              <a:rPr lang="en-US" dirty="0">
                <a:solidFill>
                  <a:srgbClr val="000000"/>
                </a:solidFill>
                <a:latin typeface="Arial"/>
                <a:cs typeface="Calibri" panose="020F0502020204030204" pitchFamily="34" charset="0"/>
              </a:rPr>
              <a:t>	-  no substantial changes to impairment testing (headroom approach, etc.)</a:t>
            </a:r>
            <a:br>
              <a:rPr lang="en-US" dirty="0">
                <a:solidFill>
                  <a:srgbClr val="000000"/>
                </a:solidFill>
                <a:latin typeface="Arial"/>
                <a:cs typeface="Calibri" panose="020F0502020204030204" pitchFamily="34" charset="0"/>
              </a:rPr>
            </a:br>
            <a:r>
              <a:rPr lang="en-US" dirty="0">
                <a:solidFill>
                  <a:srgbClr val="000000"/>
                </a:solidFill>
                <a:latin typeface="Arial"/>
                <a:cs typeface="Calibri" panose="020F0502020204030204" pitchFamily="34" charset="0"/>
              </a:rPr>
              <a:t>	-  improved disclosure requirements </a:t>
            </a:r>
            <a:br>
              <a:rPr lang="en-US" dirty="0">
                <a:solidFill>
                  <a:srgbClr val="000000"/>
                </a:solidFill>
                <a:latin typeface="Arial"/>
                <a:cs typeface="Calibri" panose="020F0502020204030204" pitchFamily="34" charset="0"/>
              </a:rPr>
            </a:br>
            <a:endParaRPr lang="en-US" dirty="0">
              <a:solidFill>
                <a:srgbClr val="000000"/>
              </a:solidFill>
              <a:latin typeface="Arial"/>
              <a:cs typeface="Calibri" panose="020F0502020204030204" pitchFamily="34" charset="0"/>
            </a:endParaRPr>
          </a:p>
          <a:p>
            <a:pPr defTabSz="361950">
              <a:spcBef>
                <a:spcPts val="1200"/>
              </a:spcBef>
            </a:pPr>
            <a:r>
              <a:rPr lang="en-US" dirty="0">
                <a:solidFill>
                  <a:srgbClr val="000000"/>
                </a:solidFill>
                <a:latin typeface="Arial"/>
                <a:cs typeface="Calibri" panose="020F0502020204030204" pitchFamily="34" charset="0"/>
              </a:rPr>
              <a:t>	</a:t>
            </a:r>
            <a:r>
              <a:rPr lang="en-US" b="1" dirty="0">
                <a:solidFill>
                  <a:srgbClr val="000000"/>
                </a:solidFill>
                <a:latin typeface="Arial"/>
                <a:cs typeface="Calibri" panose="020F0502020204030204" pitchFamily="34" charset="0"/>
              </a:rPr>
              <a:t>2018, FASB goodwill accounting project</a:t>
            </a:r>
            <a:br>
              <a:rPr lang="en-US" dirty="0">
                <a:solidFill>
                  <a:srgbClr val="000000"/>
                </a:solidFill>
                <a:latin typeface="Arial"/>
                <a:cs typeface="Calibri" panose="020F0502020204030204" pitchFamily="34" charset="0"/>
              </a:rPr>
            </a:br>
            <a:r>
              <a:rPr lang="en-US" dirty="0">
                <a:solidFill>
                  <a:srgbClr val="000000"/>
                </a:solidFill>
                <a:latin typeface="Arial"/>
                <a:cs typeface="Calibri" panose="020F0502020204030204" pitchFamily="34" charset="0"/>
              </a:rPr>
              <a:t>	</a:t>
            </a:r>
            <a:r>
              <a:rPr lang="en-US" b="1" dirty="0">
                <a:solidFill>
                  <a:srgbClr val="000000"/>
                </a:solidFill>
                <a:latin typeface="Arial"/>
                <a:cs typeface="Calibri" panose="020F0502020204030204" pitchFamily="34" charset="0"/>
              </a:rPr>
              <a:t>Dec. 2020, FASB tentatively decides to reintroduce </a:t>
            </a:r>
            <a:r>
              <a:rPr lang="en-US" b="1" dirty="0" err="1">
                <a:solidFill>
                  <a:srgbClr val="000000"/>
                </a:solidFill>
                <a:latin typeface="Arial"/>
                <a:cs typeface="Calibri" panose="020F0502020204030204" pitchFamily="34" charset="0"/>
              </a:rPr>
              <a:t>amortisation</a:t>
            </a:r>
            <a:r>
              <a:rPr lang="en-US" dirty="0">
                <a:solidFill>
                  <a:srgbClr val="000000"/>
                </a:solidFill>
                <a:latin typeface="Arial"/>
                <a:cs typeface="Calibri" panose="020F0502020204030204" pitchFamily="34" charset="0"/>
              </a:rPr>
              <a:t> </a:t>
            </a:r>
          </a:p>
          <a:p>
            <a:pPr defTabSz="361950">
              <a:spcBef>
                <a:spcPts val="1200"/>
              </a:spcBef>
            </a:pPr>
            <a:r>
              <a:rPr lang="en-US" dirty="0">
                <a:solidFill>
                  <a:srgbClr val="000000"/>
                </a:solidFill>
                <a:latin typeface="Arial"/>
                <a:cs typeface="Calibri" panose="020F0502020204030204" pitchFamily="34" charset="0"/>
              </a:rPr>
              <a:t>	</a:t>
            </a:r>
            <a:r>
              <a:rPr lang="en-US" b="1" dirty="0">
                <a:solidFill>
                  <a:srgbClr val="000000"/>
                </a:solidFill>
                <a:latin typeface="Arial"/>
                <a:cs typeface="Calibri" panose="020F0502020204030204" pitchFamily="34" charset="0"/>
              </a:rPr>
              <a:t>June 2022, FASB removes goodwill project from agenda</a:t>
            </a:r>
            <a:br>
              <a:rPr lang="en-US" dirty="0">
                <a:solidFill>
                  <a:srgbClr val="000000"/>
                </a:solidFill>
                <a:latin typeface="Arial"/>
                <a:cs typeface="Calibri" panose="020F0502020204030204" pitchFamily="34" charset="0"/>
              </a:rPr>
            </a:br>
            <a:r>
              <a:rPr lang="en-US" dirty="0">
                <a:solidFill>
                  <a:srgbClr val="000000"/>
                </a:solidFill>
                <a:latin typeface="Arial"/>
                <a:cs typeface="Calibri" panose="020F0502020204030204" pitchFamily="34" charset="0"/>
              </a:rPr>
              <a:t>  </a:t>
            </a:r>
          </a:p>
          <a:p>
            <a:pPr defTabSz="361950">
              <a:spcBef>
                <a:spcPts val="1200"/>
              </a:spcBef>
            </a:pPr>
            <a:r>
              <a:rPr lang="en-US" dirty="0">
                <a:solidFill>
                  <a:srgbClr val="000000"/>
                </a:solidFill>
                <a:latin typeface="Arial"/>
                <a:ea typeface="Aptos" panose="020B0004020202020204" pitchFamily="34" charset="0"/>
                <a:cs typeface="Calibri" panose="020F0502020204030204" pitchFamily="34" charset="0"/>
              </a:rPr>
              <a:t>	</a:t>
            </a:r>
            <a:r>
              <a:rPr lang="en-US" b="1" dirty="0">
                <a:solidFill>
                  <a:srgbClr val="000000"/>
                </a:solidFill>
                <a:latin typeface="Arial"/>
                <a:ea typeface="Aptos" panose="020B0004020202020204" pitchFamily="34" charset="0"/>
                <a:cs typeface="Calibri" panose="020F0502020204030204" pitchFamily="34" charset="0"/>
              </a:rPr>
              <a:t>November 2022, IASB votes to </a:t>
            </a:r>
            <a:r>
              <a:rPr lang="en-US" b="1" dirty="0">
                <a:solidFill>
                  <a:srgbClr val="000000"/>
                </a:solidFill>
                <a:latin typeface="Arial"/>
                <a:cs typeface="Calibri" panose="020F0502020204030204" pitchFamily="34" charset="0"/>
              </a:rPr>
              <a:t>retain the impairment-only approach</a:t>
            </a:r>
            <a:endParaRPr lang="en-US" dirty="0">
              <a:solidFill>
                <a:srgbClr val="000000"/>
              </a:solidFill>
              <a:latin typeface="Arial"/>
              <a:cs typeface="Calibri" panose="020F0502020204030204" pitchFamily="34" charset="0"/>
            </a:endParaRPr>
          </a:p>
        </p:txBody>
      </p:sp>
      <p:sp>
        <p:nvSpPr>
          <p:cNvPr id="2" name="Titel 1">
            <a:extLst>
              <a:ext uri="{FF2B5EF4-FFF2-40B4-BE49-F238E27FC236}">
                <a16:creationId xmlns:a16="http://schemas.microsoft.com/office/drawing/2014/main" id="{A70F1E51-9368-FC5F-485C-923F614A514F}"/>
              </a:ext>
            </a:extLst>
          </p:cNvPr>
          <p:cNvSpPr>
            <a:spLocks noGrp="1"/>
          </p:cNvSpPr>
          <p:nvPr>
            <p:ph type="title"/>
          </p:nvPr>
        </p:nvSpPr>
        <p:spPr/>
        <p:txBody>
          <a:bodyPr/>
          <a:lstStyle/>
          <a:p>
            <a:r>
              <a:rPr lang="de-DE" dirty="0"/>
              <a:t>The </a:t>
            </a:r>
            <a:r>
              <a:rPr lang="de-DE" dirty="0" err="1"/>
              <a:t>IASB‘s</a:t>
            </a:r>
            <a:r>
              <a:rPr lang="de-DE" dirty="0"/>
              <a:t> Business </a:t>
            </a:r>
            <a:r>
              <a:rPr lang="de-DE" dirty="0" err="1"/>
              <a:t>Combinations</a:t>
            </a:r>
            <a:r>
              <a:rPr lang="de-DE" dirty="0"/>
              <a:t> Project – Background, Process</a:t>
            </a:r>
          </a:p>
        </p:txBody>
      </p:sp>
    </p:spTree>
    <p:extLst>
      <p:ext uri="{BB962C8B-B14F-4D97-AF65-F5344CB8AC3E}">
        <p14:creationId xmlns:p14="http://schemas.microsoft.com/office/powerpoint/2010/main" val="1077983573"/>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spect="1" noChangeArrowheads="1"/>
          </p:cNvSpPr>
          <p:nvPr/>
        </p:nvSpPr>
        <p:spPr bwMode="auto">
          <a:xfrm>
            <a:off x="1867842" y="1485354"/>
            <a:ext cx="95567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64592" algn="l" rtl="0" eaLnBrk="0" fontAlgn="base" hangingPunct="0">
              <a:spcBef>
                <a:spcPts val="600"/>
              </a:spcBef>
              <a:spcAft>
                <a:spcPct val="0"/>
              </a:spcAft>
              <a:buClr>
                <a:srgbClr val="2C4592"/>
              </a:buClr>
              <a:buFont typeface="Wingdings" pitchFamily="2" charset="2"/>
              <a:buChar char="§"/>
              <a:defRPr sz="18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Symbol" pitchFamily="18" charset="2"/>
              <a:buChar char=""/>
              <a:defRPr sz="1400">
                <a:solidFill>
                  <a:schemeClr val="tx1"/>
                </a:solidFill>
                <a:latin typeface="+mn-lt"/>
              </a:defRPr>
            </a:lvl2pPr>
            <a:lvl3pPr marL="1060450" indent="-91440" algn="l" rtl="0" eaLnBrk="0" fontAlgn="base" hangingPunct="0">
              <a:spcBef>
                <a:spcPts val="600"/>
              </a:spcBef>
              <a:spcAft>
                <a:spcPct val="0"/>
              </a:spcAft>
              <a:buClr>
                <a:srgbClr val="808FBE"/>
              </a:buClr>
              <a:buFont typeface="Arial" pitchFamily="34" charset="0"/>
              <a:buChar char="•"/>
              <a:defRPr sz="1400" baseline="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marL="14796" indent="0" defTabSz="361950">
              <a:spcBef>
                <a:spcPts val="1200"/>
              </a:spcBef>
              <a:buNone/>
            </a:pPr>
            <a:r>
              <a:rPr lang="en-US" b="1" dirty="0">
                <a:solidFill>
                  <a:srgbClr val="000000"/>
                </a:solidFill>
                <a:latin typeface="Arial"/>
                <a:cs typeface="Calibri" panose="020F0502020204030204" pitchFamily="34" charset="0"/>
              </a:rPr>
              <a:t>- -  interdependency of FASB, IASB decision-making </a:t>
            </a:r>
            <a:br>
              <a:rPr lang="en-US" b="1" dirty="0">
                <a:solidFill>
                  <a:srgbClr val="000000"/>
                </a:solidFill>
                <a:latin typeface="Arial"/>
                <a:cs typeface="Calibri" panose="020F0502020204030204" pitchFamily="34" charset="0"/>
              </a:rPr>
            </a:br>
            <a:r>
              <a:rPr lang="en-US" b="1" dirty="0">
                <a:solidFill>
                  <a:srgbClr val="000000"/>
                </a:solidFill>
                <a:latin typeface="Arial"/>
                <a:cs typeface="Calibri" panose="020F0502020204030204" pitchFamily="34" charset="0"/>
              </a:rPr>
              <a:t>     </a:t>
            </a:r>
            <a:r>
              <a:rPr lang="en-US" dirty="0">
                <a:solidFill>
                  <a:srgbClr val="000000"/>
                </a:solidFill>
                <a:latin typeface="Arial"/>
                <a:cs typeface="Calibri" panose="020F0502020204030204" pitchFamily="34" charset="0"/>
              </a:rPr>
              <a:t>comparability, convergence –  </a:t>
            </a:r>
            <a:r>
              <a:rPr lang="en-US" i="1" dirty="0">
                <a:solidFill>
                  <a:srgbClr val="000000"/>
                </a:solidFill>
                <a:latin typeface="Arial"/>
                <a:cs typeface="Calibri" panose="020F0502020204030204" pitchFamily="34" charset="0"/>
              </a:rPr>
              <a:t>also:</a:t>
            </a:r>
            <a:r>
              <a:rPr lang="en-US" dirty="0">
                <a:solidFill>
                  <a:srgbClr val="000000"/>
                </a:solidFill>
                <a:latin typeface="Arial"/>
                <a:cs typeface="Calibri" panose="020F0502020204030204" pitchFamily="34" charset="0"/>
              </a:rPr>
              <a:t> timing of events!</a:t>
            </a:r>
            <a:br>
              <a:rPr lang="en-US" dirty="0">
                <a:solidFill>
                  <a:srgbClr val="000000"/>
                </a:solidFill>
                <a:latin typeface="Arial"/>
                <a:cs typeface="Calibri" panose="020F0502020204030204" pitchFamily="34" charset="0"/>
              </a:rPr>
            </a:br>
            <a:endParaRPr lang="en-US" dirty="0">
              <a:solidFill>
                <a:srgbClr val="000000"/>
              </a:solidFill>
              <a:latin typeface="Arial"/>
              <a:cs typeface="Calibri" panose="020F0502020204030204" pitchFamily="34" charset="0"/>
            </a:endParaRPr>
          </a:p>
          <a:p>
            <a:pPr marL="14796" indent="0" defTabSz="361950">
              <a:spcBef>
                <a:spcPts val="1200"/>
              </a:spcBef>
              <a:buNone/>
            </a:pPr>
            <a:r>
              <a:rPr lang="en-US" b="1" dirty="0">
                <a:solidFill>
                  <a:srgbClr val="000000"/>
                </a:solidFill>
                <a:latin typeface="Arial"/>
                <a:cs typeface="Calibri" panose="020F0502020204030204" pitchFamily="34" charset="0"/>
              </a:rPr>
              <a:t>- -  path dependency</a:t>
            </a:r>
            <a:br>
              <a:rPr lang="en-US" b="1" dirty="0">
                <a:solidFill>
                  <a:srgbClr val="000000"/>
                </a:solidFill>
                <a:latin typeface="Arial"/>
                <a:cs typeface="Calibri" panose="020F0502020204030204" pitchFamily="34" charset="0"/>
              </a:rPr>
            </a:br>
            <a:r>
              <a:rPr lang="en-US" b="1" dirty="0">
                <a:solidFill>
                  <a:srgbClr val="000000"/>
                </a:solidFill>
                <a:latin typeface="Arial"/>
                <a:cs typeface="Calibri" panose="020F0502020204030204" pitchFamily="34" charset="0"/>
              </a:rPr>
              <a:t>	</a:t>
            </a:r>
            <a:r>
              <a:rPr lang="en-US" dirty="0">
                <a:solidFill>
                  <a:srgbClr val="000000"/>
                </a:solidFill>
                <a:latin typeface="Arial"/>
                <a:cs typeface="Calibri" panose="020F0502020204030204" pitchFamily="34" charset="0"/>
              </a:rPr>
              <a:t>changing an existing standard vs. developing new standard </a:t>
            </a:r>
            <a:br>
              <a:rPr lang="en-US" dirty="0">
                <a:solidFill>
                  <a:srgbClr val="000000"/>
                </a:solidFill>
                <a:latin typeface="Arial"/>
                <a:cs typeface="Calibri" panose="020F0502020204030204" pitchFamily="34" charset="0"/>
              </a:rPr>
            </a:br>
            <a:r>
              <a:rPr lang="en-US" dirty="0">
                <a:solidFill>
                  <a:srgbClr val="000000"/>
                </a:solidFill>
                <a:latin typeface="Arial"/>
                <a:cs typeface="Calibri" panose="020F0502020204030204" pitchFamily="34" charset="0"/>
              </a:rPr>
              <a:t>	</a:t>
            </a:r>
            <a:r>
              <a:rPr lang="en-US" sz="1600" i="1" dirty="0">
                <a:solidFill>
                  <a:srgbClr val="000000"/>
                </a:solidFill>
                <a:latin typeface="Arial"/>
                <a:cs typeface="Calibri" panose="020F0502020204030204" pitchFamily="34" charset="0"/>
              </a:rPr>
              <a:t>(see IASB ED </a:t>
            </a:r>
            <a:r>
              <a:rPr lang="de-DE" sz="1600" i="1" dirty="0">
                <a:solidFill>
                  <a:srgbClr val="000000"/>
                </a:solidFill>
                <a:latin typeface="Arial"/>
                <a:cs typeface="Calibri" panose="020F0502020204030204" pitchFamily="34" charset="0"/>
              </a:rPr>
              <a:t>Business </a:t>
            </a:r>
            <a:r>
              <a:rPr lang="de-DE" sz="1600" i="1" dirty="0" err="1">
                <a:solidFill>
                  <a:srgbClr val="000000"/>
                </a:solidFill>
                <a:latin typeface="Arial"/>
                <a:cs typeface="Calibri" panose="020F0502020204030204" pitchFamily="34" charset="0"/>
              </a:rPr>
              <a:t>Combinations</a:t>
            </a:r>
            <a:r>
              <a:rPr lang="de-DE" sz="1600" i="1" dirty="0">
                <a:solidFill>
                  <a:srgbClr val="000000"/>
                </a:solidFill>
                <a:latin typeface="Arial"/>
                <a:cs typeface="Calibri" panose="020F0502020204030204" pitchFamily="34" charset="0"/>
              </a:rPr>
              <a:t>, </a:t>
            </a:r>
            <a:r>
              <a:rPr lang="de-DE" sz="1600" i="1" dirty="0" err="1">
                <a:solidFill>
                  <a:srgbClr val="000000"/>
                </a:solidFill>
                <a:latin typeface="Arial"/>
                <a:cs typeface="Calibri" panose="020F0502020204030204" pitchFamily="34" charset="0"/>
              </a:rPr>
              <a:t>para</a:t>
            </a:r>
            <a:r>
              <a:rPr lang="de-DE" sz="1600" i="1" dirty="0">
                <a:solidFill>
                  <a:srgbClr val="000000"/>
                </a:solidFill>
                <a:latin typeface="Arial"/>
                <a:cs typeface="Calibri" panose="020F0502020204030204" pitchFamily="34" charset="0"/>
              </a:rPr>
              <a:t>. BC 232 and 233)</a:t>
            </a:r>
            <a:br>
              <a:rPr lang="en-US" dirty="0">
                <a:solidFill>
                  <a:srgbClr val="000000"/>
                </a:solidFill>
                <a:latin typeface="Arial"/>
                <a:cs typeface="Calibri" panose="020F0502020204030204" pitchFamily="34" charset="0"/>
              </a:rPr>
            </a:br>
            <a:endParaRPr lang="en-US" dirty="0">
              <a:solidFill>
                <a:srgbClr val="000000"/>
              </a:solidFill>
              <a:latin typeface="Arial"/>
              <a:cs typeface="Calibri" panose="020F0502020204030204" pitchFamily="34" charset="0"/>
            </a:endParaRPr>
          </a:p>
        </p:txBody>
      </p:sp>
      <p:sp>
        <p:nvSpPr>
          <p:cNvPr id="2" name="Titel 1">
            <a:extLst>
              <a:ext uri="{FF2B5EF4-FFF2-40B4-BE49-F238E27FC236}">
                <a16:creationId xmlns:a16="http://schemas.microsoft.com/office/drawing/2014/main" id="{A70F1E51-9368-FC5F-485C-923F614A514F}"/>
              </a:ext>
            </a:extLst>
          </p:cNvPr>
          <p:cNvSpPr>
            <a:spLocks noGrp="1"/>
          </p:cNvSpPr>
          <p:nvPr>
            <p:ph type="title"/>
          </p:nvPr>
        </p:nvSpPr>
        <p:spPr/>
        <p:txBody>
          <a:bodyPr/>
          <a:lstStyle/>
          <a:p>
            <a:r>
              <a:rPr lang="de-DE" dirty="0"/>
              <a:t>The </a:t>
            </a:r>
            <a:r>
              <a:rPr lang="de-DE" dirty="0" err="1"/>
              <a:t>IASB‘s</a:t>
            </a:r>
            <a:r>
              <a:rPr lang="de-DE" dirty="0"/>
              <a:t> Business </a:t>
            </a:r>
            <a:r>
              <a:rPr lang="de-DE" dirty="0" err="1"/>
              <a:t>Combinations</a:t>
            </a:r>
            <a:r>
              <a:rPr lang="de-DE" dirty="0"/>
              <a:t> Project – Background, Process</a:t>
            </a:r>
          </a:p>
        </p:txBody>
      </p:sp>
    </p:spTree>
    <p:extLst>
      <p:ext uri="{BB962C8B-B14F-4D97-AF65-F5344CB8AC3E}">
        <p14:creationId xmlns:p14="http://schemas.microsoft.com/office/powerpoint/2010/main" val="3583173932"/>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0F1E51-9368-FC5F-485C-923F614A514F}"/>
              </a:ext>
            </a:extLst>
          </p:cNvPr>
          <p:cNvSpPr>
            <a:spLocks noGrp="1"/>
          </p:cNvSpPr>
          <p:nvPr>
            <p:ph type="title"/>
          </p:nvPr>
        </p:nvSpPr>
        <p:spPr/>
        <p:txBody>
          <a:bodyPr/>
          <a:lstStyle/>
          <a:p>
            <a:r>
              <a:rPr lang="de-DE" dirty="0"/>
              <a:t>Disclosures – Academic research</a:t>
            </a:r>
          </a:p>
        </p:txBody>
      </p:sp>
    </p:spTree>
    <p:extLst>
      <p:ext uri="{BB962C8B-B14F-4D97-AF65-F5344CB8AC3E}">
        <p14:creationId xmlns:p14="http://schemas.microsoft.com/office/powerpoint/2010/main" val="1093284850"/>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spect="1" noChangeArrowheads="1"/>
          </p:cNvSpPr>
          <p:nvPr/>
        </p:nvSpPr>
        <p:spPr bwMode="auto">
          <a:xfrm>
            <a:off x="1795834" y="1341338"/>
            <a:ext cx="95567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64592" algn="l" rtl="0" eaLnBrk="0" fontAlgn="base" hangingPunct="0">
              <a:spcBef>
                <a:spcPts val="600"/>
              </a:spcBef>
              <a:spcAft>
                <a:spcPct val="0"/>
              </a:spcAft>
              <a:buClr>
                <a:srgbClr val="2C4592"/>
              </a:buClr>
              <a:buFont typeface="Wingdings" pitchFamily="2" charset="2"/>
              <a:buChar char="§"/>
              <a:defRPr sz="18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Symbol" pitchFamily="18" charset="2"/>
              <a:buChar char=""/>
              <a:defRPr sz="1400">
                <a:solidFill>
                  <a:schemeClr val="tx1"/>
                </a:solidFill>
                <a:latin typeface="+mn-lt"/>
              </a:defRPr>
            </a:lvl2pPr>
            <a:lvl3pPr marL="1060450" indent="-91440" algn="l" rtl="0" eaLnBrk="0" fontAlgn="base" hangingPunct="0">
              <a:spcBef>
                <a:spcPts val="600"/>
              </a:spcBef>
              <a:spcAft>
                <a:spcPct val="0"/>
              </a:spcAft>
              <a:buClr>
                <a:srgbClr val="808FBE"/>
              </a:buClr>
              <a:buFont typeface="Arial" pitchFamily="34" charset="0"/>
              <a:buChar char="•"/>
              <a:defRPr sz="1400" baseline="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marL="357188" indent="-341313" defTabSz="357188">
              <a:lnSpc>
                <a:spcPct val="120000"/>
              </a:lnSpc>
              <a:spcBef>
                <a:spcPts val="1200"/>
              </a:spcBef>
              <a:tabLst>
                <a:tab pos="357188" algn="l"/>
              </a:tabLst>
            </a:pPr>
            <a:r>
              <a:rPr lang="en-US" b="1" dirty="0">
                <a:solidFill>
                  <a:srgbClr val="000000"/>
                </a:solidFill>
                <a:latin typeface="Arial"/>
                <a:ea typeface="Aptos" panose="020B0004020202020204" pitchFamily="34" charset="0"/>
                <a:cs typeface="Aptos" panose="020B0004020202020204" pitchFamily="34" charset="0"/>
              </a:rPr>
              <a:t>Different definitions of </a:t>
            </a:r>
            <a:r>
              <a:rPr lang="en-US" b="1" i="1" dirty="0">
                <a:solidFill>
                  <a:srgbClr val="000000"/>
                </a:solidFill>
                <a:latin typeface="Arial"/>
                <a:ea typeface="Aptos" panose="020B0004020202020204" pitchFamily="34" charset="0"/>
                <a:cs typeface="Aptos" panose="020B0004020202020204" pitchFamily="34" charset="0"/>
              </a:rPr>
              <a:t>disclose, disclosure </a:t>
            </a:r>
            <a:br>
              <a:rPr lang="en-US" i="1" dirty="0">
                <a:solidFill>
                  <a:srgbClr val="000000"/>
                </a:solidFill>
                <a:latin typeface="Arial"/>
                <a:ea typeface="Aptos" panose="020B0004020202020204" pitchFamily="34" charset="0"/>
                <a:cs typeface="Aptos" panose="020B0004020202020204" pitchFamily="34" charset="0"/>
              </a:rPr>
            </a:br>
            <a:r>
              <a:rPr lang="en-US" dirty="0">
                <a:solidFill>
                  <a:srgbClr val="000000"/>
                </a:solidFill>
                <a:latin typeface="Arial"/>
                <a:ea typeface="Aptos" panose="020B0004020202020204" pitchFamily="34" charset="0"/>
                <a:cs typeface="Aptos" panose="020B0004020202020204" pitchFamily="34" charset="0"/>
              </a:rPr>
              <a:t>(1)  making any type of information publicly available (also: ESG/CSR)</a:t>
            </a:r>
            <a:br>
              <a:rPr lang="en-US" dirty="0">
                <a:solidFill>
                  <a:srgbClr val="000000"/>
                </a:solidFill>
                <a:latin typeface="Arial"/>
                <a:ea typeface="Aptos" panose="020B0004020202020204" pitchFamily="34" charset="0"/>
                <a:cs typeface="Aptos" panose="020B0004020202020204" pitchFamily="34" charset="0"/>
              </a:rPr>
            </a:br>
            <a:r>
              <a:rPr lang="en-US" dirty="0">
                <a:solidFill>
                  <a:srgbClr val="000000"/>
                </a:solidFill>
                <a:latin typeface="Arial"/>
                <a:ea typeface="Aptos" panose="020B0004020202020204" pitchFamily="34" charset="0"/>
                <a:cs typeface="Aptos" panose="020B0004020202020204" pitchFamily="34" charset="0"/>
              </a:rPr>
              <a:t>(2)  making financial statements publicly available </a:t>
            </a:r>
            <a:br>
              <a:rPr lang="en-US" dirty="0">
                <a:solidFill>
                  <a:srgbClr val="000000"/>
                </a:solidFill>
                <a:latin typeface="Arial"/>
                <a:ea typeface="Aptos" panose="020B0004020202020204" pitchFamily="34" charset="0"/>
                <a:cs typeface="Aptos" panose="020B0004020202020204" pitchFamily="34" charset="0"/>
              </a:rPr>
            </a:br>
            <a:r>
              <a:rPr lang="en-US" dirty="0">
                <a:solidFill>
                  <a:srgbClr val="000000"/>
                </a:solidFill>
                <a:latin typeface="Arial"/>
                <a:ea typeface="Aptos" panose="020B0004020202020204" pitchFamily="34" charset="0"/>
                <a:cs typeface="Aptos" panose="020B0004020202020204" pitchFamily="34" charset="0"/>
              </a:rPr>
              <a:t>(3)  providing information in notes to financial statements </a:t>
            </a:r>
            <a:br>
              <a:rPr lang="en-US" dirty="0">
                <a:solidFill>
                  <a:srgbClr val="000000"/>
                </a:solidFill>
                <a:latin typeface="Arial"/>
                <a:ea typeface="Aptos" panose="020B0004020202020204" pitchFamily="34" charset="0"/>
                <a:cs typeface="Aptos" panose="020B0004020202020204" pitchFamily="34" charset="0"/>
              </a:rPr>
            </a:br>
            <a:r>
              <a:rPr lang="en-US" dirty="0">
                <a:solidFill>
                  <a:srgbClr val="000000"/>
                </a:solidFill>
                <a:latin typeface="Arial"/>
                <a:ea typeface="Aptos" panose="020B0004020202020204" pitchFamily="34" charset="0"/>
                <a:cs typeface="Aptos" panose="020B0004020202020204" pitchFamily="34" charset="0"/>
              </a:rPr>
              <a:t>	</a:t>
            </a:r>
          </a:p>
          <a:p>
            <a:pPr marL="14796" indent="0" defTabSz="357188">
              <a:spcBef>
                <a:spcPts val="1200"/>
              </a:spcBef>
              <a:buNone/>
            </a:pPr>
            <a:endParaRPr lang="en-US" altLang="de-DE" dirty="0">
              <a:solidFill>
                <a:srgbClr val="000000"/>
              </a:solidFill>
              <a:latin typeface="Arial"/>
            </a:endParaRPr>
          </a:p>
        </p:txBody>
      </p:sp>
      <p:sp>
        <p:nvSpPr>
          <p:cNvPr id="2" name="Titel 1">
            <a:extLst>
              <a:ext uri="{FF2B5EF4-FFF2-40B4-BE49-F238E27FC236}">
                <a16:creationId xmlns:a16="http://schemas.microsoft.com/office/drawing/2014/main" id="{A70F1E51-9368-FC5F-485C-923F614A514F}"/>
              </a:ext>
            </a:extLst>
          </p:cNvPr>
          <p:cNvSpPr>
            <a:spLocks noGrp="1"/>
          </p:cNvSpPr>
          <p:nvPr>
            <p:ph type="title"/>
          </p:nvPr>
        </p:nvSpPr>
        <p:spPr/>
        <p:txBody>
          <a:bodyPr/>
          <a:lstStyle/>
          <a:p>
            <a:r>
              <a:rPr lang="de-DE" dirty="0"/>
              <a:t>Disclosures – Academic research</a:t>
            </a:r>
          </a:p>
        </p:txBody>
      </p:sp>
    </p:spTree>
    <p:extLst>
      <p:ext uri="{BB962C8B-B14F-4D97-AF65-F5344CB8AC3E}">
        <p14:creationId xmlns:p14="http://schemas.microsoft.com/office/powerpoint/2010/main" val="2688616851"/>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spect="1" noChangeArrowheads="1"/>
          </p:cNvSpPr>
          <p:nvPr/>
        </p:nvSpPr>
        <p:spPr bwMode="auto">
          <a:xfrm>
            <a:off x="1795834" y="1341338"/>
            <a:ext cx="95567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64592" algn="l" rtl="0" eaLnBrk="0" fontAlgn="base" hangingPunct="0">
              <a:spcBef>
                <a:spcPts val="600"/>
              </a:spcBef>
              <a:spcAft>
                <a:spcPct val="0"/>
              </a:spcAft>
              <a:buClr>
                <a:srgbClr val="2C4592"/>
              </a:buClr>
              <a:buFont typeface="Wingdings" pitchFamily="2" charset="2"/>
              <a:buChar char="§"/>
              <a:defRPr sz="18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Symbol" pitchFamily="18" charset="2"/>
              <a:buChar char=""/>
              <a:defRPr sz="1400">
                <a:solidFill>
                  <a:schemeClr val="tx1"/>
                </a:solidFill>
                <a:latin typeface="+mn-lt"/>
              </a:defRPr>
            </a:lvl2pPr>
            <a:lvl3pPr marL="1060450" indent="-91440" algn="l" rtl="0" eaLnBrk="0" fontAlgn="base" hangingPunct="0">
              <a:spcBef>
                <a:spcPts val="600"/>
              </a:spcBef>
              <a:spcAft>
                <a:spcPct val="0"/>
              </a:spcAft>
              <a:buClr>
                <a:srgbClr val="808FBE"/>
              </a:buClr>
              <a:buFont typeface="Arial" pitchFamily="34" charset="0"/>
              <a:buChar char="•"/>
              <a:defRPr sz="1400" baseline="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marL="357188" indent="-341313" defTabSz="357188">
              <a:lnSpc>
                <a:spcPct val="120000"/>
              </a:lnSpc>
              <a:spcBef>
                <a:spcPts val="1200"/>
              </a:spcBef>
              <a:tabLst>
                <a:tab pos="357188" algn="l"/>
              </a:tabLst>
            </a:pPr>
            <a:r>
              <a:rPr lang="en-US" b="1" dirty="0">
                <a:solidFill>
                  <a:srgbClr val="000000"/>
                </a:solidFill>
                <a:latin typeface="Arial"/>
                <a:ea typeface="Aptos" panose="020B0004020202020204" pitchFamily="34" charset="0"/>
                <a:cs typeface="Aptos" panose="020B0004020202020204" pitchFamily="34" charset="0"/>
              </a:rPr>
              <a:t>Different definitions of </a:t>
            </a:r>
            <a:r>
              <a:rPr lang="en-US" b="1" i="1" dirty="0">
                <a:solidFill>
                  <a:srgbClr val="000000"/>
                </a:solidFill>
                <a:latin typeface="Arial"/>
                <a:ea typeface="Aptos" panose="020B0004020202020204" pitchFamily="34" charset="0"/>
                <a:cs typeface="Aptos" panose="020B0004020202020204" pitchFamily="34" charset="0"/>
              </a:rPr>
              <a:t>disclose, disclosure </a:t>
            </a:r>
            <a:br>
              <a:rPr lang="en-US" i="1" dirty="0">
                <a:solidFill>
                  <a:srgbClr val="000000"/>
                </a:solidFill>
                <a:latin typeface="Arial"/>
                <a:ea typeface="Aptos" panose="020B0004020202020204" pitchFamily="34" charset="0"/>
                <a:cs typeface="Aptos" panose="020B0004020202020204" pitchFamily="34" charset="0"/>
              </a:rPr>
            </a:br>
            <a:r>
              <a:rPr lang="en-US" dirty="0">
                <a:solidFill>
                  <a:srgbClr val="000000"/>
                </a:solidFill>
                <a:latin typeface="Arial"/>
                <a:ea typeface="Aptos" panose="020B0004020202020204" pitchFamily="34" charset="0"/>
                <a:cs typeface="Aptos" panose="020B0004020202020204" pitchFamily="34" charset="0"/>
              </a:rPr>
              <a:t>(1)  making any type of information publicly available (also: ESG/CSR)</a:t>
            </a:r>
            <a:br>
              <a:rPr lang="en-US" dirty="0">
                <a:solidFill>
                  <a:srgbClr val="000000"/>
                </a:solidFill>
                <a:latin typeface="Arial"/>
                <a:ea typeface="Aptos" panose="020B0004020202020204" pitchFamily="34" charset="0"/>
                <a:cs typeface="Aptos" panose="020B0004020202020204" pitchFamily="34" charset="0"/>
              </a:rPr>
            </a:br>
            <a:r>
              <a:rPr lang="en-US" dirty="0">
                <a:solidFill>
                  <a:srgbClr val="000000"/>
                </a:solidFill>
                <a:latin typeface="Arial"/>
                <a:ea typeface="Aptos" panose="020B0004020202020204" pitchFamily="34" charset="0"/>
                <a:cs typeface="Aptos" panose="020B0004020202020204" pitchFamily="34" charset="0"/>
              </a:rPr>
              <a:t>(2)  making financial statements publicly available </a:t>
            </a:r>
            <a:br>
              <a:rPr lang="en-US" dirty="0">
                <a:solidFill>
                  <a:srgbClr val="000000"/>
                </a:solidFill>
                <a:latin typeface="Arial"/>
                <a:ea typeface="Aptos" panose="020B0004020202020204" pitchFamily="34" charset="0"/>
                <a:cs typeface="Aptos" panose="020B0004020202020204" pitchFamily="34" charset="0"/>
              </a:rPr>
            </a:br>
            <a:r>
              <a:rPr lang="en-US" dirty="0">
                <a:solidFill>
                  <a:srgbClr val="000000"/>
                </a:solidFill>
                <a:latin typeface="Arial"/>
                <a:ea typeface="Aptos" panose="020B0004020202020204" pitchFamily="34" charset="0"/>
                <a:cs typeface="Aptos" panose="020B0004020202020204" pitchFamily="34" charset="0"/>
              </a:rPr>
              <a:t>(3)  providing information in notes to financial statements </a:t>
            </a:r>
            <a:br>
              <a:rPr lang="en-US" dirty="0">
                <a:solidFill>
                  <a:srgbClr val="000000"/>
                </a:solidFill>
                <a:latin typeface="Arial"/>
                <a:ea typeface="Aptos" panose="020B0004020202020204" pitchFamily="34" charset="0"/>
                <a:cs typeface="Aptos" panose="020B0004020202020204" pitchFamily="34" charset="0"/>
              </a:rPr>
            </a:br>
            <a:r>
              <a:rPr lang="en-US" dirty="0">
                <a:solidFill>
                  <a:srgbClr val="000000"/>
                </a:solidFill>
                <a:latin typeface="Arial"/>
                <a:ea typeface="Aptos" panose="020B0004020202020204" pitchFamily="34" charset="0"/>
                <a:cs typeface="Aptos" panose="020B0004020202020204" pitchFamily="34" charset="0"/>
              </a:rPr>
              <a:t>	</a:t>
            </a:r>
          </a:p>
          <a:p>
            <a:pPr defTabSz="357188">
              <a:spcBef>
                <a:spcPts val="1200"/>
              </a:spcBef>
            </a:pPr>
            <a:r>
              <a:rPr lang="en-US" dirty="0">
                <a:solidFill>
                  <a:srgbClr val="000000"/>
                </a:solidFill>
                <a:latin typeface="Arial"/>
                <a:ea typeface="Aptos" panose="020B0004020202020204" pitchFamily="34" charset="0"/>
                <a:cs typeface="Aptos" panose="020B0004020202020204" pitchFamily="34" charset="0"/>
              </a:rPr>
              <a:t>	</a:t>
            </a:r>
            <a:r>
              <a:rPr lang="en-US" b="1" dirty="0">
                <a:solidFill>
                  <a:srgbClr val="000000"/>
                </a:solidFill>
                <a:latin typeface="Arial"/>
                <a:ea typeface="Aptos" panose="020B0004020202020204" pitchFamily="34" charset="0"/>
                <a:cs typeface="Aptos" panose="020B0004020202020204" pitchFamily="34" charset="0"/>
              </a:rPr>
              <a:t>Literature reviews on financial disclosure, </a:t>
            </a:r>
            <a:r>
              <a:rPr lang="en-US" dirty="0">
                <a:solidFill>
                  <a:srgbClr val="000000"/>
                </a:solidFill>
                <a:latin typeface="Arial"/>
                <a:ea typeface="Aptos" panose="020B0004020202020204" pitchFamily="34" charset="0"/>
                <a:cs typeface="Aptos" panose="020B0004020202020204" pitchFamily="34" charset="0"/>
              </a:rPr>
              <a:t>(1) and (2)</a:t>
            </a:r>
            <a:br>
              <a:rPr lang="en-US" b="1" dirty="0">
                <a:solidFill>
                  <a:srgbClr val="000000"/>
                </a:solidFill>
                <a:latin typeface="Arial"/>
                <a:ea typeface="Aptos" panose="020B0004020202020204" pitchFamily="34" charset="0"/>
                <a:cs typeface="Aptos" panose="020B0004020202020204" pitchFamily="34" charset="0"/>
              </a:rPr>
            </a:br>
            <a:r>
              <a:rPr lang="en-US" b="1" dirty="0">
                <a:solidFill>
                  <a:srgbClr val="000000"/>
                </a:solidFill>
                <a:latin typeface="Arial"/>
                <a:ea typeface="Aptos" panose="020B0004020202020204" pitchFamily="34" charset="0"/>
                <a:cs typeface="Aptos" panose="020B0004020202020204" pitchFamily="34" charset="0"/>
              </a:rPr>
              <a:t>	</a:t>
            </a:r>
            <a:r>
              <a:rPr lang="en-US" altLang="de-DE" sz="1600" dirty="0" err="1">
                <a:solidFill>
                  <a:srgbClr val="000000"/>
                </a:solidFill>
                <a:latin typeface="Arial"/>
              </a:rPr>
              <a:t>Verrechia</a:t>
            </a:r>
            <a:r>
              <a:rPr lang="en-US" altLang="de-DE" sz="1600" dirty="0">
                <a:solidFill>
                  <a:srgbClr val="000000"/>
                </a:solidFill>
                <a:latin typeface="Arial"/>
              </a:rPr>
              <a:t> JAE 2001; Healy &amp; Palepu JAE 2001; </a:t>
            </a:r>
            <a:r>
              <a:rPr lang="en-US" altLang="de-DE" sz="1600" dirty="0" err="1">
                <a:solidFill>
                  <a:srgbClr val="000000"/>
                </a:solidFill>
                <a:latin typeface="Arial"/>
              </a:rPr>
              <a:t>Botosan</a:t>
            </a:r>
            <a:r>
              <a:rPr lang="en-US" altLang="de-DE" sz="1600" dirty="0">
                <a:solidFill>
                  <a:srgbClr val="000000"/>
                </a:solidFill>
                <a:latin typeface="Arial"/>
              </a:rPr>
              <a:t> ABR 2006; Beyer et al. JAE 2010; 	</a:t>
            </a:r>
            <a:r>
              <a:rPr lang="en-US" altLang="de-DE" sz="1600" dirty="0" err="1">
                <a:solidFill>
                  <a:srgbClr val="000000"/>
                </a:solidFill>
                <a:latin typeface="Arial"/>
              </a:rPr>
              <a:t>Bertomeu</a:t>
            </a:r>
            <a:r>
              <a:rPr lang="en-US" altLang="de-DE" sz="1600" dirty="0">
                <a:solidFill>
                  <a:srgbClr val="000000"/>
                </a:solidFill>
                <a:latin typeface="Arial"/>
              </a:rPr>
              <a:t> &amp; </a:t>
            </a:r>
            <a:r>
              <a:rPr lang="en-US" altLang="de-DE" sz="1600" dirty="0" err="1">
                <a:solidFill>
                  <a:srgbClr val="000000"/>
                </a:solidFill>
                <a:latin typeface="Arial"/>
              </a:rPr>
              <a:t>Cheynel</a:t>
            </a:r>
            <a:r>
              <a:rPr lang="en-US" altLang="de-DE" sz="1600" dirty="0">
                <a:solidFill>
                  <a:srgbClr val="000000"/>
                </a:solidFill>
                <a:latin typeface="Arial"/>
              </a:rPr>
              <a:t> Abacus 2016;  Leuz &amp; Wysocki JAR 2016; Goldstein &amp; Yang ARFE 2017; 	</a:t>
            </a:r>
            <a:r>
              <a:rPr lang="de-DE" sz="1600" dirty="0" err="1">
                <a:solidFill>
                  <a:srgbClr val="000000"/>
                </a:solidFill>
                <a:latin typeface="Arial"/>
              </a:rPr>
              <a:t>Roychowdhury</a:t>
            </a:r>
            <a:r>
              <a:rPr lang="de-DE" sz="1600" dirty="0">
                <a:solidFill>
                  <a:srgbClr val="000000"/>
                </a:solidFill>
                <a:latin typeface="Arial"/>
              </a:rPr>
              <a:t> et al. JAE 2019; </a:t>
            </a:r>
            <a:r>
              <a:rPr lang="en-US" altLang="de-DE" sz="1600" dirty="0" err="1">
                <a:solidFill>
                  <a:srgbClr val="000000"/>
                </a:solidFill>
                <a:latin typeface="Arial"/>
              </a:rPr>
              <a:t>Blankespoor</a:t>
            </a:r>
            <a:r>
              <a:rPr lang="en-US" altLang="de-DE" sz="1600" dirty="0">
                <a:solidFill>
                  <a:srgbClr val="000000"/>
                </a:solidFill>
                <a:latin typeface="Arial"/>
              </a:rPr>
              <a:t> et al. JAE 2020</a:t>
            </a:r>
          </a:p>
        </p:txBody>
      </p:sp>
      <p:sp>
        <p:nvSpPr>
          <p:cNvPr id="2" name="Titel 1">
            <a:extLst>
              <a:ext uri="{FF2B5EF4-FFF2-40B4-BE49-F238E27FC236}">
                <a16:creationId xmlns:a16="http://schemas.microsoft.com/office/drawing/2014/main" id="{A70F1E51-9368-FC5F-485C-923F614A514F}"/>
              </a:ext>
            </a:extLst>
          </p:cNvPr>
          <p:cNvSpPr>
            <a:spLocks noGrp="1"/>
          </p:cNvSpPr>
          <p:nvPr>
            <p:ph type="title"/>
          </p:nvPr>
        </p:nvSpPr>
        <p:spPr/>
        <p:txBody>
          <a:bodyPr/>
          <a:lstStyle/>
          <a:p>
            <a:r>
              <a:rPr lang="de-DE" dirty="0"/>
              <a:t>Disclosures – Academic research</a:t>
            </a:r>
          </a:p>
        </p:txBody>
      </p:sp>
    </p:spTree>
    <p:extLst>
      <p:ext uri="{BB962C8B-B14F-4D97-AF65-F5344CB8AC3E}">
        <p14:creationId xmlns:p14="http://schemas.microsoft.com/office/powerpoint/2010/main" val="802310831"/>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spect="1" noChangeArrowheads="1"/>
          </p:cNvSpPr>
          <p:nvPr/>
        </p:nvSpPr>
        <p:spPr bwMode="auto">
          <a:xfrm>
            <a:off x="1847528" y="1196752"/>
            <a:ext cx="95567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64592" algn="l" rtl="0" eaLnBrk="0" fontAlgn="base" hangingPunct="0">
              <a:spcBef>
                <a:spcPts val="600"/>
              </a:spcBef>
              <a:spcAft>
                <a:spcPct val="0"/>
              </a:spcAft>
              <a:buClr>
                <a:srgbClr val="2C4592"/>
              </a:buClr>
              <a:buFont typeface="Wingdings" pitchFamily="2" charset="2"/>
              <a:buChar char="§"/>
              <a:defRPr sz="18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Symbol" pitchFamily="18" charset="2"/>
              <a:buChar char=""/>
              <a:defRPr sz="1400">
                <a:solidFill>
                  <a:schemeClr val="tx1"/>
                </a:solidFill>
                <a:latin typeface="+mn-lt"/>
              </a:defRPr>
            </a:lvl2pPr>
            <a:lvl3pPr marL="1060450" indent="-91440" algn="l" rtl="0" eaLnBrk="0" fontAlgn="base" hangingPunct="0">
              <a:spcBef>
                <a:spcPts val="600"/>
              </a:spcBef>
              <a:spcAft>
                <a:spcPct val="0"/>
              </a:spcAft>
              <a:buClr>
                <a:srgbClr val="808FBE"/>
              </a:buClr>
              <a:buFont typeface="Arial" pitchFamily="34" charset="0"/>
              <a:buChar char="•"/>
              <a:defRPr sz="1400" baseline="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marL="357188" indent="-341313" defTabSz="357188">
              <a:spcBef>
                <a:spcPts val="900"/>
              </a:spcBef>
            </a:pPr>
            <a:r>
              <a:rPr lang="en-US" b="1" dirty="0">
                <a:solidFill>
                  <a:srgbClr val="000000"/>
                </a:solidFill>
                <a:latin typeface="Arial"/>
                <a:ea typeface="Aptos" panose="020B0004020202020204" pitchFamily="34" charset="0"/>
                <a:cs typeface="Aptos" panose="020B0004020202020204" pitchFamily="34" charset="0"/>
              </a:rPr>
              <a:t>Mandatory disclosures </a:t>
            </a:r>
            <a:r>
              <a:rPr lang="en-US" dirty="0">
                <a:solidFill>
                  <a:srgbClr val="000000"/>
                </a:solidFill>
                <a:latin typeface="Arial"/>
                <a:ea typeface="Aptos" panose="020B0004020202020204" pitchFamily="34" charset="0"/>
                <a:cs typeface="Aptos" panose="020B0004020202020204" pitchFamily="34" charset="0"/>
              </a:rPr>
              <a:t>(in notes to financial statements) </a:t>
            </a:r>
          </a:p>
          <a:p>
            <a:pPr marL="15875" indent="0" defTabSz="357188">
              <a:spcBef>
                <a:spcPts val="900"/>
              </a:spcBef>
              <a:buNone/>
            </a:pPr>
            <a:r>
              <a:rPr lang="en-US" dirty="0">
                <a:solidFill>
                  <a:srgbClr val="000000"/>
                </a:solidFill>
                <a:latin typeface="Arial"/>
                <a:ea typeface="Aptos" panose="020B0004020202020204" pitchFamily="34" charset="0"/>
                <a:cs typeface="Aptos" panose="020B0004020202020204" pitchFamily="34" charset="0"/>
              </a:rPr>
              <a:t>	- -  Schipper TAR 2007</a:t>
            </a:r>
            <a:endParaRPr lang="en-US" altLang="de-DE" dirty="0">
              <a:solidFill>
                <a:srgbClr val="000000"/>
              </a:solidFill>
              <a:latin typeface="Arial"/>
            </a:endParaRPr>
          </a:p>
        </p:txBody>
      </p:sp>
      <p:sp>
        <p:nvSpPr>
          <p:cNvPr id="2" name="Titel 1">
            <a:extLst>
              <a:ext uri="{FF2B5EF4-FFF2-40B4-BE49-F238E27FC236}">
                <a16:creationId xmlns:a16="http://schemas.microsoft.com/office/drawing/2014/main" id="{A70F1E51-9368-FC5F-485C-923F614A514F}"/>
              </a:ext>
            </a:extLst>
          </p:cNvPr>
          <p:cNvSpPr>
            <a:spLocks noGrp="1"/>
          </p:cNvSpPr>
          <p:nvPr>
            <p:ph type="title"/>
          </p:nvPr>
        </p:nvSpPr>
        <p:spPr/>
        <p:txBody>
          <a:bodyPr/>
          <a:lstStyle/>
          <a:p>
            <a:r>
              <a:rPr lang="de-DE" dirty="0" err="1"/>
              <a:t>Mandatory</a:t>
            </a:r>
            <a:r>
              <a:rPr lang="de-DE" dirty="0"/>
              <a:t> </a:t>
            </a:r>
            <a:r>
              <a:rPr lang="de-DE" dirty="0" err="1"/>
              <a:t>disclosures</a:t>
            </a:r>
            <a:endParaRPr lang="de-DE" dirty="0"/>
          </a:p>
        </p:txBody>
      </p:sp>
    </p:spTree>
    <p:extLst>
      <p:ext uri="{BB962C8B-B14F-4D97-AF65-F5344CB8AC3E}">
        <p14:creationId xmlns:p14="http://schemas.microsoft.com/office/powerpoint/2010/main" val="69332493"/>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spect="1" noChangeArrowheads="1"/>
          </p:cNvSpPr>
          <p:nvPr/>
        </p:nvSpPr>
        <p:spPr bwMode="auto">
          <a:xfrm>
            <a:off x="1847528" y="1196752"/>
            <a:ext cx="95567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64592" algn="l" rtl="0" eaLnBrk="0" fontAlgn="base" hangingPunct="0">
              <a:spcBef>
                <a:spcPts val="600"/>
              </a:spcBef>
              <a:spcAft>
                <a:spcPct val="0"/>
              </a:spcAft>
              <a:buClr>
                <a:srgbClr val="2C4592"/>
              </a:buClr>
              <a:buFont typeface="Wingdings" pitchFamily="2" charset="2"/>
              <a:buChar char="§"/>
              <a:defRPr sz="18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Symbol" pitchFamily="18" charset="2"/>
              <a:buChar char=""/>
              <a:defRPr sz="1400">
                <a:solidFill>
                  <a:schemeClr val="tx1"/>
                </a:solidFill>
                <a:latin typeface="+mn-lt"/>
              </a:defRPr>
            </a:lvl2pPr>
            <a:lvl3pPr marL="1060450" indent="-91440" algn="l" rtl="0" eaLnBrk="0" fontAlgn="base" hangingPunct="0">
              <a:spcBef>
                <a:spcPts val="600"/>
              </a:spcBef>
              <a:spcAft>
                <a:spcPct val="0"/>
              </a:spcAft>
              <a:buClr>
                <a:srgbClr val="808FBE"/>
              </a:buClr>
              <a:buFont typeface="Arial" pitchFamily="34" charset="0"/>
              <a:buChar char="•"/>
              <a:defRPr sz="1400" baseline="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marL="357188" indent="-341313" defTabSz="357188">
              <a:spcBef>
                <a:spcPts val="900"/>
              </a:spcBef>
            </a:pPr>
            <a:r>
              <a:rPr lang="en-US" b="1" dirty="0">
                <a:solidFill>
                  <a:srgbClr val="000000"/>
                </a:solidFill>
                <a:latin typeface="Arial"/>
                <a:ea typeface="Aptos" panose="020B0004020202020204" pitchFamily="34" charset="0"/>
                <a:cs typeface="Aptos" panose="020B0004020202020204" pitchFamily="34" charset="0"/>
              </a:rPr>
              <a:t>Mandatory disclosures </a:t>
            </a:r>
            <a:r>
              <a:rPr lang="en-US" dirty="0">
                <a:solidFill>
                  <a:srgbClr val="000000"/>
                </a:solidFill>
                <a:latin typeface="Arial"/>
                <a:ea typeface="Aptos" panose="020B0004020202020204" pitchFamily="34" charset="0"/>
                <a:cs typeface="Aptos" panose="020B0004020202020204" pitchFamily="34" charset="0"/>
              </a:rPr>
              <a:t>(in notes to financial statements) </a:t>
            </a:r>
          </a:p>
          <a:p>
            <a:pPr marL="15875" indent="0" defTabSz="357188">
              <a:spcBef>
                <a:spcPts val="900"/>
              </a:spcBef>
              <a:buNone/>
            </a:pPr>
            <a:r>
              <a:rPr lang="en-US" dirty="0">
                <a:solidFill>
                  <a:srgbClr val="000000"/>
                </a:solidFill>
                <a:latin typeface="Arial"/>
                <a:ea typeface="Aptos" panose="020B0004020202020204" pitchFamily="34" charset="0"/>
                <a:cs typeface="Aptos" panose="020B0004020202020204" pitchFamily="34" charset="0"/>
              </a:rPr>
              <a:t>	- -  Schipper TAR 2007</a:t>
            </a:r>
          </a:p>
          <a:p>
            <a:pPr marL="15875" indent="0" defTabSz="357188">
              <a:spcBef>
                <a:spcPts val="900"/>
              </a:spcBef>
              <a:buNone/>
            </a:pPr>
            <a:r>
              <a:rPr lang="en-US" dirty="0">
                <a:solidFill>
                  <a:srgbClr val="000000"/>
                </a:solidFill>
                <a:latin typeface="Arial"/>
                <a:ea typeface="Aptos" panose="020B0004020202020204" pitchFamily="34" charset="0"/>
                <a:cs typeface="Aptos" panose="020B0004020202020204" pitchFamily="34" charset="0"/>
              </a:rPr>
              <a:t>	- -  since 2013, IASB Disclosure Initiative</a:t>
            </a:r>
          </a:p>
          <a:p>
            <a:pPr marL="15875" indent="0" defTabSz="357188">
              <a:spcBef>
                <a:spcPts val="900"/>
              </a:spcBef>
              <a:buNone/>
            </a:pPr>
            <a:r>
              <a:rPr lang="en-US" dirty="0">
                <a:solidFill>
                  <a:srgbClr val="000000"/>
                </a:solidFill>
                <a:latin typeface="Arial"/>
                <a:ea typeface="Aptos" panose="020B0004020202020204" pitchFamily="34" charset="0"/>
                <a:cs typeface="Aptos" panose="020B0004020202020204" pitchFamily="34" charset="0"/>
              </a:rPr>
              <a:t>	- -  2017, Discussion Paper “Principles of Disclosure”</a:t>
            </a:r>
          </a:p>
          <a:p>
            <a:pPr marL="15875" indent="0" defTabSz="357188">
              <a:spcBef>
                <a:spcPts val="900"/>
              </a:spcBef>
              <a:buNone/>
            </a:pPr>
            <a:r>
              <a:rPr lang="en-US" dirty="0">
                <a:solidFill>
                  <a:srgbClr val="000000"/>
                </a:solidFill>
                <a:latin typeface="Arial"/>
                <a:ea typeface="Aptos" panose="020B0004020202020204" pitchFamily="34" charset="0"/>
                <a:cs typeface="Aptos" panose="020B0004020202020204" pitchFamily="34" charset="0"/>
              </a:rPr>
              <a:t>	- -	2018, IASB Guidance for developing and drafting disclosure requirements</a:t>
            </a:r>
          </a:p>
          <a:p>
            <a:pPr marL="15875" indent="0" defTabSz="357188">
              <a:spcBef>
                <a:spcPts val="900"/>
              </a:spcBef>
              <a:buNone/>
            </a:pPr>
            <a:r>
              <a:rPr lang="en-US" dirty="0">
                <a:solidFill>
                  <a:srgbClr val="000000"/>
                </a:solidFill>
                <a:latin typeface="Arial"/>
                <a:ea typeface="Aptos" panose="020B0004020202020204" pitchFamily="34" charset="0"/>
                <a:cs typeface="Aptos" panose="020B0004020202020204" pitchFamily="34" charset="0"/>
              </a:rPr>
              <a:t>	- - 	2021, ED Disclosure requirements in IFRS standards, </a:t>
            </a:r>
            <a:br>
              <a:rPr lang="en-US" dirty="0">
                <a:solidFill>
                  <a:srgbClr val="000000"/>
                </a:solidFill>
                <a:latin typeface="Arial"/>
                <a:ea typeface="Aptos" panose="020B0004020202020204" pitchFamily="34" charset="0"/>
                <a:cs typeface="Aptos" panose="020B0004020202020204" pitchFamily="34" charset="0"/>
              </a:rPr>
            </a:br>
            <a:r>
              <a:rPr lang="en-US" dirty="0">
                <a:solidFill>
                  <a:srgbClr val="000000"/>
                </a:solidFill>
                <a:latin typeface="Arial"/>
                <a:ea typeface="Aptos" panose="020B0004020202020204" pitchFamily="34" charset="0"/>
                <a:cs typeface="Aptos" panose="020B0004020202020204" pitchFamily="34" charset="0"/>
              </a:rPr>
              <a:t>		A Pilot Approach, IFRS 13 and IAS 19 </a:t>
            </a:r>
          </a:p>
          <a:p>
            <a:pPr marL="15875" indent="0" defTabSz="357188">
              <a:spcBef>
                <a:spcPts val="900"/>
              </a:spcBef>
              <a:buNone/>
            </a:pPr>
            <a:r>
              <a:rPr lang="en-US" dirty="0">
                <a:solidFill>
                  <a:srgbClr val="000000"/>
                </a:solidFill>
                <a:latin typeface="Arial"/>
                <a:ea typeface="Aptos" panose="020B0004020202020204" pitchFamily="34" charset="0"/>
                <a:cs typeface="Aptos" panose="020B0004020202020204" pitchFamily="34" charset="0"/>
              </a:rPr>
              <a:t>	- -  2023, Project Summary, Targeted Standards-level Review of Disclosures</a:t>
            </a:r>
            <a:br>
              <a:rPr lang="en-US" dirty="0">
                <a:solidFill>
                  <a:srgbClr val="000000"/>
                </a:solidFill>
                <a:latin typeface="Arial"/>
                <a:ea typeface="Aptos" panose="020B0004020202020204" pitchFamily="34" charset="0"/>
                <a:cs typeface="Aptos" panose="020B0004020202020204" pitchFamily="34" charset="0"/>
              </a:rPr>
            </a:br>
            <a:endParaRPr lang="en-US" dirty="0">
              <a:solidFill>
                <a:srgbClr val="000000"/>
              </a:solidFill>
              <a:latin typeface="Arial"/>
              <a:ea typeface="Aptos" panose="020B0004020202020204" pitchFamily="34" charset="0"/>
              <a:cs typeface="Aptos" panose="020B0004020202020204" pitchFamily="34" charset="0"/>
            </a:endParaRPr>
          </a:p>
          <a:p>
            <a:pPr marL="15875" indent="0" defTabSz="357188">
              <a:spcBef>
                <a:spcPts val="900"/>
              </a:spcBef>
              <a:buNone/>
            </a:pPr>
            <a:r>
              <a:rPr lang="en-US" dirty="0">
                <a:solidFill>
                  <a:srgbClr val="3B3B3B"/>
                </a:solidFill>
                <a:latin typeface="HelveticaLTStd-Roman"/>
              </a:rPr>
              <a:t>	also see: </a:t>
            </a:r>
          </a:p>
          <a:p>
            <a:pPr marL="15875" indent="0" defTabSz="357188">
              <a:spcBef>
                <a:spcPts val="900"/>
              </a:spcBef>
              <a:buNone/>
            </a:pPr>
            <a:r>
              <a:rPr lang="en-US" dirty="0">
                <a:solidFill>
                  <a:srgbClr val="3B3B3B"/>
                </a:solidFill>
                <a:latin typeface="HelveticaLTStd-Roman"/>
              </a:rPr>
              <a:t>	- -  2012, EFRAG, Towards a Disclosure Framework for the Notes 	 </a:t>
            </a:r>
          </a:p>
          <a:p>
            <a:pPr marL="15875" indent="0" defTabSz="357188">
              <a:spcBef>
                <a:spcPts val="900"/>
              </a:spcBef>
              <a:buNone/>
            </a:pPr>
            <a:r>
              <a:rPr lang="en-US" dirty="0">
                <a:solidFill>
                  <a:srgbClr val="3B3B3B"/>
                </a:solidFill>
                <a:latin typeface="HelveticaLTStd-Roman"/>
              </a:rPr>
              <a:t>	- -  2018, FASB Statement of Financial Accounting Concepts No. 8, </a:t>
            </a:r>
            <a:br>
              <a:rPr lang="en-US" dirty="0">
                <a:solidFill>
                  <a:srgbClr val="3B3B3B"/>
                </a:solidFill>
                <a:latin typeface="HelveticaLTStd-Roman"/>
              </a:rPr>
            </a:br>
            <a:r>
              <a:rPr lang="en-US" dirty="0">
                <a:solidFill>
                  <a:srgbClr val="3B3B3B"/>
                </a:solidFill>
                <a:latin typeface="HelveticaLTStd-Roman"/>
              </a:rPr>
              <a:t>		Notes to Financial Statements</a:t>
            </a:r>
          </a:p>
          <a:p>
            <a:pPr marL="15875" indent="0" defTabSz="357188">
              <a:spcBef>
                <a:spcPts val="900"/>
              </a:spcBef>
              <a:buNone/>
            </a:pPr>
            <a:r>
              <a:rPr lang="en-US" dirty="0">
                <a:solidFill>
                  <a:srgbClr val="3B3B3B"/>
                </a:solidFill>
                <a:latin typeface="HelveticaLTStd-Roman"/>
              </a:rPr>
              <a:t>		also see: https://www.sec.gov/corpfin/cfdisclosure</a:t>
            </a:r>
            <a:endParaRPr lang="en-US" altLang="de-DE" dirty="0">
              <a:solidFill>
                <a:srgbClr val="000000"/>
              </a:solidFill>
              <a:latin typeface="Arial"/>
            </a:endParaRPr>
          </a:p>
        </p:txBody>
      </p:sp>
      <p:sp>
        <p:nvSpPr>
          <p:cNvPr id="2" name="Titel 1">
            <a:extLst>
              <a:ext uri="{FF2B5EF4-FFF2-40B4-BE49-F238E27FC236}">
                <a16:creationId xmlns:a16="http://schemas.microsoft.com/office/drawing/2014/main" id="{A70F1E51-9368-FC5F-485C-923F614A514F}"/>
              </a:ext>
            </a:extLst>
          </p:cNvPr>
          <p:cNvSpPr>
            <a:spLocks noGrp="1"/>
          </p:cNvSpPr>
          <p:nvPr>
            <p:ph type="title"/>
          </p:nvPr>
        </p:nvSpPr>
        <p:spPr/>
        <p:txBody>
          <a:bodyPr/>
          <a:lstStyle/>
          <a:p>
            <a:r>
              <a:rPr lang="de-DE" dirty="0" err="1"/>
              <a:t>Mandatory</a:t>
            </a:r>
            <a:r>
              <a:rPr lang="de-DE" dirty="0"/>
              <a:t> </a:t>
            </a:r>
            <a:r>
              <a:rPr lang="de-DE" dirty="0" err="1"/>
              <a:t>disclosures</a:t>
            </a:r>
            <a:endParaRPr lang="de-DE" dirty="0"/>
          </a:p>
        </p:txBody>
      </p:sp>
    </p:spTree>
    <p:extLst>
      <p:ext uri="{BB962C8B-B14F-4D97-AF65-F5344CB8AC3E}">
        <p14:creationId xmlns:p14="http://schemas.microsoft.com/office/powerpoint/2010/main" val="3339599917"/>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spect="1" noChangeArrowheads="1"/>
          </p:cNvSpPr>
          <p:nvPr/>
        </p:nvSpPr>
        <p:spPr bwMode="auto">
          <a:xfrm>
            <a:off x="1795834" y="1340768"/>
            <a:ext cx="95567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64592" algn="l" rtl="0" eaLnBrk="0" fontAlgn="base" hangingPunct="0">
              <a:spcBef>
                <a:spcPts val="600"/>
              </a:spcBef>
              <a:spcAft>
                <a:spcPct val="0"/>
              </a:spcAft>
              <a:buClr>
                <a:srgbClr val="2C4592"/>
              </a:buClr>
              <a:buFont typeface="Wingdings" pitchFamily="2" charset="2"/>
              <a:buChar char="§"/>
              <a:defRPr sz="18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Symbol" pitchFamily="18" charset="2"/>
              <a:buChar char=""/>
              <a:defRPr sz="1400">
                <a:solidFill>
                  <a:schemeClr val="tx1"/>
                </a:solidFill>
                <a:latin typeface="+mn-lt"/>
              </a:defRPr>
            </a:lvl2pPr>
            <a:lvl3pPr marL="1060450" indent="-91440" algn="l" rtl="0" eaLnBrk="0" fontAlgn="base" hangingPunct="0">
              <a:spcBef>
                <a:spcPts val="600"/>
              </a:spcBef>
              <a:spcAft>
                <a:spcPct val="0"/>
              </a:spcAft>
              <a:buClr>
                <a:srgbClr val="808FBE"/>
              </a:buClr>
              <a:buFont typeface="Arial" pitchFamily="34" charset="0"/>
              <a:buChar char="•"/>
              <a:defRPr sz="1400" baseline="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marL="357188" indent="-341313">
              <a:tabLst>
                <a:tab pos="714375" algn="l"/>
              </a:tabLst>
            </a:pPr>
            <a:r>
              <a:rPr lang="en-US" b="1" dirty="0">
                <a:solidFill>
                  <a:srgbClr val="000000"/>
                </a:solidFill>
                <a:latin typeface="Arial"/>
                <a:ea typeface="Aptos" panose="020B0004020202020204" pitchFamily="34" charset="0"/>
                <a:cs typeface="Aptos" panose="020B0004020202020204" pitchFamily="34" charset="0"/>
              </a:rPr>
              <a:t>Determinants</a:t>
            </a:r>
            <a:endParaRPr lang="en-US" dirty="0">
              <a:solidFill>
                <a:srgbClr val="000000"/>
              </a:solidFill>
              <a:latin typeface="Arial"/>
              <a:ea typeface="Aptos" panose="020B0004020202020204" pitchFamily="34" charset="0"/>
              <a:cs typeface="Aptos" panose="020B0004020202020204" pitchFamily="34" charset="0"/>
            </a:endParaRPr>
          </a:p>
          <a:p>
            <a:pPr marL="357188" indent="-341313">
              <a:tabLst>
                <a:tab pos="714375" algn="l"/>
              </a:tabLst>
            </a:pPr>
            <a:endParaRPr lang="en-US" dirty="0">
              <a:solidFill>
                <a:srgbClr val="000000"/>
              </a:solidFill>
              <a:latin typeface="Arial"/>
              <a:ea typeface="Aptos" panose="020B0004020202020204" pitchFamily="34" charset="0"/>
              <a:cs typeface="Aptos" panose="020B0004020202020204" pitchFamily="34" charset="0"/>
            </a:endParaRPr>
          </a:p>
          <a:p>
            <a:pPr marL="357188" indent="-341313">
              <a:tabLst>
                <a:tab pos="714375" algn="l"/>
              </a:tabLst>
            </a:pPr>
            <a:r>
              <a:rPr lang="en-US" b="1" dirty="0">
                <a:solidFill>
                  <a:srgbClr val="000000"/>
                </a:solidFill>
                <a:latin typeface="Arial"/>
                <a:ea typeface="Aptos" panose="020B0004020202020204" pitchFamily="34" charset="0"/>
                <a:cs typeface="Aptos" panose="020B0004020202020204" pitchFamily="34" charset="0"/>
              </a:rPr>
              <a:t>Compliance with mandatory disclosures</a:t>
            </a:r>
          </a:p>
          <a:p>
            <a:pPr marL="357188" indent="-341313">
              <a:tabLst>
                <a:tab pos="714375" algn="l"/>
              </a:tabLst>
            </a:pPr>
            <a:endParaRPr lang="en-US" b="1" dirty="0">
              <a:solidFill>
                <a:srgbClr val="000000"/>
              </a:solidFill>
              <a:latin typeface="Arial"/>
              <a:ea typeface="Aptos" panose="020B0004020202020204" pitchFamily="34" charset="0"/>
              <a:cs typeface="Aptos" panose="020B0004020202020204" pitchFamily="34" charset="0"/>
            </a:endParaRPr>
          </a:p>
          <a:p>
            <a:pPr marL="357188" indent="-341313">
              <a:tabLst>
                <a:tab pos="714375" algn="l"/>
              </a:tabLst>
            </a:pPr>
            <a:r>
              <a:rPr lang="en-US" b="1" dirty="0">
                <a:solidFill>
                  <a:srgbClr val="000000"/>
                </a:solidFill>
                <a:latin typeface="Arial"/>
                <a:ea typeface="Aptos" panose="020B0004020202020204" pitchFamily="34" charset="0"/>
                <a:cs typeface="Aptos" panose="020B0004020202020204" pitchFamily="34" charset="0"/>
              </a:rPr>
              <a:t>Recognition vs. disclosure</a:t>
            </a:r>
          </a:p>
          <a:p>
            <a:pPr marL="357188" indent="-341313">
              <a:tabLst>
                <a:tab pos="714375" algn="l"/>
              </a:tabLst>
            </a:pPr>
            <a:endParaRPr lang="en-US" sz="1600" b="1" dirty="0">
              <a:solidFill>
                <a:srgbClr val="000000"/>
              </a:solidFill>
              <a:latin typeface="Arial"/>
              <a:ea typeface="Aptos" panose="020B0004020202020204" pitchFamily="34" charset="0"/>
              <a:cs typeface="Aptos" panose="020B0004020202020204" pitchFamily="34" charset="0"/>
            </a:endParaRPr>
          </a:p>
          <a:p>
            <a:pPr marL="357188" indent="-341313">
              <a:tabLst>
                <a:tab pos="714375" algn="l"/>
              </a:tabLst>
            </a:pPr>
            <a:r>
              <a:rPr lang="en-US" b="1" dirty="0">
                <a:solidFill>
                  <a:srgbClr val="000000"/>
                </a:solidFill>
                <a:latin typeface="Arial"/>
                <a:ea typeface="Aptos" panose="020B0004020202020204" pitchFamily="34" charset="0"/>
                <a:cs typeface="Aptos" panose="020B0004020202020204" pitchFamily="34" charset="0"/>
              </a:rPr>
              <a:t>Effects of Disclosures</a:t>
            </a:r>
            <a:endParaRPr lang="en-US" altLang="de-DE" b="1" dirty="0">
              <a:solidFill>
                <a:srgbClr val="000000"/>
              </a:solidFill>
              <a:latin typeface="Arial"/>
            </a:endParaRPr>
          </a:p>
        </p:txBody>
      </p:sp>
      <p:sp>
        <p:nvSpPr>
          <p:cNvPr id="2" name="Titel 1">
            <a:extLst>
              <a:ext uri="{FF2B5EF4-FFF2-40B4-BE49-F238E27FC236}">
                <a16:creationId xmlns:a16="http://schemas.microsoft.com/office/drawing/2014/main" id="{A70F1E51-9368-FC5F-485C-923F614A514F}"/>
              </a:ext>
            </a:extLst>
          </p:cNvPr>
          <p:cNvSpPr>
            <a:spLocks noGrp="1"/>
          </p:cNvSpPr>
          <p:nvPr>
            <p:ph type="title"/>
          </p:nvPr>
        </p:nvSpPr>
        <p:spPr/>
        <p:txBody>
          <a:bodyPr/>
          <a:lstStyle/>
          <a:p>
            <a:r>
              <a:rPr lang="de-DE" dirty="0"/>
              <a:t>Disclosures – Lines of research</a:t>
            </a:r>
          </a:p>
        </p:txBody>
      </p:sp>
    </p:spTree>
    <p:extLst>
      <p:ext uri="{BB962C8B-B14F-4D97-AF65-F5344CB8AC3E}">
        <p14:creationId xmlns:p14="http://schemas.microsoft.com/office/powerpoint/2010/main" val="1943113261"/>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spect="1" noChangeArrowheads="1"/>
          </p:cNvSpPr>
          <p:nvPr/>
        </p:nvSpPr>
        <p:spPr bwMode="auto">
          <a:xfrm>
            <a:off x="1795834" y="1341338"/>
            <a:ext cx="95567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64592" algn="l" rtl="0" eaLnBrk="0" fontAlgn="base" hangingPunct="0">
              <a:spcBef>
                <a:spcPts val="600"/>
              </a:spcBef>
              <a:spcAft>
                <a:spcPct val="0"/>
              </a:spcAft>
              <a:buClr>
                <a:srgbClr val="2C4592"/>
              </a:buClr>
              <a:buFont typeface="Wingdings" pitchFamily="2" charset="2"/>
              <a:buChar char="§"/>
              <a:defRPr sz="18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Symbol" pitchFamily="18" charset="2"/>
              <a:buChar char=""/>
              <a:defRPr sz="1400">
                <a:solidFill>
                  <a:schemeClr val="tx1"/>
                </a:solidFill>
                <a:latin typeface="+mn-lt"/>
              </a:defRPr>
            </a:lvl2pPr>
            <a:lvl3pPr marL="1060450" indent="-91440" algn="l" rtl="0" eaLnBrk="0" fontAlgn="base" hangingPunct="0">
              <a:spcBef>
                <a:spcPts val="600"/>
              </a:spcBef>
              <a:spcAft>
                <a:spcPct val="0"/>
              </a:spcAft>
              <a:buClr>
                <a:srgbClr val="808FBE"/>
              </a:buClr>
              <a:buFont typeface="Arial" pitchFamily="34" charset="0"/>
              <a:buChar char="•"/>
              <a:defRPr sz="1400" baseline="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marL="357188" indent="-341313">
              <a:tabLst>
                <a:tab pos="357188" algn="l"/>
              </a:tabLst>
            </a:pPr>
            <a:r>
              <a:rPr lang="en-US" b="1" dirty="0">
                <a:solidFill>
                  <a:srgbClr val="000000"/>
                </a:solidFill>
                <a:latin typeface="Arial"/>
                <a:ea typeface="Aptos" panose="020B0004020202020204" pitchFamily="34" charset="0"/>
                <a:cs typeface="Aptos" panose="020B0004020202020204" pitchFamily="34" charset="0"/>
              </a:rPr>
              <a:t>Determinants</a:t>
            </a:r>
          </a:p>
          <a:p>
            <a:pPr marL="15875" indent="0">
              <a:buNone/>
              <a:tabLst>
                <a:tab pos="357188" algn="l"/>
              </a:tabLst>
            </a:pPr>
            <a:r>
              <a:rPr lang="en-US" dirty="0">
                <a:solidFill>
                  <a:srgbClr val="000000"/>
                </a:solidFill>
                <a:latin typeface="Arial"/>
                <a:ea typeface="Aptos" panose="020B0004020202020204" pitchFamily="34" charset="0"/>
                <a:cs typeface="Aptos" panose="020B0004020202020204" pitchFamily="34" charset="0"/>
              </a:rPr>
              <a:t>	refers mainly to voluntary disclosure and compliance</a:t>
            </a:r>
          </a:p>
          <a:p>
            <a:pPr marL="357188" indent="-341313">
              <a:tabLst>
                <a:tab pos="714375" algn="l"/>
              </a:tabLst>
            </a:pPr>
            <a:endParaRPr lang="en-US" dirty="0">
              <a:solidFill>
                <a:srgbClr val="000000"/>
              </a:solidFill>
              <a:latin typeface="Arial"/>
              <a:ea typeface="Aptos" panose="020B0004020202020204" pitchFamily="34" charset="0"/>
              <a:cs typeface="Aptos" panose="020B0004020202020204" pitchFamily="34" charset="0"/>
            </a:endParaRPr>
          </a:p>
          <a:p>
            <a:pPr marL="357188" indent="-341313">
              <a:tabLst>
                <a:tab pos="357188" algn="l"/>
              </a:tabLst>
            </a:pPr>
            <a:r>
              <a:rPr lang="en-US" b="1" dirty="0">
                <a:solidFill>
                  <a:srgbClr val="000000"/>
                </a:solidFill>
                <a:latin typeface="Arial"/>
                <a:ea typeface="Aptos" panose="020B0004020202020204" pitchFamily="34" charset="0"/>
                <a:cs typeface="Aptos" panose="020B0004020202020204" pitchFamily="34" charset="0"/>
              </a:rPr>
              <a:t>Compliance with mandatory disclosures</a:t>
            </a:r>
          </a:p>
          <a:p>
            <a:pPr marL="15875" indent="0" defTabSz="714375">
              <a:buNone/>
              <a:tabLst>
                <a:tab pos="357188" algn="l"/>
              </a:tabLst>
            </a:pPr>
            <a:r>
              <a:rPr lang="en-US" b="1" dirty="0">
                <a:solidFill>
                  <a:srgbClr val="000000"/>
                </a:solidFill>
                <a:latin typeface="Arial"/>
                <a:ea typeface="Aptos" panose="020B0004020202020204" pitchFamily="34" charset="0"/>
                <a:cs typeface="Aptos" panose="020B0004020202020204" pitchFamily="34" charset="0"/>
              </a:rPr>
              <a:t>	</a:t>
            </a:r>
            <a:r>
              <a:rPr lang="en-US" dirty="0">
                <a:solidFill>
                  <a:srgbClr val="000000"/>
                </a:solidFill>
                <a:latin typeface="Arial"/>
                <a:ea typeface="Aptos" panose="020B0004020202020204" pitchFamily="34" charset="0"/>
                <a:cs typeface="Aptos" panose="020B0004020202020204" pitchFamily="34" charset="0"/>
              </a:rPr>
              <a:t>- -	associated with differences in level of enforcement, governance, firm-level </a:t>
            </a:r>
            <a:br>
              <a:rPr lang="en-US" dirty="0">
                <a:solidFill>
                  <a:srgbClr val="000000"/>
                </a:solidFill>
                <a:latin typeface="Arial"/>
                <a:ea typeface="Aptos" panose="020B0004020202020204" pitchFamily="34" charset="0"/>
                <a:cs typeface="Aptos" panose="020B0004020202020204" pitchFamily="34" charset="0"/>
              </a:rPr>
            </a:br>
            <a:r>
              <a:rPr lang="en-US" dirty="0">
                <a:solidFill>
                  <a:srgbClr val="000000"/>
                </a:solidFill>
                <a:latin typeface="Arial"/>
                <a:ea typeface="Aptos" panose="020B0004020202020204" pitchFamily="34" charset="0"/>
                <a:cs typeface="Aptos" panose="020B0004020202020204" pitchFamily="34" charset="0"/>
              </a:rPr>
              <a:t>		and managerial incentives </a:t>
            </a:r>
          </a:p>
          <a:p>
            <a:pPr marL="15875" indent="0" defTabSz="714375">
              <a:buNone/>
              <a:tabLst>
                <a:tab pos="357188" algn="l"/>
              </a:tabLst>
            </a:pPr>
            <a:r>
              <a:rPr lang="en-US" dirty="0">
                <a:solidFill>
                  <a:srgbClr val="000000"/>
                </a:solidFill>
                <a:latin typeface="Arial"/>
                <a:ea typeface="Aptos" panose="020B0004020202020204" pitchFamily="34" charset="0"/>
                <a:cs typeface="Aptos" panose="020B0004020202020204" pitchFamily="34" charset="0"/>
              </a:rPr>
              <a:t>	- - 	literature reviews: Hellman et al. </a:t>
            </a:r>
            <a:r>
              <a:rPr lang="en-US" dirty="0" err="1">
                <a:solidFill>
                  <a:srgbClr val="000000"/>
                </a:solidFill>
                <a:latin typeface="Arial"/>
                <a:ea typeface="Aptos" panose="020B0004020202020204" pitchFamily="34" charset="0"/>
                <a:cs typeface="Aptos" panose="020B0004020202020204" pitchFamily="34" charset="0"/>
              </a:rPr>
              <a:t>AccEu</a:t>
            </a:r>
            <a:r>
              <a:rPr lang="en-US" dirty="0">
                <a:solidFill>
                  <a:srgbClr val="000000"/>
                </a:solidFill>
                <a:latin typeface="Arial"/>
                <a:ea typeface="Aptos" panose="020B0004020202020204" pitchFamily="34" charset="0"/>
                <a:cs typeface="Aptos" panose="020B0004020202020204" pitchFamily="34" charset="0"/>
              </a:rPr>
              <a:t> 2018, Tsalavoutas et al. JIAAT 2020</a:t>
            </a:r>
          </a:p>
          <a:p>
            <a:pPr marL="15875" indent="0" defTabSz="714375">
              <a:buNone/>
              <a:tabLst>
                <a:tab pos="357188" algn="l"/>
              </a:tabLst>
            </a:pPr>
            <a:r>
              <a:rPr lang="en-US" dirty="0">
                <a:solidFill>
                  <a:srgbClr val="000000"/>
                </a:solidFill>
                <a:latin typeface="Arial"/>
                <a:ea typeface="Aptos" panose="020B0004020202020204" pitchFamily="34" charset="0"/>
                <a:cs typeface="Aptos" panose="020B0004020202020204" pitchFamily="34" charset="0"/>
              </a:rPr>
              <a:t>	- -  many studies on compliance with M&amp;A and goodwill accounting (</a:t>
            </a:r>
            <a:r>
              <a:rPr lang="en-US" b="1" i="1" u="sng" dirty="0">
                <a:solidFill>
                  <a:srgbClr val="000000"/>
                </a:solidFill>
                <a:latin typeface="Arial"/>
                <a:ea typeface="Aptos" panose="020B0004020202020204" pitchFamily="34" charset="0"/>
                <a:cs typeface="Aptos" panose="020B0004020202020204" pitchFamily="34" charset="0"/>
              </a:rPr>
              <a:t>see next part</a:t>
            </a:r>
            <a:r>
              <a:rPr lang="en-US" u="sng" dirty="0">
                <a:solidFill>
                  <a:srgbClr val="000000"/>
                </a:solidFill>
                <a:latin typeface="Arial"/>
                <a:ea typeface="Aptos" panose="020B0004020202020204" pitchFamily="34" charset="0"/>
                <a:cs typeface="Aptos" panose="020B0004020202020204" pitchFamily="34" charset="0"/>
              </a:rPr>
              <a:t>)</a:t>
            </a:r>
            <a:br>
              <a:rPr lang="en-US" dirty="0">
                <a:solidFill>
                  <a:srgbClr val="000000"/>
                </a:solidFill>
                <a:latin typeface="Arial"/>
                <a:ea typeface="Aptos" panose="020B0004020202020204" pitchFamily="34" charset="0"/>
                <a:cs typeface="Aptos" panose="020B0004020202020204" pitchFamily="34" charset="0"/>
              </a:rPr>
            </a:br>
            <a:r>
              <a:rPr lang="en-US" dirty="0">
                <a:solidFill>
                  <a:srgbClr val="000000"/>
                </a:solidFill>
                <a:latin typeface="Arial"/>
                <a:ea typeface="Aptos" panose="020B0004020202020204" pitchFamily="34" charset="0"/>
                <a:cs typeface="Aptos" panose="020B0004020202020204" pitchFamily="34" charset="0"/>
              </a:rPr>
              <a:t>		other areas, e.g., financial instruments, pensions, executive compensation,    </a:t>
            </a:r>
            <a:br>
              <a:rPr lang="en-US" dirty="0">
                <a:solidFill>
                  <a:srgbClr val="000000"/>
                </a:solidFill>
                <a:latin typeface="Arial"/>
                <a:ea typeface="Aptos" panose="020B0004020202020204" pitchFamily="34" charset="0"/>
                <a:cs typeface="Aptos" panose="020B0004020202020204" pitchFamily="34" charset="0"/>
              </a:rPr>
            </a:br>
            <a:r>
              <a:rPr lang="en-US" dirty="0">
                <a:solidFill>
                  <a:srgbClr val="000000"/>
                </a:solidFill>
                <a:latin typeface="Arial"/>
                <a:ea typeface="Aptos" panose="020B0004020202020204" pitchFamily="34" charset="0"/>
                <a:cs typeface="Aptos" panose="020B0004020202020204" pitchFamily="34" charset="0"/>
              </a:rPr>
              <a:t>      	employee stock options, CSR/ESG</a:t>
            </a:r>
          </a:p>
          <a:p>
            <a:pPr marL="15875" indent="0" defTabSz="714375">
              <a:buNone/>
              <a:tabLst>
                <a:tab pos="357188" algn="l"/>
              </a:tabLst>
            </a:pPr>
            <a:r>
              <a:rPr lang="en-US" dirty="0">
                <a:solidFill>
                  <a:srgbClr val="000000"/>
                </a:solidFill>
                <a:latin typeface="Arial"/>
                <a:ea typeface="Aptos" panose="020B0004020202020204" pitchFamily="34" charset="0"/>
                <a:cs typeface="Aptos" panose="020B0004020202020204" pitchFamily="34" charset="0"/>
              </a:rPr>
              <a:t>	- -  non-compliance not </a:t>
            </a:r>
            <a:r>
              <a:rPr lang="en-US" dirty="0">
                <a:solidFill>
                  <a:srgbClr val="000000"/>
                </a:solidFill>
                <a:latin typeface="Arial"/>
              </a:rPr>
              <a:t>only for IFRS, Europe, Asia, etc., also US companies </a:t>
            </a:r>
            <a:br>
              <a:rPr lang="en-US" dirty="0">
                <a:solidFill>
                  <a:srgbClr val="000000"/>
                </a:solidFill>
                <a:latin typeface="Arial"/>
              </a:rPr>
            </a:br>
            <a:r>
              <a:rPr lang="en-US" dirty="0">
                <a:solidFill>
                  <a:srgbClr val="000000"/>
                </a:solidFill>
                <a:latin typeface="Arial"/>
              </a:rPr>
              <a:t>	 	</a:t>
            </a:r>
            <a:r>
              <a:rPr lang="en-US" sz="1600" dirty="0">
                <a:solidFill>
                  <a:srgbClr val="000000"/>
                </a:solidFill>
                <a:latin typeface="Arial"/>
              </a:rPr>
              <a:t>e.g., Shalev TAR 2009, </a:t>
            </a:r>
            <a:r>
              <a:rPr lang="en-US" sz="1600" dirty="0" err="1">
                <a:solidFill>
                  <a:srgbClr val="000000"/>
                </a:solidFill>
                <a:latin typeface="Arial"/>
              </a:rPr>
              <a:t>Ettredge</a:t>
            </a:r>
            <a:r>
              <a:rPr lang="en-US" sz="1600" dirty="0">
                <a:solidFill>
                  <a:srgbClr val="000000"/>
                </a:solidFill>
                <a:latin typeface="Arial"/>
              </a:rPr>
              <a:t> et al. RAST 2011, Robinson et al. TAR 2011, </a:t>
            </a:r>
            <a:br>
              <a:rPr lang="en-US" sz="1600" dirty="0">
                <a:solidFill>
                  <a:srgbClr val="000000"/>
                </a:solidFill>
                <a:latin typeface="Arial"/>
              </a:rPr>
            </a:br>
            <a:r>
              <a:rPr lang="en-US" sz="1600" dirty="0">
                <a:solidFill>
                  <a:srgbClr val="000000"/>
                </a:solidFill>
                <a:latin typeface="Arial"/>
              </a:rPr>
              <a:t>		Ayers et al. TAR 2015, Caskey et al. RAST 2023 </a:t>
            </a:r>
            <a:br>
              <a:rPr lang="en-US" sz="1600" dirty="0">
                <a:solidFill>
                  <a:srgbClr val="000000"/>
                </a:solidFill>
                <a:latin typeface="Arial"/>
              </a:rPr>
            </a:br>
            <a:r>
              <a:rPr lang="en-US" sz="1600" dirty="0">
                <a:solidFill>
                  <a:srgbClr val="000000"/>
                </a:solidFill>
                <a:latin typeface="Arial"/>
              </a:rPr>
              <a:t>		also see literature review, Choudhary et al. Man &amp; Dec Econ 2013</a:t>
            </a:r>
          </a:p>
          <a:p>
            <a:pPr marL="15875" indent="0">
              <a:buNone/>
              <a:tabLst>
                <a:tab pos="714375" algn="l"/>
              </a:tabLst>
            </a:pPr>
            <a:endParaRPr lang="en-US" b="1" dirty="0">
              <a:solidFill>
                <a:srgbClr val="000000"/>
              </a:solidFill>
              <a:latin typeface="Arial"/>
              <a:ea typeface="Aptos" panose="020B0004020202020204" pitchFamily="34" charset="0"/>
              <a:cs typeface="Aptos" panose="020B0004020202020204" pitchFamily="34" charset="0"/>
            </a:endParaRPr>
          </a:p>
        </p:txBody>
      </p:sp>
      <p:sp>
        <p:nvSpPr>
          <p:cNvPr id="2" name="Titel 1">
            <a:extLst>
              <a:ext uri="{FF2B5EF4-FFF2-40B4-BE49-F238E27FC236}">
                <a16:creationId xmlns:a16="http://schemas.microsoft.com/office/drawing/2014/main" id="{A70F1E51-9368-FC5F-485C-923F614A514F}"/>
              </a:ext>
            </a:extLst>
          </p:cNvPr>
          <p:cNvSpPr>
            <a:spLocks noGrp="1"/>
          </p:cNvSpPr>
          <p:nvPr>
            <p:ph type="title"/>
          </p:nvPr>
        </p:nvSpPr>
        <p:spPr/>
        <p:txBody>
          <a:bodyPr/>
          <a:lstStyle/>
          <a:p>
            <a:r>
              <a:rPr lang="de-DE" dirty="0"/>
              <a:t>Disclosures – Lines of research</a:t>
            </a:r>
          </a:p>
        </p:txBody>
      </p:sp>
    </p:spTree>
    <p:extLst>
      <p:ext uri="{BB962C8B-B14F-4D97-AF65-F5344CB8AC3E}">
        <p14:creationId xmlns:p14="http://schemas.microsoft.com/office/powerpoint/2010/main" val="2728426708"/>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F90C65A-61BF-060E-5040-C92C5501724F}"/>
              </a:ext>
            </a:extLst>
          </p:cNvPr>
          <p:cNvSpPr>
            <a:spLocks noGrp="1"/>
          </p:cNvSpPr>
          <p:nvPr>
            <p:ph type="ftr" sz="quarter" idx="3"/>
          </p:nvPr>
        </p:nvSpPr>
        <p:spPr/>
        <p:txBody>
          <a:bodyPr/>
          <a:lstStyle/>
          <a:p>
            <a:fld id="{4790123A-71E8-BF43-B702-A9002E60F899}" type="slidenum">
              <a:rPr lang="en-GB" noProof="0" smtClean="0">
                <a:cs typeface="Arial" panose="020B0604020202020204" pitchFamily="34" charset="0"/>
              </a:rPr>
              <a:pPr/>
              <a:t>4</a:t>
            </a:fld>
            <a:endParaRPr lang="en-GB" noProof="0">
              <a:cs typeface="Arial" panose="020B0604020202020204" pitchFamily="34" charset="0"/>
            </a:endParaRPr>
          </a:p>
        </p:txBody>
      </p:sp>
      <p:sp>
        <p:nvSpPr>
          <p:cNvPr id="3" name="Title 2">
            <a:extLst>
              <a:ext uri="{FF2B5EF4-FFF2-40B4-BE49-F238E27FC236}">
                <a16:creationId xmlns:a16="http://schemas.microsoft.com/office/drawing/2014/main" id="{07FA7EB6-25D5-8374-8C8B-8038B470804F}"/>
              </a:ext>
            </a:extLst>
          </p:cNvPr>
          <p:cNvSpPr>
            <a:spLocks noGrp="1"/>
          </p:cNvSpPr>
          <p:nvPr>
            <p:ph type="title"/>
          </p:nvPr>
        </p:nvSpPr>
        <p:spPr/>
        <p:txBody>
          <a:bodyPr/>
          <a:lstStyle/>
          <a:p>
            <a:r>
              <a:rPr lang="en-GB"/>
              <a:t>Agenda</a:t>
            </a:r>
          </a:p>
        </p:txBody>
      </p:sp>
      <p:sp>
        <p:nvSpPr>
          <p:cNvPr id="4" name="Text Placeholder 12">
            <a:extLst>
              <a:ext uri="{FF2B5EF4-FFF2-40B4-BE49-F238E27FC236}">
                <a16:creationId xmlns:a16="http://schemas.microsoft.com/office/drawing/2014/main" id="{D534AC6D-78BC-EDF3-C9FF-AC30F866561F}"/>
              </a:ext>
            </a:extLst>
          </p:cNvPr>
          <p:cNvSpPr txBox="1">
            <a:spLocks/>
          </p:cNvSpPr>
          <p:nvPr/>
        </p:nvSpPr>
        <p:spPr>
          <a:xfrm>
            <a:off x="7805208" y="2435950"/>
            <a:ext cx="1374152" cy="482815"/>
          </a:xfrm>
          <a:prstGeom prst="rect">
            <a:avLst/>
          </a:prstGeom>
          <a:solidFill>
            <a:srgbClr val="072171"/>
          </a:solidFill>
        </p:spPr>
        <p:txBody>
          <a:bodyPr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bg1"/>
                </a:solidFill>
                <a:latin typeface="Arial" panose="020B0604020202020204" pitchFamily="34" charset="0"/>
                <a:cs typeface="Arial" panose="020B0604020202020204" pitchFamily="34" charset="0"/>
              </a:rPr>
              <a:t>5–8</a:t>
            </a:r>
          </a:p>
        </p:txBody>
      </p:sp>
      <p:sp>
        <p:nvSpPr>
          <p:cNvPr id="5" name="Text Placeholder 10">
            <a:extLst>
              <a:ext uri="{FF2B5EF4-FFF2-40B4-BE49-F238E27FC236}">
                <a16:creationId xmlns:a16="http://schemas.microsoft.com/office/drawing/2014/main" id="{3998F9E2-0652-94BF-03F8-80ACCCC3E299}"/>
              </a:ext>
            </a:extLst>
          </p:cNvPr>
          <p:cNvSpPr txBox="1">
            <a:spLocks/>
          </p:cNvSpPr>
          <p:nvPr/>
        </p:nvSpPr>
        <p:spPr>
          <a:xfrm>
            <a:off x="923263" y="2435950"/>
            <a:ext cx="6218941" cy="482815"/>
          </a:xfrm>
          <a:prstGeom prst="rect">
            <a:avLst/>
          </a:prstGeom>
          <a:solidFill>
            <a:srgbClr val="DFDFDF"/>
          </a:solidFill>
        </p:spPr>
        <p:txBody>
          <a:bodyPr lIns="90000" tIns="90000" rIns="90000" bIns="90000" rtlCol="0" anchor="t"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22300" rtl="0" eaLnBrk="1" fontAlgn="base" latinLnBrk="0" hangingPunct="1">
              <a:lnSpc>
                <a:spcPct val="100000"/>
              </a:lnSpc>
              <a:spcBef>
                <a:spcPts val="400"/>
              </a:spcBef>
              <a:spcAft>
                <a:spcPct val="0"/>
              </a:spcAft>
              <a:buClrTx/>
              <a:buSzTx/>
              <a:buNone/>
              <a:tabLst/>
              <a:defRPr/>
            </a:pPr>
            <a:r>
              <a:rPr kumimoji="0" lang="en-GB" sz="1800" b="0" i="0" u="none" strike="noStrike" kern="1200" cap="none" spc="0" normalizeH="0" baseline="0" noProof="0">
                <a:ln>
                  <a:noFill/>
                </a:ln>
                <a:solidFill>
                  <a:srgbClr val="5F6062"/>
                </a:solidFill>
                <a:effectLst/>
                <a:uLnTx/>
                <a:uFillTx/>
                <a:latin typeface="Arial" charset="0"/>
                <a:sym typeface="Arial" charset="0"/>
              </a:rPr>
              <a:t>Background</a:t>
            </a:r>
            <a:endParaRPr kumimoji="0" lang="en-GB" sz="1400" b="0" i="0" u="none" strike="noStrike" kern="1200" cap="none" spc="0" normalizeH="0" baseline="0" noProof="0">
              <a:ln>
                <a:noFill/>
              </a:ln>
              <a:solidFill>
                <a:srgbClr val="5F6062"/>
              </a:solidFill>
              <a:effectLst/>
              <a:uLnTx/>
              <a:uFillTx/>
              <a:latin typeface="Arial" charset="0"/>
              <a:sym typeface="Arial" charset="0"/>
            </a:endParaRPr>
          </a:p>
        </p:txBody>
      </p:sp>
      <p:sp>
        <p:nvSpPr>
          <p:cNvPr id="6" name="Text Placeholder 12">
            <a:extLst>
              <a:ext uri="{FF2B5EF4-FFF2-40B4-BE49-F238E27FC236}">
                <a16:creationId xmlns:a16="http://schemas.microsoft.com/office/drawing/2014/main" id="{4F89EF81-E0B2-1019-4BA7-3CF4906E8F00}"/>
              </a:ext>
            </a:extLst>
          </p:cNvPr>
          <p:cNvSpPr txBox="1">
            <a:spLocks/>
          </p:cNvSpPr>
          <p:nvPr/>
        </p:nvSpPr>
        <p:spPr>
          <a:xfrm>
            <a:off x="7805208" y="3330734"/>
            <a:ext cx="1374152" cy="482815"/>
          </a:xfrm>
          <a:prstGeom prst="rect">
            <a:avLst/>
          </a:prstGeom>
          <a:solidFill>
            <a:srgbClr val="072171"/>
          </a:solidFill>
        </p:spPr>
        <p:txBody>
          <a:bodyPr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bg1"/>
                </a:solidFill>
                <a:latin typeface="Arial" panose="020B0604020202020204" pitchFamily="34" charset="0"/>
                <a:cs typeface="Arial" panose="020B0604020202020204" pitchFamily="34" charset="0"/>
              </a:rPr>
              <a:t>9–15</a:t>
            </a:r>
          </a:p>
        </p:txBody>
      </p:sp>
      <p:sp>
        <p:nvSpPr>
          <p:cNvPr id="7" name="Text Placeholder 10">
            <a:extLst>
              <a:ext uri="{FF2B5EF4-FFF2-40B4-BE49-F238E27FC236}">
                <a16:creationId xmlns:a16="http://schemas.microsoft.com/office/drawing/2014/main" id="{153A7259-6A60-0282-72E8-428EA7B49B85}"/>
              </a:ext>
            </a:extLst>
          </p:cNvPr>
          <p:cNvSpPr txBox="1">
            <a:spLocks/>
          </p:cNvSpPr>
          <p:nvPr/>
        </p:nvSpPr>
        <p:spPr>
          <a:xfrm>
            <a:off x="923263" y="3330734"/>
            <a:ext cx="6218941" cy="482815"/>
          </a:xfrm>
          <a:prstGeom prst="rect">
            <a:avLst/>
          </a:prstGeom>
          <a:solidFill>
            <a:srgbClr val="DFDFDF"/>
          </a:solidFill>
        </p:spPr>
        <p:txBody>
          <a:bodyPr lIns="90000" tIns="90000" rIns="90000" bIns="90000" rtlCol="0" anchor="t"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22300" rtl="0" eaLnBrk="1" fontAlgn="base" latinLnBrk="0" hangingPunct="1">
              <a:lnSpc>
                <a:spcPct val="100000"/>
              </a:lnSpc>
              <a:spcBef>
                <a:spcPts val="400"/>
              </a:spcBef>
              <a:spcAft>
                <a:spcPct val="0"/>
              </a:spcAft>
              <a:buClrTx/>
              <a:buSzTx/>
              <a:buNone/>
              <a:tabLst/>
              <a:defRPr/>
            </a:pPr>
            <a:r>
              <a:rPr kumimoji="0" lang="en-GB" sz="1800" b="0" i="0" u="none" strike="noStrike" kern="1200" cap="none" spc="0" normalizeH="0" baseline="0" noProof="0">
                <a:ln>
                  <a:noFill/>
                </a:ln>
                <a:solidFill>
                  <a:srgbClr val="5F6062"/>
                </a:solidFill>
                <a:effectLst/>
                <a:uLnTx/>
                <a:uFillTx/>
                <a:latin typeface="Arial" charset="0"/>
                <a:sym typeface="Arial" charset="0"/>
              </a:rPr>
              <a:t>Improving disclosures about business combinations</a:t>
            </a:r>
            <a:endParaRPr kumimoji="0" lang="en-GB" sz="1400" b="0" i="0" u="none" strike="noStrike" kern="1200" cap="none" spc="0" normalizeH="0" baseline="0" noProof="0">
              <a:ln>
                <a:noFill/>
              </a:ln>
              <a:solidFill>
                <a:srgbClr val="5F6062"/>
              </a:solidFill>
              <a:effectLst/>
              <a:uLnTx/>
              <a:uFillTx/>
              <a:latin typeface="Arial" charset="0"/>
              <a:sym typeface="Arial" charset="0"/>
            </a:endParaRPr>
          </a:p>
        </p:txBody>
      </p:sp>
    </p:spTree>
    <p:extLst>
      <p:ext uri="{BB962C8B-B14F-4D97-AF65-F5344CB8AC3E}">
        <p14:creationId xmlns:p14="http://schemas.microsoft.com/office/powerpoint/2010/main" val="3034375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spect="1" noChangeArrowheads="1"/>
          </p:cNvSpPr>
          <p:nvPr/>
        </p:nvSpPr>
        <p:spPr bwMode="auto">
          <a:xfrm>
            <a:off x="1795834" y="1341338"/>
            <a:ext cx="95567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64592" algn="l" rtl="0" eaLnBrk="0" fontAlgn="base" hangingPunct="0">
              <a:spcBef>
                <a:spcPts val="600"/>
              </a:spcBef>
              <a:spcAft>
                <a:spcPct val="0"/>
              </a:spcAft>
              <a:buClr>
                <a:srgbClr val="2C4592"/>
              </a:buClr>
              <a:buFont typeface="Wingdings" pitchFamily="2" charset="2"/>
              <a:buChar char="§"/>
              <a:defRPr sz="18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Symbol" pitchFamily="18" charset="2"/>
              <a:buChar char=""/>
              <a:defRPr sz="1400">
                <a:solidFill>
                  <a:schemeClr val="tx1"/>
                </a:solidFill>
                <a:latin typeface="+mn-lt"/>
              </a:defRPr>
            </a:lvl2pPr>
            <a:lvl3pPr marL="1060450" indent="-91440" algn="l" rtl="0" eaLnBrk="0" fontAlgn="base" hangingPunct="0">
              <a:spcBef>
                <a:spcPts val="600"/>
              </a:spcBef>
              <a:spcAft>
                <a:spcPct val="0"/>
              </a:spcAft>
              <a:buClr>
                <a:srgbClr val="808FBE"/>
              </a:buClr>
              <a:buFont typeface="Arial" pitchFamily="34" charset="0"/>
              <a:buChar char="•"/>
              <a:defRPr sz="1400" baseline="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marL="357188" indent="-341313">
              <a:tabLst>
                <a:tab pos="714375" algn="l"/>
              </a:tabLst>
            </a:pPr>
            <a:r>
              <a:rPr lang="en-US" b="1" dirty="0">
                <a:solidFill>
                  <a:srgbClr val="000000"/>
                </a:solidFill>
                <a:latin typeface="Arial"/>
                <a:ea typeface="Aptos" panose="020B0004020202020204" pitchFamily="34" charset="0"/>
                <a:cs typeface="Aptos" panose="020B0004020202020204" pitchFamily="34" charset="0"/>
              </a:rPr>
              <a:t>Determinants</a:t>
            </a:r>
            <a:endParaRPr lang="en-US" dirty="0">
              <a:solidFill>
                <a:srgbClr val="000000"/>
              </a:solidFill>
              <a:latin typeface="Arial"/>
              <a:ea typeface="Aptos" panose="020B0004020202020204" pitchFamily="34" charset="0"/>
              <a:cs typeface="Aptos" panose="020B0004020202020204" pitchFamily="34" charset="0"/>
            </a:endParaRPr>
          </a:p>
          <a:p>
            <a:pPr marL="357188" indent="-341313">
              <a:tabLst>
                <a:tab pos="714375" algn="l"/>
              </a:tabLst>
            </a:pPr>
            <a:endParaRPr lang="en-US" dirty="0">
              <a:solidFill>
                <a:srgbClr val="000000"/>
              </a:solidFill>
              <a:latin typeface="Arial"/>
              <a:ea typeface="Aptos" panose="020B0004020202020204" pitchFamily="34" charset="0"/>
              <a:cs typeface="Aptos" panose="020B0004020202020204" pitchFamily="34" charset="0"/>
            </a:endParaRPr>
          </a:p>
          <a:p>
            <a:pPr marL="357188" indent="-341313">
              <a:tabLst>
                <a:tab pos="714375" algn="l"/>
              </a:tabLst>
            </a:pPr>
            <a:r>
              <a:rPr lang="en-US" b="1" dirty="0">
                <a:solidFill>
                  <a:srgbClr val="000000"/>
                </a:solidFill>
                <a:latin typeface="Arial"/>
                <a:ea typeface="Aptos" panose="020B0004020202020204" pitchFamily="34" charset="0"/>
                <a:cs typeface="Aptos" panose="020B0004020202020204" pitchFamily="34" charset="0"/>
              </a:rPr>
              <a:t>Compliance with mandatory disclosures</a:t>
            </a:r>
            <a:endParaRPr lang="en-US" sz="1600" dirty="0">
              <a:solidFill>
                <a:srgbClr val="000000"/>
              </a:solidFill>
              <a:latin typeface="Arial"/>
            </a:endParaRPr>
          </a:p>
          <a:p>
            <a:pPr marL="15875" indent="0">
              <a:buNone/>
              <a:tabLst>
                <a:tab pos="714375" algn="l"/>
              </a:tabLst>
            </a:pPr>
            <a:endParaRPr lang="en-US" b="1" dirty="0">
              <a:solidFill>
                <a:srgbClr val="000000"/>
              </a:solidFill>
              <a:latin typeface="Arial"/>
              <a:ea typeface="Aptos" panose="020B0004020202020204" pitchFamily="34" charset="0"/>
              <a:cs typeface="Aptos" panose="020B0004020202020204" pitchFamily="34" charset="0"/>
            </a:endParaRPr>
          </a:p>
          <a:p>
            <a:pPr marL="357188" indent="-341313">
              <a:tabLst>
                <a:tab pos="357188" algn="l"/>
                <a:tab pos="714375" algn="l"/>
              </a:tabLst>
            </a:pPr>
            <a:r>
              <a:rPr lang="en-US" b="1" dirty="0">
                <a:solidFill>
                  <a:srgbClr val="000000"/>
                </a:solidFill>
                <a:latin typeface="Arial"/>
                <a:ea typeface="Aptos" panose="020B0004020202020204" pitchFamily="34" charset="0"/>
                <a:cs typeface="Aptos" panose="020B0004020202020204" pitchFamily="34" charset="0"/>
              </a:rPr>
              <a:t>Recognition vs. disclosure</a:t>
            </a:r>
          </a:p>
          <a:p>
            <a:pPr marL="15875" indent="0">
              <a:buNone/>
              <a:tabLst>
                <a:tab pos="357188" algn="l"/>
                <a:tab pos="714375" algn="l"/>
              </a:tabLst>
            </a:pPr>
            <a:r>
              <a:rPr lang="en-US" dirty="0">
                <a:solidFill>
                  <a:srgbClr val="000000"/>
                </a:solidFill>
                <a:latin typeface="Arial"/>
                <a:ea typeface="Aptos" panose="020B0004020202020204" pitchFamily="34" charset="0"/>
                <a:cs typeface="Aptos" panose="020B0004020202020204" pitchFamily="34" charset="0"/>
              </a:rPr>
              <a:t>	- -	Managerial/preparer perception, reliability</a:t>
            </a:r>
            <a:br>
              <a:rPr lang="en-US" dirty="0">
                <a:solidFill>
                  <a:srgbClr val="000000"/>
                </a:solidFill>
                <a:latin typeface="Arial"/>
                <a:ea typeface="Aptos" panose="020B0004020202020204" pitchFamily="34" charset="0"/>
                <a:cs typeface="Aptos" panose="020B0004020202020204" pitchFamily="34" charset="0"/>
              </a:rPr>
            </a:br>
            <a:r>
              <a:rPr lang="en-US" dirty="0">
                <a:solidFill>
                  <a:srgbClr val="000000"/>
                </a:solidFill>
                <a:latin typeface="Arial"/>
                <a:ea typeface="Aptos" panose="020B0004020202020204" pitchFamily="34" charset="0"/>
                <a:cs typeface="Aptos" panose="020B0004020202020204" pitchFamily="34" charset="0"/>
              </a:rPr>
              <a:t>		</a:t>
            </a:r>
            <a:r>
              <a:rPr lang="en-US" sz="1600" dirty="0">
                <a:solidFill>
                  <a:srgbClr val="000000"/>
                </a:solidFill>
                <a:latin typeface="Arial"/>
                <a:ea typeface="Aptos" panose="020B0004020202020204" pitchFamily="34" charset="0"/>
                <a:cs typeface="Aptos" panose="020B0004020202020204" pitchFamily="34" charset="0"/>
              </a:rPr>
              <a:t>e.g., </a:t>
            </a:r>
            <a:r>
              <a:rPr lang="en-US" sz="1600" dirty="0" err="1">
                <a:solidFill>
                  <a:srgbClr val="000000"/>
                </a:solidFill>
                <a:latin typeface="Arial"/>
                <a:ea typeface="Aptos" panose="020B0004020202020204" pitchFamily="34" charset="0"/>
                <a:cs typeface="Aptos" panose="020B0004020202020204" pitchFamily="34" charset="0"/>
              </a:rPr>
              <a:t>Wiedman</a:t>
            </a:r>
            <a:r>
              <a:rPr lang="en-US" sz="1600" dirty="0">
                <a:solidFill>
                  <a:srgbClr val="000000"/>
                </a:solidFill>
                <a:latin typeface="Arial"/>
                <a:ea typeface="Aptos" panose="020B0004020202020204" pitchFamily="34" charset="0"/>
                <a:cs typeface="Aptos" panose="020B0004020202020204" pitchFamily="34" charset="0"/>
              </a:rPr>
              <a:t> &amp; Wier 1999 JAAF 1999; </a:t>
            </a:r>
            <a:r>
              <a:rPr lang="en-US" sz="1600" dirty="0" err="1">
                <a:solidFill>
                  <a:srgbClr val="000000"/>
                </a:solidFill>
                <a:latin typeface="Arial"/>
                <a:ea typeface="Aptos" panose="020B0004020202020204" pitchFamily="34" charset="0"/>
                <a:cs typeface="Aptos" panose="020B0004020202020204" pitchFamily="34" charset="0"/>
              </a:rPr>
              <a:t>Choudary</a:t>
            </a:r>
            <a:r>
              <a:rPr lang="en-US" sz="1600" dirty="0">
                <a:solidFill>
                  <a:srgbClr val="000000"/>
                </a:solidFill>
                <a:latin typeface="Arial"/>
                <a:ea typeface="Aptos" panose="020B0004020202020204" pitchFamily="34" charset="0"/>
                <a:cs typeface="Aptos" panose="020B0004020202020204" pitchFamily="34" charset="0"/>
              </a:rPr>
              <a:t> JAE 2011; Chlor-</a:t>
            </a:r>
            <a:r>
              <a:rPr lang="en-US" sz="1600" dirty="0" err="1">
                <a:solidFill>
                  <a:srgbClr val="000000"/>
                </a:solidFill>
                <a:latin typeface="Arial"/>
                <a:ea typeface="Aptos" panose="020B0004020202020204" pitchFamily="34" charset="0"/>
                <a:cs typeface="Aptos" panose="020B0004020202020204" pitchFamily="34" charset="0"/>
              </a:rPr>
              <a:t>Proell</a:t>
            </a:r>
            <a:r>
              <a:rPr lang="en-US" sz="1600" dirty="0">
                <a:solidFill>
                  <a:srgbClr val="000000"/>
                </a:solidFill>
                <a:latin typeface="Arial"/>
                <a:ea typeface="Aptos" panose="020B0004020202020204" pitchFamily="34" charset="0"/>
                <a:cs typeface="Aptos" panose="020B0004020202020204" pitchFamily="34" charset="0"/>
              </a:rPr>
              <a:t> &amp; </a:t>
            </a:r>
            <a:br>
              <a:rPr lang="en-US" sz="1600" dirty="0">
                <a:solidFill>
                  <a:srgbClr val="000000"/>
                </a:solidFill>
                <a:latin typeface="Arial"/>
                <a:ea typeface="Aptos" panose="020B0004020202020204" pitchFamily="34" charset="0"/>
                <a:cs typeface="Aptos" panose="020B0004020202020204" pitchFamily="34" charset="0"/>
              </a:rPr>
            </a:br>
            <a:r>
              <a:rPr lang="en-US" sz="1600" dirty="0">
                <a:solidFill>
                  <a:srgbClr val="000000"/>
                </a:solidFill>
                <a:latin typeface="Arial"/>
                <a:ea typeface="Aptos" panose="020B0004020202020204" pitchFamily="34" charset="0"/>
                <a:cs typeface="Aptos" panose="020B0004020202020204" pitchFamily="34" charset="0"/>
              </a:rPr>
              <a:t>		Maines JAR 2014 </a:t>
            </a:r>
            <a:endParaRPr lang="en-US" dirty="0">
              <a:solidFill>
                <a:srgbClr val="000000"/>
              </a:solidFill>
              <a:latin typeface="Arial"/>
              <a:ea typeface="Aptos" panose="020B0004020202020204" pitchFamily="34" charset="0"/>
              <a:cs typeface="Aptos" panose="020B0004020202020204" pitchFamily="34" charset="0"/>
            </a:endParaRPr>
          </a:p>
          <a:p>
            <a:pPr marL="15875" indent="0">
              <a:buNone/>
              <a:tabLst>
                <a:tab pos="357188" algn="l"/>
                <a:tab pos="714375" algn="l"/>
              </a:tabLst>
            </a:pPr>
            <a:r>
              <a:rPr lang="en-US" dirty="0">
                <a:solidFill>
                  <a:srgbClr val="000000"/>
                </a:solidFill>
                <a:latin typeface="Arial"/>
                <a:ea typeface="Aptos" panose="020B0004020202020204" pitchFamily="34" charset="0"/>
                <a:cs typeface="Aptos" panose="020B0004020202020204" pitchFamily="34" charset="0"/>
              </a:rPr>
              <a:t>	- -	Value relevance, reliability and information processing costs</a:t>
            </a:r>
            <a:br>
              <a:rPr lang="en-US" dirty="0">
                <a:solidFill>
                  <a:srgbClr val="000000"/>
                </a:solidFill>
                <a:latin typeface="Arial"/>
                <a:ea typeface="Aptos" panose="020B0004020202020204" pitchFamily="34" charset="0"/>
                <a:cs typeface="Aptos" panose="020B0004020202020204" pitchFamily="34" charset="0"/>
              </a:rPr>
            </a:br>
            <a:r>
              <a:rPr lang="en-US" dirty="0">
                <a:solidFill>
                  <a:srgbClr val="000000"/>
                </a:solidFill>
                <a:latin typeface="Arial"/>
                <a:ea typeface="Aptos" panose="020B0004020202020204" pitchFamily="34" charset="0"/>
                <a:cs typeface="Aptos" panose="020B0004020202020204" pitchFamily="34" charset="0"/>
              </a:rPr>
              <a:t>		</a:t>
            </a:r>
            <a:r>
              <a:rPr lang="en-US" sz="1600" dirty="0">
                <a:solidFill>
                  <a:srgbClr val="000000"/>
                </a:solidFill>
                <a:latin typeface="Arial"/>
                <a:ea typeface="Aptos" panose="020B0004020202020204" pitchFamily="34" charset="0"/>
                <a:cs typeface="Aptos" panose="020B0004020202020204" pitchFamily="34" charset="0"/>
              </a:rPr>
              <a:t>e.g., Aboody JAR 1996, </a:t>
            </a:r>
            <a:r>
              <a:rPr lang="en-US" sz="1600" dirty="0">
                <a:solidFill>
                  <a:srgbClr val="000000"/>
                </a:solidFill>
                <a:latin typeface="Arial"/>
              </a:rPr>
              <a:t>Davis-Friday et al. TAR 1999, </a:t>
            </a:r>
            <a:r>
              <a:rPr lang="en-US" sz="1600" dirty="0" err="1">
                <a:solidFill>
                  <a:srgbClr val="000000"/>
                </a:solidFill>
                <a:latin typeface="Arial"/>
              </a:rPr>
              <a:t>Espahbodi</a:t>
            </a:r>
            <a:r>
              <a:rPr lang="en-US" sz="1600" dirty="0">
                <a:solidFill>
                  <a:srgbClr val="000000"/>
                </a:solidFill>
                <a:latin typeface="Arial"/>
              </a:rPr>
              <a:t> et al. JAE 2002, </a:t>
            </a:r>
            <a:br>
              <a:rPr lang="en-US" sz="1600" dirty="0">
                <a:solidFill>
                  <a:srgbClr val="000000"/>
                </a:solidFill>
                <a:latin typeface="Arial"/>
              </a:rPr>
            </a:br>
            <a:r>
              <a:rPr lang="en-US" sz="1600" dirty="0">
                <a:solidFill>
                  <a:srgbClr val="000000"/>
                </a:solidFill>
                <a:latin typeface="Arial"/>
              </a:rPr>
              <a:t>		Barth et al. JAR 2003, Ahmed et al. TAR 2006, </a:t>
            </a:r>
            <a:r>
              <a:rPr lang="en-US" sz="1600" dirty="0" err="1">
                <a:solidFill>
                  <a:srgbClr val="000000"/>
                </a:solidFill>
                <a:latin typeface="Arial"/>
                <a:ea typeface="Aptos" panose="020B0004020202020204" pitchFamily="34" charset="0"/>
                <a:cs typeface="Aptos" panose="020B0004020202020204" pitchFamily="34" charset="0"/>
              </a:rPr>
              <a:t>Jifri</a:t>
            </a:r>
            <a:r>
              <a:rPr lang="en-US" sz="1600" dirty="0">
                <a:solidFill>
                  <a:srgbClr val="000000"/>
                </a:solidFill>
                <a:latin typeface="Arial"/>
                <a:ea typeface="Aptos" panose="020B0004020202020204" pitchFamily="34" charset="0"/>
                <a:cs typeface="Aptos" panose="020B0004020202020204" pitchFamily="34" charset="0"/>
              </a:rPr>
              <a:t> &amp; Citron EAR 2009,</a:t>
            </a:r>
            <a:r>
              <a:rPr lang="en-US" sz="1600" b="1" dirty="0">
                <a:solidFill>
                  <a:srgbClr val="000000"/>
                </a:solidFill>
                <a:latin typeface="Arial"/>
                <a:ea typeface="Aptos" panose="020B0004020202020204" pitchFamily="34" charset="0"/>
                <a:cs typeface="Aptos" panose="020B0004020202020204" pitchFamily="34" charset="0"/>
              </a:rPr>
              <a:t> </a:t>
            </a:r>
            <a:r>
              <a:rPr lang="en-US" sz="1600" dirty="0">
                <a:solidFill>
                  <a:srgbClr val="000000"/>
                </a:solidFill>
                <a:latin typeface="Arial"/>
              </a:rPr>
              <a:t>Yu TAR 2013, </a:t>
            </a:r>
            <a:br>
              <a:rPr lang="en-US" sz="1600" dirty="0">
                <a:solidFill>
                  <a:srgbClr val="000000"/>
                </a:solidFill>
                <a:latin typeface="Arial"/>
              </a:rPr>
            </a:br>
            <a:r>
              <a:rPr lang="en-US" sz="1600" dirty="0">
                <a:solidFill>
                  <a:srgbClr val="000000"/>
                </a:solidFill>
                <a:latin typeface="Arial"/>
              </a:rPr>
              <a:t>		</a:t>
            </a:r>
            <a:r>
              <a:rPr lang="en-US" sz="1600" dirty="0" err="1">
                <a:solidFill>
                  <a:srgbClr val="000000"/>
                </a:solidFill>
                <a:latin typeface="Arial"/>
              </a:rPr>
              <a:t>Bratten</a:t>
            </a:r>
            <a:r>
              <a:rPr lang="en-US" sz="1600" dirty="0">
                <a:solidFill>
                  <a:srgbClr val="000000"/>
                </a:solidFill>
                <a:latin typeface="Arial"/>
              </a:rPr>
              <a:t> et al. TAR 2013, Israeli RAST 2015, Müller et al TAR 2015 Michels JAR 2017</a:t>
            </a:r>
          </a:p>
          <a:p>
            <a:pPr marL="15875" indent="0">
              <a:buNone/>
              <a:tabLst>
                <a:tab pos="357188" algn="l"/>
                <a:tab pos="714375" algn="l"/>
              </a:tabLst>
            </a:pPr>
            <a:r>
              <a:rPr lang="en-US" dirty="0">
                <a:solidFill>
                  <a:srgbClr val="000000"/>
                </a:solidFill>
                <a:latin typeface="Arial"/>
                <a:ea typeface="Aptos" panose="020B0004020202020204" pitchFamily="34" charset="0"/>
                <a:cs typeface="Aptos" panose="020B0004020202020204" pitchFamily="34" charset="0"/>
              </a:rPr>
              <a:t>	- -	Experimental studies</a:t>
            </a:r>
            <a:br>
              <a:rPr lang="en-US" dirty="0">
                <a:solidFill>
                  <a:srgbClr val="000000"/>
                </a:solidFill>
                <a:latin typeface="Arial"/>
                <a:ea typeface="Aptos" panose="020B0004020202020204" pitchFamily="34" charset="0"/>
                <a:cs typeface="Aptos" panose="020B0004020202020204" pitchFamily="34" charset="0"/>
              </a:rPr>
            </a:br>
            <a:r>
              <a:rPr lang="en-US" sz="1600" dirty="0">
                <a:solidFill>
                  <a:srgbClr val="000000"/>
                </a:solidFill>
                <a:latin typeface="Arial"/>
                <a:ea typeface="Aptos" panose="020B0004020202020204" pitchFamily="34" charset="0"/>
                <a:cs typeface="Aptos" panose="020B0004020202020204" pitchFamily="34" charset="0"/>
              </a:rPr>
              <a:t>		e.g., Hirst &amp; Hopkins 1998, Hodge et al. TAR 2004, Hirst et al. TAR 2004, </a:t>
            </a:r>
            <a:br>
              <a:rPr lang="en-US" sz="1600" dirty="0">
                <a:solidFill>
                  <a:srgbClr val="000000"/>
                </a:solidFill>
                <a:latin typeface="Arial"/>
                <a:ea typeface="Aptos" panose="020B0004020202020204" pitchFamily="34" charset="0"/>
                <a:cs typeface="Aptos" panose="020B0004020202020204" pitchFamily="34" charset="0"/>
              </a:rPr>
            </a:br>
            <a:r>
              <a:rPr lang="en-US" sz="1600" dirty="0">
                <a:solidFill>
                  <a:srgbClr val="000000"/>
                </a:solidFill>
                <a:latin typeface="Arial"/>
                <a:ea typeface="Aptos" panose="020B0004020202020204" pitchFamily="34" charset="0"/>
                <a:cs typeface="Aptos" panose="020B0004020202020204" pitchFamily="34" charset="0"/>
              </a:rPr>
              <a:t>		Gaynor AOS 2011, Chlor-</a:t>
            </a:r>
            <a:r>
              <a:rPr lang="en-US" sz="1600" dirty="0" err="1">
                <a:solidFill>
                  <a:srgbClr val="000000"/>
                </a:solidFill>
                <a:latin typeface="Arial"/>
                <a:ea typeface="Aptos" panose="020B0004020202020204" pitchFamily="34" charset="0"/>
                <a:cs typeface="Aptos" panose="020B0004020202020204" pitchFamily="34" charset="0"/>
              </a:rPr>
              <a:t>Proell</a:t>
            </a:r>
            <a:r>
              <a:rPr lang="en-US" sz="1600" dirty="0">
                <a:solidFill>
                  <a:srgbClr val="000000"/>
                </a:solidFill>
                <a:latin typeface="Arial"/>
                <a:ea typeface="Aptos" panose="020B0004020202020204" pitchFamily="34" charset="0"/>
                <a:cs typeface="Aptos" panose="020B0004020202020204" pitchFamily="34" charset="0"/>
              </a:rPr>
              <a:t> &amp; Maines JAR 2014, </a:t>
            </a:r>
            <a:r>
              <a:rPr lang="en-US" sz="1600" dirty="0" err="1">
                <a:solidFill>
                  <a:srgbClr val="000000"/>
                </a:solidFill>
                <a:latin typeface="Arial"/>
                <a:ea typeface="Aptos" panose="020B0004020202020204" pitchFamily="34" charset="0"/>
                <a:cs typeface="Aptos" panose="020B0004020202020204" pitchFamily="34" charset="0"/>
              </a:rPr>
              <a:t>Leitter</a:t>
            </a:r>
            <a:r>
              <a:rPr lang="en-US" sz="1600" dirty="0">
                <a:solidFill>
                  <a:srgbClr val="000000"/>
                </a:solidFill>
                <a:latin typeface="Arial"/>
                <a:ea typeface="Aptos" panose="020B0004020202020204" pitchFamily="34" charset="0"/>
                <a:cs typeface="Aptos" panose="020B0004020202020204" pitchFamily="34" charset="0"/>
              </a:rPr>
              <a:t> et al. SSRN 2023</a:t>
            </a:r>
          </a:p>
        </p:txBody>
      </p:sp>
      <p:sp>
        <p:nvSpPr>
          <p:cNvPr id="2" name="Titel 1">
            <a:extLst>
              <a:ext uri="{FF2B5EF4-FFF2-40B4-BE49-F238E27FC236}">
                <a16:creationId xmlns:a16="http://schemas.microsoft.com/office/drawing/2014/main" id="{A70F1E51-9368-FC5F-485C-923F614A514F}"/>
              </a:ext>
            </a:extLst>
          </p:cNvPr>
          <p:cNvSpPr>
            <a:spLocks noGrp="1"/>
          </p:cNvSpPr>
          <p:nvPr>
            <p:ph type="title"/>
          </p:nvPr>
        </p:nvSpPr>
        <p:spPr/>
        <p:txBody>
          <a:bodyPr/>
          <a:lstStyle/>
          <a:p>
            <a:r>
              <a:rPr lang="de-DE" dirty="0"/>
              <a:t>Disclosures – Lines of research</a:t>
            </a:r>
          </a:p>
        </p:txBody>
      </p:sp>
    </p:spTree>
    <p:extLst>
      <p:ext uri="{BB962C8B-B14F-4D97-AF65-F5344CB8AC3E}">
        <p14:creationId xmlns:p14="http://schemas.microsoft.com/office/powerpoint/2010/main" val="618301938"/>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spect="1" noChangeArrowheads="1"/>
          </p:cNvSpPr>
          <p:nvPr/>
        </p:nvSpPr>
        <p:spPr bwMode="auto">
          <a:xfrm>
            <a:off x="1795834" y="1341338"/>
            <a:ext cx="95567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64592" algn="l" rtl="0" eaLnBrk="0" fontAlgn="base" hangingPunct="0">
              <a:spcBef>
                <a:spcPts val="600"/>
              </a:spcBef>
              <a:spcAft>
                <a:spcPct val="0"/>
              </a:spcAft>
              <a:buClr>
                <a:srgbClr val="2C4592"/>
              </a:buClr>
              <a:buFont typeface="Wingdings" pitchFamily="2" charset="2"/>
              <a:buChar char="§"/>
              <a:defRPr sz="18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Symbol" pitchFamily="18" charset="2"/>
              <a:buChar char=""/>
              <a:defRPr sz="1400">
                <a:solidFill>
                  <a:schemeClr val="tx1"/>
                </a:solidFill>
                <a:latin typeface="+mn-lt"/>
              </a:defRPr>
            </a:lvl2pPr>
            <a:lvl3pPr marL="1060450" indent="-91440" algn="l" rtl="0" eaLnBrk="0" fontAlgn="base" hangingPunct="0">
              <a:spcBef>
                <a:spcPts val="600"/>
              </a:spcBef>
              <a:spcAft>
                <a:spcPct val="0"/>
              </a:spcAft>
              <a:buClr>
                <a:srgbClr val="808FBE"/>
              </a:buClr>
              <a:buFont typeface="Arial" pitchFamily="34" charset="0"/>
              <a:buChar char="•"/>
              <a:defRPr sz="1400" baseline="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marL="357188" indent="-341313">
              <a:tabLst>
                <a:tab pos="714375" algn="l"/>
              </a:tabLst>
            </a:pPr>
            <a:r>
              <a:rPr lang="en-US" b="1" dirty="0">
                <a:solidFill>
                  <a:srgbClr val="000000"/>
                </a:solidFill>
                <a:latin typeface="Arial"/>
                <a:ea typeface="Aptos" panose="020B0004020202020204" pitchFamily="34" charset="0"/>
                <a:cs typeface="Aptos" panose="020B0004020202020204" pitchFamily="34" charset="0"/>
              </a:rPr>
              <a:t>Determinants</a:t>
            </a:r>
            <a:endParaRPr lang="en-US" dirty="0">
              <a:solidFill>
                <a:srgbClr val="000000"/>
              </a:solidFill>
              <a:latin typeface="Arial"/>
              <a:ea typeface="Aptos" panose="020B0004020202020204" pitchFamily="34" charset="0"/>
              <a:cs typeface="Aptos" panose="020B0004020202020204" pitchFamily="34" charset="0"/>
            </a:endParaRPr>
          </a:p>
          <a:p>
            <a:pPr marL="357188" indent="-341313">
              <a:tabLst>
                <a:tab pos="714375" algn="l"/>
              </a:tabLst>
            </a:pPr>
            <a:endParaRPr lang="en-US" dirty="0">
              <a:solidFill>
                <a:srgbClr val="000000"/>
              </a:solidFill>
              <a:latin typeface="Arial"/>
              <a:ea typeface="Aptos" panose="020B0004020202020204" pitchFamily="34" charset="0"/>
              <a:cs typeface="Aptos" panose="020B0004020202020204" pitchFamily="34" charset="0"/>
            </a:endParaRPr>
          </a:p>
          <a:p>
            <a:pPr marL="357188" indent="-341313">
              <a:tabLst>
                <a:tab pos="714375" algn="l"/>
              </a:tabLst>
            </a:pPr>
            <a:r>
              <a:rPr lang="en-US" b="1" dirty="0">
                <a:solidFill>
                  <a:srgbClr val="000000"/>
                </a:solidFill>
                <a:latin typeface="Arial"/>
                <a:ea typeface="Aptos" panose="020B0004020202020204" pitchFamily="34" charset="0"/>
                <a:cs typeface="Aptos" panose="020B0004020202020204" pitchFamily="34" charset="0"/>
              </a:rPr>
              <a:t>Compliance with mandatory disclosures</a:t>
            </a:r>
            <a:endParaRPr lang="en-US" sz="1600" dirty="0">
              <a:solidFill>
                <a:srgbClr val="000000"/>
              </a:solidFill>
              <a:latin typeface="Arial"/>
            </a:endParaRPr>
          </a:p>
          <a:p>
            <a:pPr marL="15875" indent="0">
              <a:buNone/>
              <a:tabLst>
                <a:tab pos="714375" algn="l"/>
              </a:tabLst>
            </a:pPr>
            <a:endParaRPr lang="en-US" b="1" dirty="0">
              <a:solidFill>
                <a:srgbClr val="000000"/>
              </a:solidFill>
              <a:latin typeface="Arial"/>
              <a:ea typeface="Aptos" panose="020B0004020202020204" pitchFamily="34" charset="0"/>
              <a:cs typeface="Aptos" panose="020B0004020202020204" pitchFamily="34" charset="0"/>
            </a:endParaRPr>
          </a:p>
          <a:p>
            <a:pPr marL="357188" indent="-341313">
              <a:tabLst>
                <a:tab pos="357188" algn="l"/>
                <a:tab pos="714375" algn="l"/>
              </a:tabLst>
            </a:pPr>
            <a:r>
              <a:rPr lang="en-US" b="1" dirty="0">
                <a:solidFill>
                  <a:srgbClr val="000000"/>
                </a:solidFill>
                <a:latin typeface="Arial"/>
                <a:ea typeface="Aptos" panose="020B0004020202020204" pitchFamily="34" charset="0"/>
                <a:cs typeface="Aptos" panose="020B0004020202020204" pitchFamily="34" charset="0"/>
              </a:rPr>
              <a:t>Recognition vs. disclosure</a:t>
            </a:r>
          </a:p>
          <a:p>
            <a:pPr marL="357188" indent="-341313">
              <a:tabLst>
                <a:tab pos="357188" algn="l"/>
                <a:tab pos="714375" algn="l"/>
              </a:tabLst>
            </a:pPr>
            <a:endParaRPr lang="en-US" sz="1600" b="1" dirty="0">
              <a:solidFill>
                <a:srgbClr val="000000"/>
              </a:solidFill>
              <a:latin typeface="Arial"/>
              <a:ea typeface="Aptos" panose="020B0004020202020204" pitchFamily="34" charset="0"/>
              <a:cs typeface="Aptos" panose="020B0004020202020204" pitchFamily="34" charset="0"/>
            </a:endParaRPr>
          </a:p>
          <a:p>
            <a:pPr marL="357188" indent="-341313" defTabSz="714375">
              <a:tabLst>
                <a:tab pos="357188" algn="l"/>
              </a:tabLst>
            </a:pPr>
            <a:r>
              <a:rPr lang="en-US" b="1" dirty="0">
                <a:solidFill>
                  <a:srgbClr val="000000"/>
                </a:solidFill>
                <a:latin typeface="Arial"/>
                <a:ea typeface="Aptos" panose="020B0004020202020204" pitchFamily="34" charset="0"/>
                <a:cs typeface="Aptos" panose="020B0004020202020204" pitchFamily="34" charset="0"/>
              </a:rPr>
              <a:t>Effects of Disclosure</a:t>
            </a:r>
          </a:p>
          <a:p>
            <a:pPr marL="15875" indent="0" defTabSz="714375">
              <a:buNone/>
              <a:tabLst>
                <a:tab pos="357188" algn="l"/>
              </a:tabLst>
            </a:pPr>
            <a:r>
              <a:rPr lang="en-US" altLang="de-DE" b="1" dirty="0">
                <a:solidFill>
                  <a:srgbClr val="000000"/>
                </a:solidFill>
                <a:latin typeface="Arial"/>
              </a:rPr>
              <a:t>	</a:t>
            </a:r>
            <a:r>
              <a:rPr lang="en-US" altLang="de-DE" dirty="0">
                <a:solidFill>
                  <a:srgbClr val="000000"/>
                </a:solidFill>
                <a:latin typeface="Arial"/>
              </a:rPr>
              <a:t>- - 	CSR/ESG disclosures</a:t>
            </a:r>
          </a:p>
          <a:p>
            <a:pPr marL="15875" indent="0" defTabSz="714375">
              <a:buNone/>
              <a:tabLst>
                <a:tab pos="357188" algn="l"/>
              </a:tabLst>
            </a:pPr>
            <a:r>
              <a:rPr lang="en-US" altLang="de-DE" dirty="0">
                <a:solidFill>
                  <a:srgbClr val="000000"/>
                </a:solidFill>
                <a:latin typeface="Arial"/>
              </a:rPr>
              <a:t>	- - 	SEC risk factors, </a:t>
            </a:r>
            <a:r>
              <a:rPr lang="en-US" altLang="de-DE" sz="1600" dirty="0">
                <a:solidFill>
                  <a:srgbClr val="000000"/>
                </a:solidFill>
                <a:latin typeface="Arial"/>
              </a:rPr>
              <a:t>e.g., Campbell et al. RAST 2014, Hope et al. RAST 2016, </a:t>
            </a:r>
            <a:br>
              <a:rPr lang="en-US" altLang="de-DE" sz="1600" dirty="0">
                <a:solidFill>
                  <a:srgbClr val="000000"/>
                </a:solidFill>
                <a:latin typeface="Arial"/>
              </a:rPr>
            </a:br>
            <a:r>
              <a:rPr lang="en-US" altLang="de-DE" sz="1600" dirty="0">
                <a:solidFill>
                  <a:srgbClr val="000000"/>
                </a:solidFill>
                <a:latin typeface="Arial"/>
              </a:rPr>
              <a:t>		Chiu et al. CAR 2017, Beattie et al. CAR 2018, </a:t>
            </a:r>
            <a:r>
              <a:rPr lang="en-US" altLang="de-DE" sz="1600" dirty="0" err="1">
                <a:solidFill>
                  <a:srgbClr val="000000"/>
                </a:solidFill>
                <a:latin typeface="Arial"/>
              </a:rPr>
              <a:t>Cazier</a:t>
            </a:r>
            <a:r>
              <a:rPr lang="en-US" altLang="de-DE" sz="1600" dirty="0">
                <a:solidFill>
                  <a:srgbClr val="000000"/>
                </a:solidFill>
                <a:latin typeface="Arial"/>
              </a:rPr>
              <a:t> et al. TAR 2021</a:t>
            </a:r>
          </a:p>
          <a:p>
            <a:pPr marL="15875" indent="0" defTabSz="714375">
              <a:buNone/>
              <a:tabLst>
                <a:tab pos="357188" algn="l"/>
              </a:tabLst>
            </a:pPr>
            <a:r>
              <a:rPr lang="en-US" altLang="de-DE" dirty="0">
                <a:solidFill>
                  <a:srgbClr val="000000"/>
                </a:solidFill>
                <a:latin typeface="Arial"/>
              </a:rPr>
              <a:t>	- - 	Managerial compensation, </a:t>
            </a:r>
            <a:r>
              <a:rPr lang="en-US" altLang="de-DE" sz="1600" dirty="0">
                <a:solidFill>
                  <a:srgbClr val="000000"/>
                </a:solidFill>
                <a:latin typeface="Arial"/>
              </a:rPr>
              <a:t>e.g., Lo JAE 2003, Craighead et al. CAR 2004, </a:t>
            </a:r>
            <a:br>
              <a:rPr lang="en-US" altLang="de-DE" sz="1600" dirty="0">
                <a:solidFill>
                  <a:srgbClr val="000000"/>
                </a:solidFill>
                <a:latin typeface="Arial"/>
              </a:rPr>
            </a:br>
            <a:r>
              <a:rPr lang="en-US" altLang="de-DE" sz="1600" dirty="0">
                <a:solidFill>
                  <a:srgbClr val="000000"/>
                </a:solidFill>
                <a:latin typeface="Arial"/>
              </a:rPr>
              <a:t>		</a:t>
            </a:r>
            <a:r>
              <a:rPr lang="en-US" sz="1600" dirty="0">
                <a:solidFill>
                  <a:srgbClr val="000000"/>
                </a:solidFill>
                <a:latin typeface="Arial"/>
              </a:rPr>
              <a:t>Robinson et al. TAR 2011, </a:t>
            </a:r>
            <a:r>
              <a:rPr lang="en-US" altLang="de-DE" sz="1600" dirty="0">
                <a:solidFill>
                  <a:srgbClr val="000000"/>
                </a:solidFill>
                <a:latin typeface="Arial"/>
              </a:rPr>
              <a:t>Frantz et al. JBFA 2013, Jiang et al JAAF 2018, </a:t>
            </a:r>
            <a:br>
              <a:rPr lang="en-US" altLang="de-DE" sz="1600" dirty="0">
                <a:solidFill>
                  <a:srgbClr val="000000"/>
                </a:solidFill>
                <a:latin typeface="Arial"/>
              </a:rPr>
            </a:br>
            <a:r>
              <a:rPr lang="en-US" altLang="de-DE" sz="1600" dirty="0">
                <a:solidFill>
                  <a:srgbClr val="000000"/>
                </a:solidFill>
                <a:latin typeface="Arial"/>
              </a:rPr>
              <a:t>		Wang et al. JAAF 2020, Gipper JAE 2021</a:t>
            </a:r>
          </a:p>
          <a:p>
            <a:pPr marL="15875" indent="0" defTabSz="714375">
              <a:buNone/>
              <a:tabLst>
                <a:tab pos="357188" algn="l"/>
              </a:tabLst>
            </a:pPr>
            <a:endParaRPr lang="en-US" altLang="de-DE" b="1" dirty="0">
              <a:solidFill>
                <a:srgbClr val="000000"/>
              </a:solidFill>
              <a:latin typeface="Arial"/>
            </a:endParaRPr>
          </a:p>
          <a:p>
            <a:pPr marL="15875" indent="0" defTabSz="714375">
              <a:buNone/>
              <a:tabLst>
                <a:tab pos="357188" algn="l"/>
              </a:tabLst>
            </a:pPr>
            <a:endParaRPr lang="en-US" altLang="de-DE" b="1" dirty="0">
              <a:solidFill>
                <a:srgbClr val="000000"/>
              </a:solidFill>
              <a:latin typeface="Arial"/>
            </a:endParaRPr>
          </a:p>
        </p:txBody>
      </p:sp>
      <p:sp>
        <p:nvSpPr>
          <p:cNvPr id="2" name="Titel 1">
            <a:extLst>
              <a:ext uri="{FF2B5EF4-FFF2-40B4-BE49-F238E27FC236}">
                <a16:creationId xmlns:a16="http://schemas.microsoft.com/office/drawing/2014/main" id="{A70F1E51-9368-FC5F-485C-923F614A514F}"/>
              </a:ext>
            </a:extLst>
          </p:cNvPr>
          <p:cNvSpPr>
            <a:spLocks noGrp="1"/>
          </p:cNvSpPr>
          <p:nvPr>
            <p:ph type="title"/>
          </p:nvPr>
        </p:nvSpPr>
        <p:spPr/>
        <p:txBody>
          <a:bodyPr/>
          <a:lstStyle/>
          <a:p>
            <a:r>
              <a:rPr lang="de-DE" dirty="0"/>
              <a:t>Disclosures – Lines of research</a:t>
            </a:r>
          </a:p>
        </p:txBody>
      </p:sp>
    </p:spTree>
    <p:extLst>
      <p:ext uri="{BB962C8B-B14F-4D97-AF65-F5344CB8AC3E}">
        <p14:creationId xmlns:p14="http://schemas.microsoft.com/office/powerpoint/2010/main" val="4085698576"/>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54EB8D-E7A7-4240-A737-64AB23B51F2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027" y="-219405"/>
            <a:ext cx="12582053" cy="7077405"/>
          </a:xfrm>
          <a:prstGeom prst="rect">
            <a:avLst/>
          </a:prstGeom>
        </p:spPr>
      </p:pic>
      <p:sp>
        <p:nvSpPr>
          <p:cNvPr id="7" name="Title 1">
            <a:extLst>
              <a:ext uri="{FF2B5EF4-FFF2-40B4-BE49-F238E27FC236}">
                <a16:creationId xmlns:a16="http://schemas.microsoft.com/office/drawing/2014/main" id="{5F5C3552-154B-A94B-9679-D9E5C6B29A5E}"/>
              </a:ext>
            </a:extLst>
          </p:cNvPr>
          <p:cNvSpPr>
            <a:spLocks noGrp="1"/>
          </p:cNvSpPr>
          <p:nvPr>
            <p:ph type="title"/>
          </p:nvPr>
        </p:nvSpPr>
        <p:spPr>
          <a:xfrm>
            <a:off x="2710181" y="164637"/>
            <a:ext cx="9481819" cy="928539"/>
          </a:xfrm>
          <a:prstGeom prst="rect">
            <a:avLst/>
          </a:prstGeom>
        </p:spPr>
        <p:txBody>
          <a:bodyPr/>
          <a:lstStyle/>
          <a:p>
            <a:pPr>
              <a:defRPr/>
            </a:pPr>
            <a:r>
              <a:rPr lang="en-US" sz="2667" dirty="0">
                <a:ea typeface="+mj-ea"/>
              </a:rPr>
              <a:t>Business Combinations—Disclosures, Goodwill and Impairment Proposed amendments to IFRS 3 and IAS 36</a:t>
            </a:r>
          </a:p>
        </p:txBody>
      </p:sp>
      <p:sp>
        <p:nvSpPr>
          <p:cNvPr id="8" name="Content Placeholder 2">
            <a:extLst>
              <a:ext uri="{FF2B5EF4-FFF2-40B4-BE49-F238E27FC236}">
                <a16:creationId xmlns:a16="http://schemas.microsoft.com/office/drawing/2014/main" id="{9F7DA514-42DD-C949-9728-D54196FB17C8}"/>
              </a:ext>
            </a:extLst>
          </p:cNvPr>
          <p:cNvSpPr txBox="1">
            <a:spLocks/>
          </p:cNvSpPr>
          <p:nvPr/>
        </p:nvSpPr>
        <p:spPr bwMode="auto">
          <a:xfrm>
            <a:off x="5039883" y="1477219"/>
            <a:ext cx="7104789" cy="9285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457189" indent="-457189" algn="r" defTabSz="1219170"/>
            <a:r>
              <a:rPr lang="en-US" altLang="en-US" sz="2133" kern="0" dirty="0">
                <a:solidFill>
                  <a:srgbClr val="003560"/>
                </a:solidFill>
                <a:latin typeface="Arial" charset="0"/>
                <a:ea typeface="ヒラギノ角ゴ Pro W3" charset="-128"/>
                <a:cs typeface="ヒラギノ角ゴ Pro W3" charset="-128"/>
              </a:rPr>
              <a:t>EAA-IASB Visual Workshop, 30 April 2024, </a:t>
            </a:r>
          </a:p>
          <a:p>
            <a:pPr marL="457189" indent="-457189" algn="r" defTabSz="1219170"/>
            <a:r>
              <a:rPr lang="en-US" altLang="en-US" sz="2133" kern="0" dirty="0">
                <a:solidFill>
                  <a:srgbClr val="003560"/>
                </a:solidFill>
                <a:latin typeface="Arial" charset="0"/>
                <a:ea typeface="ヒラギノ角ゴ Pro W3" charset="-128"/>
                <a:cs typeface="ヒラギノ角ゴ Pro W3" charset="-128"/>
              </a:rPr>
              <a:t>Yannis Tsalavoutas </a:t>
            </a:r>
          </a:p>
        </p:txBody>
      </p:sp>
      <p:pic>
        <p:nvPicPr>
          <p:cNvPr id="10" name="Picture 9">
            <a:extLst>
              <a:ext uri="{FF2B5EF4-FFF2-40B4-BE49-F238E27FC236}">
                <a16:creationId xmlns:a16="http://schemas.microsoft.com/office/drawing/2014/main" id="{56ADACD2-1F70-483C-B611-A8C5D63DC76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027" y="-123394"/>
            <a:ext cx="1967541" cy="1357604"/>
          </a:xfrm>
          <a:prstGeom prst="rect">
            <a:avLst/>
          </a:prstGeom>
        </p:spPr>
      </p:pic>
      <p:sp>
        <p:nvSpPr>
          <p:cNvPr id="13" name="Rectangle 12">
            <a:extLst>
              <a:ext uri="{FF2B5EF4-FFF2-40B4-BE49-F238E27FC236}">
                <a16:creationId xmlns:a16="http://schemas.microsoft.com/office/drawing/2014/main" id="{A7ADDE24-1B6C-4167-8B8E-F8E11B525F90}"/>
              </a:ext>
              <a:ext uri="{C183D7F6-B498-43B3-948B-1728B52AA6E4}">
                <adec:decorative xmlns:adec="http://schemas.microsoft.com/office/drawing/2017/decorative" val="1"/>
              </a:ext>
            </a:extLst>
          </p:cNvPr>
          <p:cNvSpPr/>
          <p:nvPr/>
        </p:nvSpPr>
        <p:spPr>
          <a:xfrm>
            <a:off x="-163765" y="6021288"/>
            <a:ext cx="12550792" cy="836712"/>
          </a:xfrm>
          <a:prstGeom prst="rect">
            <a:avLst/>
          </a:prstGeom>
          <a:solidFill>
            <a:srgbClr val="043961">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GB" sz="3200" dirty="0">
              <a:solidFill>
                <a:srgbClr val="FFFFFE"/>
              </a:solidFill>
              <a:latin typeface="Calibri"/>
            </a:endParaRPr>
          </a:p>
        </p:txBody>
      </p:sp>
      <p:pic>
        <p:nvPicPr>
          <p:cNvPr id="14" name="Picture 13">
            <a:extLst>
              <a:ext uri="{FF2B5EF4-FFF2-40B4-BE49-F238E27FC236}">
                <a16:creationId xmlns:a16="http://schemas.microsoft.com/office/drawing/2014/main" id="{C8996D07-731F-4D56-B1E8-3E187524ADF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1749" y="6258868"/>
            <a:ext cx="1616945" cy="488024"/>
          </a:xfrm>
          <a:prstGeom prst="rect">
            <a:avLst/>
          </a:prstGeom>
        </p:spPr>
      </p:pic>
      <p:pic>
        <p:nvPicPr>
          <p:cNvPr id="15" name="Picture 14">
            <a:extLst>
              <a:ext uri="{FF2B5EF4-FFF2-40B4-BE49-F238E27FC236}">
                <a16:creationId xmlns:a16="http://schemas.microsoft.com/office/drawing/2014/main" id="{66103299-E5AD-4ACC-B39D-A2DD13D217E2}"/>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033" t="20359" r="9483" b="18025"/>
          <a:stretch/>
        </p:blipFill>
        <p:spPr>
          <a:xfrm>
            <a:off x="3247346" y="6183199"/>
            <a:ext cx="1020049" cy="563693"/>
          </a:xfrm>
          <a:prstGeom prst="rect">
            <a:avLst/>
          </a:prstGeom>
        </p:spPr>
      </p:pic>
      <p:pic>
        <p:nvPicPr>
          <p:cNvPr id="16" name="Picture 15">
            <a:extLst>
              <a:ext uri="{FF2B5EF4-FFF2-40B4-BE49-F238E27FC236}">
                <a16:creationId xmlns:a16="http://schemas.microsoft.com/office/drawing/2014/main" id="{B412D626-A0AF-4EEB-8750-D5B8FC94BB6B}"/>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6258869"/>
            <a:ext cx="1295467" cy="437220"/>
          </a:xfrm>
          <a:prstGeom prst="rect">
            <a:avLst/>
          </a:prstGeom>
        </p:spPr>
      </p:pic>
    </p:spTree>
    <p:extLst>
      <p:ext uri="{BB962C8B-B14F-4D97-AF65-F5344CB8AC3E}">
        <p14:creationId xmlns:p14="http://schemas.microsoft.com/office/powerpoint/2010/main" val="1609528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9BE693-669D-9E40-B855-B9DB6381AF71}"/>
              </a:ext>
              <a:ext uri="{C183D7F6-B498-43B3-948B-1728B52AA6E4}">
                <adec:decorative xmlns:adec="http://schemas.microsoft.com/office/drawing/2017/decorative" val="1"/>
              </a:ext>
            </a:extLst>
          </p:cNvPr>
          <p:cNvSpPr/>
          <p:nvPr/>
        </p:nvSpPr>
        <p:spPr bwMode="auto">
          <a:xfrm>
            <a:off x="753166" y="1604798"/>
            <a:ext cx="7200799" cy="5088564"/>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solidFill>
                <a:srgbClr val="002542"/>
              </a:solidFill>
              <a:latin typeface="Arial" charset="0"/>
              <a:ea typeface="ＭＳ Ｐゴシック" charset="-128"/>
              <a:cs typeface="ＭＳ Ｐゴシック" charset="-128"/>
            </a:endParaRPr>
          </a:p>
        </p:txBody>
      </p:sp>
      <p:sp>
        <p:nvSpPr>
          <p:cNvPr id="9" name="Title 1">
            <a:extLst>
              <a:ext uri="{FF2B5EF4-FFF2-40B4-BE49-F238E27FC236}">
                <a16:creationId xmlns:a16="http://schemas.microsoft.com/office/drawing/2014/main" id="{0D988708-B049-C448-8FDD-AB574DB1FAFE}"/>
              </a:ext>
            </a:extLst>
          </p:cNvPr>
          <p:cNvSpPr>
            <a:spLocks noGrp="1"/>
          </p:cNvSpPr>
          <p:nvPr>
            <p:ph type="title"/>
          </p:nvPr>
        </p:nvSpPr>
        <p:spPr>
          <a:xfrm>
            <a:off x="2735627" y="646158"/>
            <a:ext cx="7200799" cy="672073"/>
          </a:xfrm>
          <a:prstGeom prst="rect">
            <a:avLst/>
          </a:prstGeom>
        </p:spPr>
        <p:txBody>
          <a:bodyPr/>
          <a:lstStyle/>
          <a:p>
            <a:r>
              <a:rPr lang="en-US" sz="2400" dirty="0"/>
              <a:t>Presentation structure</a:t>
            </a:r>
          </a:p>
        </p:txBody>
      </p:sp>
      <p:sp>
        <p:nvSpPr>
          <p:cNvPr id="10" name="Content Placeholder 2">
            <a:extLst>
              <a:ext uri="{FF2B5EF4-FFF2-40B4-BE49-F238E27FC236}">
                <a16:creationId xmlns:a16="http://schemas.microsoft.com/office/drawing/2014/main" id="{D2E97101-841B-0E4B-9C76-F28688C54549}"/>
              </a:ext>
            </a:extLst>
          </p:cNvPr>
          <p:cNvSpPr txBox="1">
            <a:spLocks/>
          </p:cNvSpPr>
          <p:nvPr/>
        </p:nvSpPr>
        <p:spPr>
          <a:xfrm>
            <a:off x="1199456" y="1700809"/>
            <a:ext cx="9025003" cy="4128457"/>
          </a:xfrm>
          <a:prstGeom prst="rect">
            <a:avLst/>
          </a:prstGeom>
        </p:spPr>
        <p:txBody>
          <a:bodyPr/>
          <a:lst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457189" indent="-457189" defTabSz="1219170">
              <a:buFont typeface="Wingdings" panose="05000000000000000000" pitchFamily="2" charset="2"/>
              <a:buChar char="v"/>
            </a:pPr>
            <a:r>
              <a:rPr lang="en-US" sz="2133" kern="0" dirty="0">
                <a:latin typeface="Calibri"/>
              </a:rPr>
              <a:t>Context 1: Exposure Draft Disclosure Requirements in IFRS Standards—A Pilot Approach</a:t>
            </a:r>
          </a:p>
          <a:p>
            <a:pPr marL="457189" indent="-457189" defTabSz="1219170">
              <a:buFont typeface="Wingdings" panose="05000000000000000000" pitchFamily="2" charset="2"/>
              <a:buChar char="v"/>
            </a:pPr>
            <a:r>
              <a:rPr lang="en-US" sz="2133" kern="0" dirty="0">
                <a:latin typeface="Calibri"/>
              </a:rPr>
              <a:t>Context 2: Making Materiality Judgements PS2 (IAS 1 &amp; 8 amendments).</a:t>
            </a:r>
          </a:p>
          <a:p>
            <a:pPr marL="457189" indent="-457189" defTabSz="1219170">
              <a:buFont typeface="Wingdings" panose="05000000000000000000" pitchFamily="2" charset="2"/>
              <a:buChar char="v"/>
            </a:pPr>
            <a:r>
              <a:rPr lang="en-US" sz="2133" kern="0" dirty="0">
                <a:latin typeface="Calibri"/>
              </a:rPr>
              <a:t>Brief overview of compliance with IFRS Mandatory disclosures around BC &amp; Goodwill</a:t>
            </a:r>
          </a:p>
          <a:p>
            <a:pPr marL="457189" indent="-457189" defTabSz="1219170">
              <a:buFont typeface="Wingdings" panose="05000000000000000000" pitchFamily="2" charset="2"/>
              <a:buChar char="v"/>
            </a:pPr>
            <a:r>
              <a:rPr lang="en-US" sz="2133" kern="0" dirty="0">
                <a:latin typeface="Calibri"/>
              </a:rPr>
              <a:t>Comments on specific suggestions in the ED, while reflecting on related literature.</a:t>
            </a:r>
          </a:p>
          <a:p>
            <a:pPr marL="457189" indent="-457189" defTabSz="1219170">
              <a:buFont typeface="Wingdings" panose="05000000000000000000" pitchFamily="2" charset="2"/>
              <a:buChar char="v"/>
            </a:pPr>
            <a:r>
              <a:rPr lang="en-US" sz="2133" kern="0" dirty="0">
                <a:latin typeface="Calibri"/>
              </a:rPr>
              <a:t>Conclusions</a:t>
            </a:r>
          </a:p>
          <a:p>
            <a:pPr marL="457189" indent="-457189" defTabSz="1219170">
              <a:buFont typeface="+mj-lt"/>
              <a:buAutoNum type="arabicPeriod"/>
            </a:pPr>
            <a:endParaRPr lang="en-US" sz="2133" kern="0" dirty="0">
              <a:latin typeface="Calibri"/>
            </a:endParaRPr>
          </a:p>
          <a:p>
            <a:pPr marL="0" indent="0" defTabSz="1219170"/>
            <a:endParaRPr lang="en-US" sz="2133" kern="0" dirty="0">
              <a:latin typeface="Calibri"/>
            </a:endParaRPr>
          </a:p>
          <a:p>
            <a:pPr marL="457189" indent="-457189" defTabSz="1219170">
              <a:buFont typeface="Arial" panose="020B0604020202020204" pitchFamily="34" charset="0"/>
              <a:buChar char="•"/>
            </a:pPr>
            <a:endParaRPr lang="en-US" sz="2133" kern="0" dirty="0">
              <a:latin typeface="Calibri"/>
            </a:endParaRPr>
          </a:p>
          <a:p>
            <a:pPr marL="457189" indent="-457189" defTabSz="1219170">
              <a:buFont typeface="Arial" panose="020B0604020202020204" pitchFamily="34" charset="0"/>
              <a:buChar char="•"/>
            </a:pPr>
            <a:endParaRPr lang="en-US" sz="2133" kern="0" dirty="0">
              <a:latin typeface="Calibri"/>
            </a:endParaRPr>
          </a:p>
        </p:txBody>
      </p:sp>
      <p:pic>
        <p:nvPicPr>
          <p:cNvPr id="6" name="Picture 5" descr="Adam Smith Business School logo">
            <a:extLst>
              <a:ext uri="{FF2B5EF4-FFF2-40B4-BE49-F238E27FC236}">
                <a16:creationId xmlns:a16="http://schemas.microsoft.com/office/drawing/2014/main" id="{CB3AAB63-0020-4A85-8546-1E74E79617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4638"/>
            <a:ext cx="1967541" cy="1357604"/>
          </a:xfrm>
          <a:prstGeom prst="rect">
            <a:avLst/>
          </a:prstGeom>
        </p:spPr>
      </p:pic>
      <p:sp>
        <p:nvSpPr>
          <p:cNvPr id="2" name="TextBox 1">
            <a:extLst>
              <a:ext uri="{FF2B5EF4-FFF2-40B4-BE49-F238E27FC236}">
                <a16:creationId xmlns:a16="http://schemas.microsoft.com/office/drawing/2014/main" id="{92E537AC-9586-AB0E-D9A9-EA630CBC185F}"/>
              </a:ext>
            </a:extLst>
          </p:cNvPr>
          <p:cNvSpPr txBox="1"/>
          <p:nvPr/>
        </p:nvSpPr>
        <p:spPr>
          <a:xfrm>
            <a:off x="11664619" y="6309320"/>
            <a:ext cx="480053" cy="297454"/>
          </a:xfrm>
          <a:prstGeom prst="rect">
            <a:avLst/>
          </a:prstGeom>
          <a:noFill/>
        </p:spPr>
        <p:txBody>
          <a:bodyPr wrap="square" rtlCol="0">
            <a:spAutoFit/>
          </a:bodyPr>
          <a:lstStyle/>
          <a:p>
            <a:pPr defTabSz="1219170" fontAlgn="base">
              <a:spcBef>
                <a:spcPct val="0"/>
              </a:spcBef>
              <a:spcAft>
                <a:spcPct val="0"/>
              </a:spcAft>
            </a:pPr>
            <a:r>
              <a:rPr lang="en-US" sz="1333" dirty="0">
                <a:solidFill>
                  <a:srgbClr val="002542"/>
                </a:solidFill>
                <a:latin typeface="Arial" charset="0"/>
                <a:ea typeface="ヒラギノ角ゴ Pro W3" charset="-128"/>
              </a:rPr>
              <a:t>1</a:t>
            </a:r>
            <a:endParaRPr lang="en-GB" sz="1333" dirty="0">
              <a:solidFill>
                <a:srgbClr val="002542"/>
              </a:solidFill>
              <a:latin typeface="Arial" charset="0"/>
              <a:ea typeface="ヒラギノ角ゴ Pro W3" charset="-128"/>
            </a:endParaRPr>
          </a:p>
        </p:txBody>
      </p:sp>
    </p:spTree>
    <p:extLst>
      <p:ext uri="{BB962C8B-B14F-4D97-AF65-F5344CB8AC3E}">
        <p14:creationId xmlns:p14="http://schemas.microsoft.com/office/powerpoint/2010/main" val="1997700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988708-B049-C448-8FDD-AB574DB1FAFE}"/>
              </a:ext>
            </a:extLst>
          </p:cNvPr>
          <p:cNvSpPr>
            <a:spLocks noGrp="1"/>
          </p:cNvSpPr>
          <p:nvPr>
            <p:ph type="title"/>
          </p:nvPr>
        </p:nvSpPr>
        <p:spPr>
          <a:xfrm>
            <a:off x="2639616" y="507402"/>
            <a:ext cx="9025003" cy="1097396"/>
          </a:xfrm>
          <a:prstGeom prst="rect">
            <a:avLst/>
          </a:prstGeom>
        </p:spPr>
        <p:txBody>
          <a:bodyPr/>
          <a:lstStyle/>
          <a:p>
            <a:r>
              <a:rPr lang="en-US" sz="2400" dirty="0"/>
              <a:t>Key takeaways in the Project Summary and Feedback Statement regarding </a:t>
            </a:r>
            <a:r>
              <a:rPr lang="en-US" sz="2400" i="1" dirty="0"/>
              <a:t>Exposure Draft Disclosure</a:t>
            </a:r>
            <a:br>
              <a:rPr lang="en-US" sz="2400" i="1" dirty="0"/>
            </a:br>
            <a:r>
              <a:rPr lang="en-US" sz="2400" i="1" dirty="0"/>
              <a:t>Requirements in IFRS Standards—A Pilot Approach</a:t>
            </a:r>
          </a:p>
        </p:txBody>
      </p:sp>
      <p:pic>
        <p:nvPicPr>
          <p:cNvPr id="6" name="Picture 5" descr="Adam Smith Business School logo">
            <a:extLst>
              <a:ext uri="{FF2B5EF4-FFF2-40B4-BE49-F238E27FC236}">
                <a16:creationId xmlns:a16="http://schemas.microsoft.com/office/drawing/2014/main" id="{CB3AAB63-0020-4A85-8546-1E74E79617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4638"/>
            <a:ext cx="1967541" cy="1357604"/>
          </a:xfrm>
          <a:prstGeom prst="rect">
            <a:avLst/>
          </a:prstGeom>
        </p:spPr>
      </p:pic>
      <p:sp>
        <p:nvSpPr>
          <p:cNvPr id="3" name="Rectangle: Rounded Corners 2">
            <a:extLst>
              <a:ext uri="{FF2B5EF4-FFF2-40B4-BE49-F238E27FC236}">
                <a16:creationId xmlns:a16="http://schemas.microsoft.com/office/drawing/2014/main" id="{4122E068-6C8D-D18D-53C8-CD9473397F9B}"/>
              </a:ext>
            </a:extLst>
          </p:cNvPr>
          <p:cNvSpPr/>
          <p:nvPr/>
        </p:nvSpPr>
        <p:spPr bwMode="auto">
          <a:xfrm>
            <a:off x="186544" y="1845040"/>
            <a:ext cx="5376597" cy="787397"/>
          </a:xfrm>
          <a:prstGeom prst="roundRect">
            <a:avLst/>
          </a:prstGeom>
          <a:solidFill>
            <a:schemeClr val="tx1">
              <a:lumMod val="10000"/>
              <a:lumOff val="9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r>
              <a:rPr lang="en-US" sz="1867" dirty="0">
                <a:solidFill>
                  <a:srgbClr val="002542"/>
                </a:solidFill>
                <a:latin typeface="Calibri"/>
                <a:ea typeface="ＭＳ Ｐゴシック" charset="-128"/>
                <a:cs typeface="ＭＳ Ｐゴシック" charset="-128"/>
              </a:rPr>
              <a:t>Aspects of the IFRS Accounting Standards that could be contributing to the disclosure problem</a:t>
            </a:r>
            <a:endParaRPr lang="en-GB" sz="1867" dirty="0">
              <a:solidFill>
                <a:srgbClr val="002542"/>
              </a:solidFill>
              <a:latin typeface="Calibri"/>
              <a:ea typeface="ＭＳ Ｐゴシック" charset="-128"/>
              <a:cs typeface="ＭＳ Ｐゴシック" charset="-128"/>
            </a:endParaRPr>
          </a:p>
        </p:txBody>
      </p:sp>
      <p:grpSp>
        <p:nvGrpSpPr>
          <p:cNvPr id="10" name="Group 9">
            <a:extLst>
              <a:ext uri="{FF2B5EF4-FFF2-40B4-BE49-F238E27FC236}">
                <a16:creationId xmlns:a16="http://schemas.microsoft.com/office/drawing/2014/main" id="{C93E186D-837B-7154-8CF5-5FE81D909C28}"/>
              </a:ext>
            </a:extLst>
          </p:cNvPr>
          <p:cNvGrpSpPr/>
          <p:nvPr/>
        </p:nvGrpSpPr>
        <p:grpSpPr>
          <a:xfrm>
            <a:off x="186545" y="2955236"/>
            <a:ext cx="3750876" cy="723928"/>
            <a:chOff x="0" y="1097356"/>
            <a:chExt cx="2794435" cy="542946"/>
          </a:xfrm>
        </p:grpSpPr>
        <p:sp>
          <p:nvSpPr>
            <p:cNvPr id="11" name="Rectangle 10">
              <a:extLst>
                <a:ext uri="{FF2B5EF4-FFF2-40B4-BE49-F238E27FC236}">
                  <a16:creationId xmlns:a16="http://schemas.microsoft.com/office/drawing/2014/main" id="{3540AD2E-3A68-7303-CD86-4000F265F7FA}"/>
                </a:ext>
              </a:extLst>
            </p:cNvPr>
            <p:cNvSpPr/>
            <p:nvPr/>
          </p:nvSpPr>
          <p:spPr>
            <a:xfrm>
              <a:off x="0" y="1097356"/>
              <a:ext cx="2794435" cy="542946"/>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defTabSz="1219170" fontAlgn="base">
                <a:spcBef>
                  <a:spcPct val="0"/>
                </a:spcBef>
                <a:spcAft>
                  <a:spcPct val="0"/>
                </a:spcAft>
              </a:pPr>
              <a:endParaRPr lang="en-GB" sz="3200">
                <a:solidFill>
                  <a:srgbClr val="FFFFFE"/>
                </a:solidFill>
                <a:latin typeface="Calibri"/>
              </a:endParaRPr>
            </a:p>
          </p:txBody>
        </p:sp>
        <p:sp>
          <p:nvSpPr>
            <p:cNvPr id="12" name="TextBox 11">
              <a:extLst>
                <a:ext uri="{FF2B5EF4-FFF2-40B4-BE49-F238E27FC236}">
                  <a16:creationId xmlns:a16="http://schemas.microsoft.com/office/drawing/2014/main" id="{A15C00BC-DC41-BC32-DA79-041989E9D056}"/>
                </a:ext>
              </a:extLst>
            </p:cNvPr>
            <p:cNvSpPr txBox="1"/>
            <p:nvPr/>
          </p:nvSpPr>
          <p:spPr>
            <a:xfrm>
              <a:off x="0" y="1097356"/>
              <a:ext cx="2794435" cy="5429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algn="ctr" defTabSz="829713" fontAlgn="base">
                <a:lnSpc>
                  <a:spcPct val="90000"/>
                </a:lnSpc>
                <a:spcBef>
                  <a:spcPct val="0"/>
                </a:spcBef>
              </a:pPr>
              <a:r>
                <a:rPr lang="en-US" sz="1867" dirty="0">
                  <a:solidFill>
                    <a:srgbClr val="FFFFFE"/>
                  </a:solidFill>
                  <a:latin typeface="Calibri"/>
                </a:rPr>
                <a:t>Lack of specific disclosure</a:t>
              </a:r>
            </a:p>
            <a:p>
              <a:pPr algn="ctr" defTabSz="829713" fontAlgn="base">
                <a:lnSpc>
                  <a:spcPct val="90000"/>
                </a:lnSpc>
                <a:spcBef>
                  <a:spcPct val="0"/>
                </a:spcBef>
              </a:pPr>
              <a:r>
                <a:rPr lang="en-US" sz="1867" dirty="0">
                  <a:solidFill>
                    <a:srgbClr val="FFFFFE"/>
                  </a:solidFill>
                  <a:latin typeface="Calibri"/>
                </a:rPr>
                <a:t>objectives</a:t>
              </a:r>
              <a:endParaRPr lang="en-GB" sz="1867" dirty="0">
                <a:solidFill>
                  <a:srgbClr val="FFFFFE"/>
                </a:solidFill>
                <a:latin typeface="Calibri"/>
              </a:endParaRPr>
            </a:p>
          </p:txBody>
        </p:sp>
      </p:grpSp>
      <p:grpSp>
        <p:nvGrpSpPr>
          <p:cNvPr id="13" name="Group 12">
            <a:extLst>
              <a:ext uri="{FF2B5EF4-FFF2-40B4-BE49-F238E27FC236}">
                <a16:creationId xmlns:a16="http://schemas.microsoft.com/office/drawing/2014/main" id="{62E3AE87-111D-C0A6-0F9C-8B64E76B4669}"/>
              </a:ext>
            </a:extLst>
          </p:cNvPr>
          <p:cNvGrpSpPr/>
          <p:nvPr/>
        </p:nvGrpSpPr>
        <p:grpSpPr>
          <a:xfrm>
            <a:off x="211507" y="4727805"/>
            <a:ext cx="3750876" cy="723929"/>
            <a:chOff x="0" y="1350325"/>
            <a:chExt cx="2729801" cy="668119"/>
          </a:xfrm>
        </p:grpSpPr>
        <p:sp>
          <p:nvSpPr>
            <p:cNvPr id="14" name="Rectangle 13">
              <a:extLst>
                <a:ext uri="{FF2B5EF4-FFF2-40B4-BE49-F238E27FC236}">
                  <a16:creationId xmlns:a16="http://schemas.microsoft.com/office/drawing/2014/main" id="{611F6A19-8B03-20B7-A75D-B192AB8DA96D}"/>
                </a:ext>
              </a:extLst>
            </p:cNvPr>
            <p:cNvSpPr/>
            <p:nvPr/>
          </p:nvSpPr>
          <p:spPr>
            <a:xfrm>
              <a:off x="0" y="1350325"/>
              <a:ext cx="2729801" cy="668119"/>
            </a:xfrm>
            <a:prstGeom prst="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defTabSz="1219170" fontAlgn="base">
                <a:spcBef>
                  <a:spcPct val="0"/>
                </a:spcBef>
                <a:spcAft>
                  <a:spcPct val="0"/>
                </a:spcAft>
              </a:pPr>
              <a:endParaRPr lang="en-GB" sz="3200">
                <a:solidFill>
                  <a:srgbClr val="FFFFFE"/>
                </a:solidFill>
                <a:latin typeface="Calibri"/>
              </a:endParaRPr>
            </a:p>
          </p:txBody>
        </p:sp>
        <p:sp>
          <p:nvSpPr>
            <p:cNvPr id="15" name="TextBox 14">
              <a:extLst>
                <a:ext uri="{FF2B5EF4-FFF2-40B4-BE49-F238E27FC236}">
                  <a16:creationId xmlns:a16="http://schemas.microsoft.com/office/drawing/2014/main" id="{C82CC9D6-3E81-AD76-86E7-934AE75C633E}"/>
                </a:ext>
              </a:extLst>
            </p:cNvPr>
            <p:cNvSpPr txBox="1"/>
            <p:nvPr/>
          </p:nvSpPr>
          <p:spPr>
            <a:xfrm>
              <a:off x="0" y="1350325"/>
              <a:ext cx="2729801" cy="6681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1280" tIns="81280" rIns="81280" bIns="81280" numCol="1" spcCol="1270" anchor="ctr" anchorCtr="0">
              <a:noAutofit/>
            </a:bodyPr>
            <a:lstStyle/>
            <a:p>
              <a:pPr algn="ctr" defTabSz="948243" fontAlgn="base">
                <a:lnSpc>
                  <a:spcPct val="90000"/>
                </a:lnSpc>
                <a:spcBef>
                  <a:spcPct val="0"/>
                </a:spcBef>
              </a:pPr>
              <a:r>
                <a:rPr lang="en-GB" sz="1867" dirty="0">
                  <a:solidFill>
                    <a:srgbClr val="FFFFFE"/>
                  </a:solidFill>
                  <a:latin typeface="Calibri"/>
                </a:rPr>
                <a:t>Voluminous prescriptive</a:t>
              </a:r>
            </a:p>
            <a:p>
              <a:pPr algn="ctr" defTabSz="948243" fontAlgn="base">
                <a:lnSpc>
                  <a:spcPct val="90000"/>
                </a:lnSpc>
                <a:spcBef>
                  <a:spcPct val="0"/>
                </a:spcBef>
              </a:pPr>
              <a:r>
                <a:rPr lang="en-GB" sz="1867" dirty="0">
                  <a:solidFill>
                    <a:srgbClr val="FFFFFE"/>
                  </a:solidFill>
                  <a:latin typeface="Calibri"/>
                </a:rPr>
                <a:t>requirements</a:t>
              </a:r>
            </a:p>
          </p:txBody>
        </p:sp>
      </p:grpSp>
      <p:sp>
        <p:nvSpPr>
          <p:cNvPr id="24" name="TextBox 23">
            <a:extLst>
              <a:ext uri="{FF2B5EF4-FFF2-40B4-BE49-F238E27FC236}">
                <a16:creationId xmlns:a16="http://schemas.microsoft.com/office/drawing/2014/main" id="{657640FF-4A72-A439-2B52-20E905052581}"/>
              </a:ext>
            </a:extLst>
          </p:cNvPr>
          <p:cNvSpPr txBox="1"/>
          <p:nvPr/>
        </p:nvSpPr>
        <p:spPr>
          <a:xfrm>
            <a:off x="211508" y="3841520"/>
            <a:ext cx="3725913" cy="723928"/>
          </a:xfrm>
          <a:prstGeom prst="rect">
            <a:avLst/>
          </a:prstGeom>
          <a:solidFill>
            <a:schemeClr val="accent3">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algn="ctr" defTabSz="829713" fontAlgn="base">
              <a:lnSpc>
                <a:spcPct val="90000"/>
              </a:lnSpc>
              <a:spcBef>
                <a:spcPct val="0"/>
              </a:spcBef>
            </a:pPr>
            <a:r>
              <a:rPr lang="en-GB" sz="1867" dirty="0">
                <a:solidFill>
                  <a:srgbClr val="FFFFFE"/>
                </a:solidFill>
                <a:latin typeface="Calibri"/>
              </a:rPr>
              <a:t>Use of prescriptive language</a:t>
            </a:r>
          </a:p>
          <a:p>
            <a:pPr algn="ctr" defTabSz="829713" fontAlgn="base">
              <a:lnSpc>
                <a:spcPct val="90000"/>
              </a:lnSpc>
              <a:spcBef>
                <a:spcPct val="0"/>
              </a:spcBef>
            </a:pPr>
            <a:r>
              <a:rPr lang="en-US" sz="1867" dirty="0">
                <a:solidFill>
                  <a:srgbClr val="FFFFFE"/>
                </a:solidFill>
                <a:latin typeface="Calibri"/>
              </a:rPr>
              <a:t>such as ‘shall’ or ‘as a minimum’</a:t>
            </a:r>
            <a:endParaRPr lang="en-GB" sz="1867" dirty="0">
              <a:solidFill>
                <a:srgbClr val="FFFFFE"/>
              </a:solidFill>
              <a:latin typeface="Calibri"/>
            </a:endParaRPr>
          </a:p>
        </p:txBody>
      </p:sp>
      <p:sp>
        <p:nvSpPr>
          <p:cNvPr id="21" name="Rectangle: Rounded Corners 20">
            <a:extLst>
              <a:ext uri="{FF2B5EF4-FFF2-40B4-BE49-F238E27FC236}">
                <a16:creationId xmlns:a16="http://schemas.microsoft.com/office/drawing/2014/main" id="{E7A9B20D-3CE6-F2A5-11E7-E0713828E93E}"/>
              </a:ext>
            </a:extLst>
          </p:cNvPr>
          <p:cNvSpPr/>
          <p:nvPr/>
        </p:nvSpPr>
        <p:spPr bwMode="auto">
          <a:xfrm>
            <a:off x="6096001" y="2047271"/>
            <a:ext cx="5328711" cy="494533"/>
          </a:xfrm>
          <a:prstGeom prst="round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867" dirty="0">
                <a:solidFill>
                  <a:srgbClr val="002542"/>
                </a:solidFill>
                <a:latin typeface="Calibri"/>
                <a:ea typeface="ＭＳ Ｐゴシック" charset="-128"/>
                <a:cs typeface="ＭＳ Ｐゴシック" charset="-128"/>
              </a:rPr>
              <a:t>IASB’s response to feedback &amp; way forward</a:t>
            </a:r>
            <a:endParaRPr lang="en-GB" sz="1867" dirty="0">
              <a:solidFill>
                <a:srgbClr val="002542"/>
              </a:solidFill>
              <a:latin typeface="Calibri"/>
              <a:ea typeface="ＭＳ Ｐゴシック" charset="-128"/>
              <a:cs typeface="ＭＳ Ｐゴシック" charset="-128"/>
            </a:endParaRPr>
          </a:p>
        </p:txBody>
      </p:sp>
      <p:sp>
        <p:nvSpPr>
          <p:cNvPr id="2" name="TextBox 1">
            <a:extLst>
              <a:ext uri="{FF2B5EF4-FFF2-40B4-BE49-F238E27FC236}">
                <a16:creationId xmlns:a16="http://schemas.microsoft.com/office/drawing/2014/main" id="{4EE96CB3-7281-6A7E-83C7-A38D190FF20E}"/>
              </a:ext>
            </a:extLst>
          </p:cNvPr>
          <p:cNvSpPr txBox="1"/>
          <p:nvPr/>
        </p:nvSpPr>
        <p:spPr>
          <a:xfrm>
            <a:off x="11664619" y="6464902"/>
            <a:ext cx="480053" cy="297454"/>
          </a:xfrm>
          <a:prstGeom prst="rect">
            <a:avLst/>
          </a:prstGeom>
          <a:noFill/>
        </p:spPr>
        <p:txBody>
          <a:bodyPr wrap="square" rtlCol="0">
            <a:spAutoFit/>
          </a:bodyPr>
          <a:lstStyle/>
          <a:p>
            <a:pPr defTabSz="1219170" fontAlgn="base">
              <a:spcBef>
                <a:spcPct val="0"/>
              </a:spcBef>
              <a:spcAft>
                <a:spcPct val="0"/>
              </a:spcAft>
            </a:pPr>
            <a:r>
              <a:rPr lang="en-US" sz="1333" dirty="0">
                <a:solidFill>
                  <a:srgbClr val="002542"/>
                </a:solidFill>
                <a:latin typeface="Arial" charset="0"/>
                <a:ea typeface="ヒラギノ角ゴ Pro W3" charset="-128"/>
              </a:rPr>
              <a:t>3</a:t>
            </a:r>
            <a:endParaRPr lang="en-GB" sz="1333" dirty="0">
              <a:solidFill>
                <a:srgbClr val="002542"/>
              </a:solidFill>
              <a:latin typeface="Arial" charset="0"/>
              <a:ea typeface="ヒラギノ角ゴ Pro W3" charset="-128"/>
            </a:endParaRPr>
          </a:p>
        </p:txBody>
      </p:sp>
      <p:sp>
        <p:nvSpPr>
          <p:cNvPr id="5" name="TextBox 4">
            <a:extLst>
              <a:ext uri="{FF2B5EF4-FFF2-40B4-BE49-F238E27FC236}">
                <a16:creationId xmlns:a16="http://schemas.microsoft.com/office/drawing/2014/main" id="{88353385-B627-D7E7-F553-80B7C3F9058C}"/>
              </a:ext>
            </a:extLst>
          </p:cNvPr>
          <p:cNvSpPr txBox="1"/>
          <p:nvPr/>
        </p:nvSpPr>
        <p:spPr>
          <a:xfrm>
            <a:off x="1311309" y="5610384"/>
            <a:ext cx="1312465" cy="297454"/>
          </a:xfrm>
          <a:prstGeom prst="rect">
            <a:avLst/>
          </a:prstGeom>
          <a:noFill/>
        </p:spPr>
        <p:txBody>
          <a:bodyPr wrap="square" rtlCol="0">
            <a:spAutoFit/>
          </a:bodyPr>
          <a:lstStyle/>
          <a:p>
            <a:pPr defTabSz="1219170" fontAlgn="base">
              <a:spcBef>
                <a:spcPct val="0"/>
              </a:spcBef>
              <a:spcAft>
                <a:spcPct val="0"/>
              </a:spcAft>
            </a:pPr>
            <a:r>
              <a:rPr lang="en-US" sz="1333" dirty="0">
                <a:solidFill>
                  <a:srgbClr val="002542"/>
                </a:solidFill>
                <a:latin typeface="Arial" charset="0"/>
                <a:ea typeface="ヒラギノ角ゴ Pro W3" charset="-128"/>
              </a:rPr>
              <a:t>PS, 2023, p.4.</a:t>
            </a:r>
            <a:endParaRPr lang="en-GB" sz="1333" dirty="0">
              <a:solidFill>
                <a:srgbClr val="002542"/>
              </a:solidFill>
              <a:latin typeface="Arial" charset="0"/>
              <a:ea typeface="ヒラギノ角ゴ Pro W3" charset="-128"/>
            </a:endParaRPr>
          </a:p>
        </p:txBody>
      </p:sp>
      <p:graphicFrame>
        <p:nvGraphicFramePr>
          <p:cNvPr id="16" name="Table 15">
            <a:extLst>
              <a:ext uri="{FF2B5EF4-FFF2-40B4-BE49-F238E27FC236}">
                <a16:creationId xmlns:a16="http://schemas.microsoft.com/office/drawing/2014/main" id="{454B8527-5E7F-B97E-43B1-BBBFB7DAD01B}"/>
              </a:ext>
            </a:extLst>
          </p:cNvPr>
          <p:cNvGraphicFramePr>
            <a:graphicFrameLocks noGrp="1"/>
          </p:cNvGraphicFramePr>
          <p:nvPr/>
        </p:nvGraphicFramePr>
        <p:xfrm>
          <a:off x="4220528" y="2699549"/>
          <a:ext cx="7861435" cy="3765353"/>
        </p:xfrm>
        <a:graphic>
          <a:graphicData uri="http://schemas.openxmlformats.org/drawingml/2006/table">
            <a:tbl>
              <a:tblPr firstRow="1" firstCol="1" bandRow="1">
                <a:tableStyleId>{5C22544A-7EE6-4342-B048-85BDC9FD1C3A}</a:tableStyleId>
              </a:tblPr>
              <a:tblGrid>
                <a:gridCol w="7861435">
                  <a:extLst>
                    <a:ext uri="{9D8B030D-6E8A-4147-A177-3AD203B41FA5}">
                      <a16:colId xmlns:a16="http://schemas.microsoft.com/office/drawing/2014/main" val="3897407492"/>
                    </a:ext>
                  </a:extLst>
                </a:gridCol>
              </a:tblGrid>
              <a:tr h="1075815">
                <a:tc>
                  <a:txBody>
                    <a:bodyPr/>
                    <a:lstStyle/>
                    <a:p>
                      <a:pPr>
                        <a:lnSpc>
                          <a:spcPct val="100000"/>
                        </a:lnSpc>
                        <a:spcAft>
                          <a:spcPts val="0"/>
                        </a:spcAft>
                      </a:pPr>
                      <a:r>
                        <a:rPr lang="en-GB" sz="1700" kern="100" dirty="0">
                          <a:solidFill>
                            <a:schemeClr val="tx1"/>
                          </a:solidFill>
                          <a:effectLst/>
                        </a:rPr>
                        <a:t>Overall disclosure objectives </a:t>
                      </a:r>
                    </a:p>
                    <a:p>
                      <a:pPr marL="92075" indent="-92075">
                        <a:lnSpc>
                          <a:spcPct val="100000"/>
                        </a:lnSpc>
                        <a:spcAft>
                          <a:spcPts val="0"/>
                        </a:spcAft>
                      </a:pPr>
                      <a:r>
                        <a:rPr lang="en-GB" sz="1700" kern="100" dirty="0">
                          <a:solidFill>
                            <a:schemeClr val="tx1"/>
                          </a:solidFill>
                          <a:effectLst/>
                        </a:rPr>
                        <a:t>• </a:t>
                      </a:r>
                      <a:r>
                        <a:rPr lang="en-GB" sz="1700" b="0" kern="100" dirty="0">
                          <a:solidFill>
                            <a:schemeClr val="tx1"/>
                          </a:solidFill>
                          <a:effectLst/>
                        </a:rPr>
                        <a:t>provide Accounting Standard-specific context of the overall user information needs to </a:t>
                      </a:r>
                      <a:r>
                        <a:rPr lang="en-GB" sz="1700" b="0" u="sng" kern="100" dirty="0">
                          <a:solidFill>
                            <a:schemeClr val="tx1"/>
                          </a:solidFill>
                          <a:effectLst/>
                        </a:rPr>
                        <a:t>enable an entity to make materiality judgements</a:t>
                      </a:r>
                      <a:r>
                        <a:rPr lang="en-GB" sz="1700" b="0" kern="100" dirty="0">
                          <a:solidFill>
                            <a:schemeClr val="tx1"/>
                          </a:solidFill>
                          <a:effectLst/>
                        </a:rPr>
                        <a:t> and apply the requirements about specific disclosure objectives and items of information. </a:t>
                      </a:r>
                      <a:endParaRPr lang="en-GB" sz="17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solidFill>
                      <a:schemeClr val="bg1"/>
                    </a:solidFill>
                  </a:tcPr>
                </a:tc>
                <a:extLst>
                  <a:ext uri="{0D108BD9-81ED-4DB2-BD59-A6C34878D82A}">
                    <a16:rowId xmlns:a16="http://schemas.microsoft.com/office/drawing/2014/main" val="1423509185"/>
                  </a:ext>
                </a:extLst>
              </a:tr>
              <a:tr h="1613723">
                <a:tc>
                  <a:txBody>
                    <a:bodyPr/>
                    <a:lstStyle/>
                    <a:p>
                      <a:pPr>
                        <a:lnSpc>
                          <a:spcPct val="100000"/>
                        </a:lnSpc>
                        <a:spcAft>
                          <a:spcPts val="0"/>
                        </a:spcAft>
                      </a:pPr>
                      <a:r>
                        <a:rPr lang="en-GB" sz="1700" kern="100" dirty="0">
                          <a:solidFill>
                            <a:schemeClr val="tx1"/>
                          </a:solidFill>
                          <a:effectLst/>
                        </a:rPr>
                        <a:t>Specific disclosure objectives </a:t>
                      </a:r>
                    </a:p>
                    <a:p>
                      <a:pPr>
                        <a:lnSpc>
                          <a:spcPct val="100000"/>
                        </a:lnSpc>
                        <a:spcAft>
                          <a:spcPts val="0"/>
                        </a:spcAft>
                      </a:pPr>
                      <a:r>
                        <a:rPr lang="en-GB" sz="1700" kern="100" dirty="0">
                          <a:solidFill>
                            <a:schemeClr val="tx1"/>
                          </a:solidFill>
                          <a:effectLst/>
                        </a:rPr>
                        <a:t>• </a:t>
                      </a:r>
                      <a:r>
                        <a:rPr lang="en-GB" sz="1700" b="0" kern="100" dirty="0">
                          <a:solidFill>
                            <a:schemeClr val="tx1"/>
                          </a:solidFill>
                          <a:effectLst/>
                        </a:rPr>
                        <a:t>describe the detailed information needs of users of financial statements; </a:t>
                      </a:r>
                    </a:p>
                    <a:p>
                      <a:pPr>
                        <a:lnSpc>
                          <a:spcPct val="100000"/>
                        </a:lnSpc>
                        <a:spcAft>
                          <a:spcPts val="0"/>
                        </a:spcAft>
                      </a:pPr>
                      <a:r>
                        <a:rPr lang="en-GB" sz="1700" b="0" kern="100" dirty="0">
                          <a:solidFill>
                            <a:schemeClr val="tx1"/>
                          </a:solidFill>
                          <a:effectLst/>
                        </a:rPr>
                        <a:t>• </a:t>
                      </a:r>
                      <a:r>
                        <a:rPr lang="en-GB" sz="1700" b="0" u="sng" kern="100" dirty="0">
                          <a:solidFill>
                            <a:schemeClr val="tx1"/>
                          </a:solidFill>
                          <a:effectLst/>
                        </a:rPr>
                        <a:t>use the prescriptive language ‘shall’</a:t>
                      </a:r>
                      <a:r>
                        <a:rPr lang="en-GB" sz="1700" b="0" kern="100" dirty="0">
                          <a:solidFill>
                            <a:schemeClr val="tx1"/>
                          </a:solidFill>
                          <a:effectLst/>
                        </a:rPr>
                        <a:t> to require an entity to comply with those disclosure objectives; and </a:t>
                      </a:r>
                    </a:p>
                    <a:p>
                      <a:pPr>
                        <a:lnSpc>
                          <a:spcPct val="100000"/>
                        </a:lnSpc>
                        <a:spcAft>
                          <a:spcPts val="0"/>
                        </a:spcAft>
                      </a:pPr>
                      <a:r>
                        <a:rPr lang="en-GB" sz="1700" b="0" kern="100" dirty="0">
                          <a:solidFill>
                            <a:schemeClr val="tx1"/>
                          </a:solidFill>
                          <a:effectLst/>
                        </a:rPr>
                        <a:t>• are accompanied by explanations of the user assessments that rely on the information preparers disclose when applying the specific disclosure objectives. </a:t>
                      </a:r>
                      <a:endParaRPr lang="en-GB" sz="17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solidFill>
                      <a:schemeClr val="bg1"/>
                    </a:solidFill>
                  </a:tcPr>
                </a:tc>
                <a:extLst>
                  <a:ext uri="{0D108BD9-81ED-4DB2-BD59-A6C34878D82A}">
                    <a16:rowId xmlns:a16="http://schemas.microsoft.com/office/drawing/2014/main" val="2758444287"/>
                  </a:ext>
                </a:extLst>
              </a:tr>
              <a:tr h="1075815">
                <a:tc>
                  <a:txBody>
                    <a:bodyPr/>
                    <a:lstStyle/>
                    <a:p>
                      <a:pPr>
                        <a:lnSpc>
                          <a:spcPct val="100000"/>
                        </a:lnSpc>
                        <a:spcAft>
                          <a:spcPts val="0"/>
                        </a:spcAft>
                      </a:pPr>
                      <a:r>
                        <a:rPr lang="en-GB" sz="1700" kern="100" dirty="0">
                          <a:solidFill>
                            <a:schemeClr val="tx1"/>
                          </a:solidFill>
                          <a:effectLst/>
                        </a:rPr>
                        <a:t>Items of information that satisfy specific disclosure objectives </a:t>
                      </a:r>
                    </a:p>
                    <a:p>
                      <a:pPr>
                        <a:lnSpc>
                          <a:spcPct val="100000"/>
                        </a:lnSpc>
                        <a:spcAft>
                          <a:spcPts val="0"/>
                        </a:spcAft>
                      </a:pPr>
                      <a:r>
                        <a:rPr lang="en-GB" sz="1700" b="0" kern="100" dirty="0">
                          <a:solidFill>
                            <a:schemeClr val="tx1"/>
                          </a:solidFill>
                          <a:effectLst/>
                        </a:rPr>
                        <a:t>• describe the information needed to satisfy disclosure objectives in most cases, but additional information may be needed in some cases; and </a:t>
                      </a:r>
                    </a:p>
                    <a:p>
                      <a:pPr>
                        <a:lnSpc>
                          <a:spcPct val="100000"/>
                        </a:lnSpc>
                        <a:spcAft>
                          <a:spcPts val="0"/>
                        </a:spcAft>
                      </a:pPr>
                      <a:r>
                        <a:rPr lang="en-GB" sz="1700" b="0" kern="100" dirty="0">
                          <a:solidFill>
                            <a:schemeClr val="tx1"/>
                          </a:solidFill>
                          <a:effectLst/>
                        </a:rPr>
                        <a:t>• </a:t>
                      </a:r>
                      <a:r>
                        <a:rPr lang="en-GB" sz="1700" b="0" u="sng" kern="100" dirty="0">
                          <a:solidFill>
                            <a:schemeClr val="tx1"/>
                          </a:solidFill>
                          <a:effectLst/>
                        </a:rPr>
                        <a:t>use the prescriptive language ‘shall’</a:t>
                      </a:r>
                      <a:r>
                        <a:rPr lang="en-GB" sz="1700" b="0" kern="100" dirty="0">
                          <a:solidFill>
                            <a:schemeClr val="tx1"/>
                          </a:solidFill>
                          <a:effectLst/>
                        </a:rPr>
                        <a:t> to require an entity to disclose the information. </a:t>
                      </a:r>
                      <a:endParaRPr lang="en-GB" sz="17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solidFill>
                      <a:schemeClr val="bg1"/>
                    </a:solidFill>
                  </a:tcPr>
                </a:tc>
                <a:extLst>
                  <a:ext uri="{0D108BD9-81ED-4DB2-BD59-A6C34878D82A}">
                    <a16:rowId xmlns:a16="http://schemas.microsoft.com/office/drawing/2014/main" val="2293337418"/>
                  </a:ext>
                </a:extLst>
              </a:tr>
            </a:tbl>
          </a:graphicData>
        </a:graphic>
      </p:graphicFrame>
      <p:sp>
        <p:nvSpPr>
          <p:cNvPr id="18" name="TextBox 17">
            <a:extLst>
              <a:ext uri="{FF2B5EF4-FFF2-40B4-BE49-F238E27FC236}">
                <a16:creationId xmlns:a16="http://schemas.microsoft.com/office/drawing/2014/main" id="{16BD4E7A-1D6A-D313-F245-00E99C466C0A}"/>
              </a:ext>
            </a:extLst>
          </p:cNvPr>
          <p:cNvSpPr txBox="1"/>
          <p:nvPr/>
        </p:nvSpPr>
        <p:spPr>
          <a:xfrm>
            <a:off x="7286341" y="6488409"/>
            <a:ext cx="1593968" cy="297454"/>
          </a:xfrm>
          <a:prstGeom prst="rect">
            <a:avLst/>
          </a:prstGeom>
          <a:noFill/>
        </p:spPr>
        <p:txBody>
          <a:bodyPr wrap="square" rtlCol="0">
            <a:spAutoFit/>
          </a:bodyPr>
          <a:lstStyle/>
          <a:p>
            <a:pPr defTabSz="1219170" fontAlgn="base">
              <a:spcBef>
                <a:spcPct val="0"/>
              </a:spcBef>
              <a:spcAft>
                <a:spcPct val="0"/>
              </a:spcAft>
            </a:pPr>
            <a:r>
              <a:rPr lang="en-US" sz="1333" dirty="0">
                <a:solidFill>
                  <a:srgbClr val="002542"/>
                </a:solidFill>
                <a:latin typeface="Arial" charset="0"/>
                <a:ea typeface="ヒラギノ角ゴ Pro W3" charset="-128"/>
              </a:rPr>
              <a:t>PS, 2023, p.12.</a:t>
            </a:r>
            <a:endParaRPr lang="en-GB" sz="1333" dirty="0">
              <a:solidFill>
                <a:srgbClr val="002542"/>
              </a:solidFill>
              <a:latin typeface="Arial" charset="0"/>
              <a:ea typeface="ヒラギノ角ゴ Pro W3" charset="-128"/>
            </a:endParaRPr>
          </a:p>
        </p:txBody>
      </p:sp>
    </p:spTree>
    <p:extLst>
      <p:ext uri="{BB962C8B-B14F-4D97-AF65-F5344CB8AC3E}">
        <p14:creationId xmlns:p14="http://schemas.microsoft.com/office/powerpoint/2010/main" val="104647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988708-B049-C448-8FDD-AB574DB1FAFE}"/>
              </a:ext>
            </a:extLst>
          </p:cNvPr>
          <p:cNvSpPr>
            <a:spLocks noGrp="1"/>
          </p:cNvSpPr>
          <p:nvPr>
            <p:ph type="title"/>
          </p:nvPr>
        </p:nvSpPr>
        <p:spPr>
          <a:xfrm>
            <a:off x="2639616" y="507402"/>
            <a:ext cx="9025003" cy="1097396"/>
          </a:xfrm>
          <a:prstGeom prst="rect">
            <a:avLst/>
          </a:prstGeom>
        </p:spPr>
        <p:txBody>
          <a:bodyPr/>
          <a:lstStyle/>
          <a:p>
            <a:r>
              <a:rPr lang="en-US" sz="2400" dirty="0"/>
              <a:t>Key takeaways in the Project Summary and Feedback Statement regarding </a:t>
            </a:r>
            <a:r>
              <a:rPr lang="en-US" sz="2400" i="1" dirty="0"/>
              <a:t>Exposure Draft Disclosure</a:t>
            </a:r>
            <a:br>
              <a:rPr lang="en-US" sz="2400" i="1" dirty="0"/>
            </a:br>
            <a:r>
              <a:rPr lang="en-US" sz="2400" i="1" dirty="0"/>
              <a:t>Requirements in IFRS Standards—A Pilot Approach</a:t>
            </a:r>
          </a:p>
        </p:txBody>
      </p:sp>
      <p:pic>
        <p:nvPicPr>
          <p:cNvPr id="6" name="Picture 5" descr="Adam Smith Business School logo">
            <a:extLst>
              <a:ext uri="{FF2B5EF4-FFF2-40B4-BE49-F238E27FC236}">
                <a16:creationId xmlns:a16="http://schemas.microsoft.com/office/drawing/2014/main" id="{CB3AAB63-0020-4A85-8546-1E74E79617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4638"/>
            <a:ext cx="1967541" cy="1357604"/>
          </a:xfrm>
          <a:prstGeom prst="rect">
            <a:avLst/>
          </a:prstGeom>
        </p:spPr>
      </p:pic>
      <p:sp>
        <p:nvSpPr>
          <p:cNvPr id="5" name="TextBox 4">
            <a:extLst>
              <a:ext uri="{FF2B5EF4-FFF2-40B4-BE49-F238E27FC236}">
                <a16:creationId xmlns:a16="http://schemas.microsoft.com/office/drawing/2014/main" id="{8DEDC270-C2B7-2D6A-C8E8-5B9252EFE569}"/>
              </a:ext>
            </a:extLst>
          </p:cNvPr>
          <p:cNvSpPr txBox="1"/>
          <p:nvPr/>
        </p:nvSpPr>
        <p:spPr>
          <a:xfrm>
            <a:off x="7536275" y="2815867"/>
            <a:ext cx="4320365" cy="2245315"/>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indent="-380990" defTabSz="239178" fontAlgn="base">
              <a:lnSpc>
                <a:spcPct val="90000"/>
              </a:lnSpc>
              <a:spcBef>
                <a:spcPct val="0"/>
              </a:spcBef>
              <a:buFont typeface="Wingdings" panose="05000000000000000000" pitchFamily="2" charset="2"/>
              <a:buChar char="Ø"/>
            </a:pPr>
            <a:r>
              <a:rPr lang="en-GB" sz="1867" dirty="0">
                <a:solidFill>
                  <a:srgbClr val="FFFFFE"/>
                </a:solidFill>
                <a:latin typeface="Calibri"/>
              </a:rPr>
              <a:t>1 new objective</a:t>
            </a:r>
          </a:p>
          <a:p>
            <a:pPr indent="-380990" defTabSz="239178" fontAlgn="base">
              <a:lnSpc>
                <a:spcPct val="90000"/>
              </a:lnSpc>
              <a:spcBef>
                <a:spcPct val="0"/>
              </a:spcBef>
              <a:buFont typeface="Wingdings" panose="05000000000000000000" pitchFamily="2" charset="2"/>
              <a:buChar char="Ø"/>
            </a:pPr>
            <a:r>
              <a:rPr lang="en-GB" sz="1867" dirty="0">
                <a:solidFill>
                  <a:srgbClr val="FFFFFE"/>
                </a:solidFill>
                <a:latin typeface="Calibri"/>
              </a:rPr>
              <a:t>“The prescriptive language “shall” is 			maintained</a:t>
            </a:r>
          </a:p>
          <a:p>
            <a:pPr marL="357708" indent="-357708" defTabSz="239178" fontAlgn="base">
              <a:lnSpc>
                <a:spcPct val="90000"/>
              </a:lnSpc>
              <a:spcBef>
                <a:spcPct val="0"/>
              </a:spcBef>
              <a:buFont typeface="Wingdings" panose="05000000000000000000" pitchFamily="2" charset="2"/>
              <a:buChar char="Ø"/>
            </a:pPr>
            <a:r>
              <a:rPr lang="en-GB" sz="1867" dirty="0">
                <a:solidFill>
                  <a:srgbClr val="FFFFFE"/>
                </a:solidFill>
                <a:latin typeface="Calibri"/>
              </a:rPr>
              <a:t>A new, pre-defined, type of business 		 combinations is introduced - based on a 	specific threshold</a:t>
            </a:r>
          </a:p>
          <a:p>
            <a:pPr indent="-380990" defTabSz="239178" fontAlgn="base">
              <a:lnSpc>
                <a:spcPct val="90000"/>
              </a:lnSpc>
              <a:spcBef>
                <a:spcPct val="0"/>
              </a:spcBef>
              <a:buFont typeface="Wingdings" panose="05000000000000000000" pitchFamily="2" charset="2"/>
              <a:buChar char="Ø"/>
            </a:pPr>
            <a:r>
              <a:rPr lang="en-GB" sz="1867" dirty="0">
                <a:solidFill>
                  <a:srgbClr val="FFFFFE"/>
                </a:solidFill>
                <a:latin typeface="Calibri"/>
              </a:rPr>
              <a:t>More disclosure items are introduced</a:t>
            </a:r>
          </a:p>
        </p:txBody>
      </p:sp>
      <p:sp>
        <p:nvSpPr>
          <p:cNvPr id="16" name="Rectangle: Rounded Corners 15">
            <a:extLst>
              <a:ext uri="{FF2B5EF4-FFF2-40B4-BE49-F238E27FC236}">
                <a16:creationId xmlns:a16="http://schemas.microsoft.com/office/drawing/2014/main" id="{A2B836D2-5B0A-2334-9E33-E0F62C5D5C18}"/>
              </a:ext>
            </a:extLst>
          </p:cNvPr>
          <p:cNvSpPr/>
          <p:nvPr/>
        </p:nvSpPr>
        <p:spPr bwMode="auto">
          <a:xfrm>
            <a:off x="5903980" y="2154923"/>
            <a:ext cx="6144681" cy="494533"/>
          </a:xfrm>
          <a:prstGeom prst="round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867" dirty="0">
                <a:solidFill>
                  <a:srgbClr val="002542"/>
                </a:solidFill>
                <a:latin typeface="Calibri"/>
                <a:ea typeface="ＭＳ Ｐゴシック" charset="-128"/>
                <a:cs typeface="ＭＳ Ｐゴシック" charset="-128"/>
              </a:rPr>
              <a:t>IASB’s proposals in the ED on Business Combinations (IFRS 3)</a:t>
            </a:r>
            <a:endParaRPr lang="en-GB" sz="1867" dirty="0">
              <a:solidFill>
                <a:srgbClr val="002542"/>
              </a:solidFill>
              <a:latin typeface="Calibri"/>
              <a:ea typeface="ＭＳ Ｐゴシック" charset="-128"/>
              <a:cs typeface="ＭＳ Ｐゴシック" charset="-128"/>
            </a:endParaRPr>
          </a:p>
        </p:txBody>
      </p:sp>
      <p:sp>
        <p:nvSpPr>
          <p:cNvPr id="2" name="TextBox 1">
            <a:extLst>
              <a:ext uri="{FF2B5EF4-FFF2-40B4-BE49-F238E27FC236}">
                <a16:creationId xmlns:a16="http://schemas.microsoft.com/office/drawing/2014/main" id="{9D80ED58-EE03-37C8-A213-E61398A43506}"/>
              </a:ext>
            </a:extLst>
          </p:cNvPr>
          <p:cNvSpPr txBox="1"/>
          <p:nvPr/>
        </p:nvSpPr>
        <p:spPr>
          <a:xfrm>
            <a:off x="11664619" y="6309320"/>
            <a:ext cx="480053" cy="297454"/>
          </a:xfrm>
          <a:prstGeom prst="rect">
            <a:avLst/>
          </a:prstGeom>
          <a:noFill/>
        </p:spPr>
        <p:txBody>
          <a:bodyPr wrap="square" rtlCol="0">
            <a:spAutoFit/>
          </a:bodyPr>
          <a:lstStyle/>
          <a:p>
            <a:pPr defTabSz="1219170" fontAlgn="base">
              <a:spcBef>
                <a:spcPct val="0"/>
              </a:spcBef>
              <a:spcAft>
                <a:spcPct val="0"/>
              </a:spcAft>
            </a:pPr>
            <a:r>
              <a:rPr lang="en-US" sz="1333" dirty="0">
                <a:solidFill>
                  <a:srgbClr val="002542"/>
                </a:solidFill>
                <a:latin typeface="Arial" charset="0"/>
                <a:ea typeface="ヒラギノ角ゴ Pro W3" charset="-128"/>
              </a:rPr>
              <a:t>4</a:t>
            </a:r>
            <a:endParaRPr lang="en-GB" sz="1333" dirty="0">
              <a:solidFill>
                <a:srgbClr val="002542"/>
              </a:solidFill>
              <a:latin typeface="Arial" charset="0"/>
              <a:ea typeface="ヒラギノ角ゴ Pro W3" charset="-128"/>
            </a:endParaRPr>
          </a:p>
        </p:txBody>
      </p:sp>
      <p:sp>
        <p:nvSpPr>
          <p:cNvPr id="3" name="Rectangle: Rounded Corners 2">
            <a:extLst>
              <a:ext uri="{FF2B5EF4-FFF2-40B4-BE49-F238E27FC236}">
                <a16:creationId xmlns:a16="http://schemas.microsoft.com/office/drawing/2014/main" id="{92D3A4A5-E70E-06EF-7C41-FCAF6822C03A}"/>
              </a:ext>
            </a:extLst>
          </p:cNvPr>
          <p:cNvSpPr/>
          <p:nvPr/>
        </p:nvSpPr>
        <p:spPr bwMode="auto">
          <a:xfrm>
            <a:off x="179563" y="2154923"/>
            <a:ext cx="5328711" cy="494533"/>
          </a:xfrm>
          <a:prstGeom prst="round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eaLnBrk="0" fontAlgn="base" hangingPunct="0">
              <a:spcBef>
                <a:spcPct val="0"/>
              </a:spcBef>
              <a:spcAft>
                <a:spcPct val="0"/>
              </a:spcAft>
            </a:pPr>
            <a:r>
              <a:rPr lang="en-US" sz="1867" dirty="0">
                <a:solidFill>
                  <a:srgbClr val="002542"/>
                </a:solidFill>
                <a:latin typeface="Calibri"/>
                <a:ea typeface="ＭＳ Ｐゴシック" charset="-128"/>
                <a:cs typeface="ＭＳ Ｐゴシック" charset="-128"/>
              </a:rPr>
              <a:t>IASB’s response to feedback &amp; way forward</a:t>
            </a:r>
            <a:endParaRPr lang="en-GB" sz="1867" dirty="0">
              <a:solidFill>
                <a:srgbClr val="002542"/>
              </a:solidFill>
              <a:latin typeface="Calibri"/>
              <a:ea typeface="ＭＳ Ｐゴシック" charset="-128"/>
              <a:cs typeface="ＭＳ Ｐゴシック" charset="-128"/>
            </a:endParaRPr>
          </a:p>
        </p:txBody>
      </p:sp>
      <p:graphicFrame>
        <p:nvGraphicFramePr>
          <p:cNvPr id="10" name="Table 9">
            <a:extLst>
              <a:ext uri="{FF2B5EF4-FFF2-40B4-BE49-F238E27FC236}">
                <a16:creationId xmlns:a16="http://schemas.microsoft.com/office/drawing/2014/main" id="{C5944E0A-8C0D-F918-052B-8E66EE2C1627}"/>
              </a:ext>
            </a:extLst>
          </p:cNvPr>
          <p:cNvGraphicFramePr>
            <a:graphicFrameLocks noGrp="1"/>
          </p:cNvGraphicFramePr>
          <p:nvPr/>
        </p:nvGraphicFramePr>
        <p:xfrm>
          <a:off x="47328" y="2759438"/>
          <a:ext cx="7392821" cy="4010338"/>
        </p:xfrm>
        <a:graphic>
          <a:graphicData uri="http://schemas.openxmlformats.org/drawingml/2006/table">
            <a:tbl>
              <a:tblPr firstRow="1" firstCol="1" bandRow="1">
                <a:tableStyleId>{5C22544A-7EE6-4342-B048-85BDC9FD1C3A}</a:tableStyleId>
              </a:tblPr>
              <a:tblGrid>
                <a:gridCol w="7392821">
                  <a:extLst>
                    <a:ext uri="{9D8B030D-6E8A-4147-A177-3AD203B41FA5}">
                      <a16:colId xmlns:a16="http://schemas.microsoft.com/office/drawing/2014/main" val="3897407492"/>
                    </a:ext>
                  </a:extLst>
                </a:gridCol>
              </a:tblGrid>
              <a:tr h="1075815">
                <a:tc>
                  <a:txBody>
                    <a:bodyPr/>
                    <a:lstStyle/>
                    <a:p>
                      <a:pPr>
                        <a:lnSpc>
                          <a:spcPct val="100000"/>
                        </a:lnSpc>
                        <a:spcAft>
                          <a:spcPts val="0"/>
                        </a:spcAft>
                      </a:pPr>
                      <a:r>
                        <a:rPr lang="en-GB" sz="1700" kern="100" dirty="0">
                          <a:solidFill>
                            <a:schemeClr val="tx1"/>
                          </a:solidFill>
                          <a:effectLst/>
                        </a:rPr>
                        <a:t>Overall disclosure objectives </a:t>
                      </a:r>
                    </a:p>
                    <a:p>
                      <a:pPr marL="92075" indent="-92075">
                        <a:lnSpc>
                          <a:spcPct val="100000"/>
                        </a:lnSpc>
                        <a:spcAft>
                          <a:spcPts val="0"/>
                        </a:spcAft>
                      </a:pPr>
                      <a:r>
                        <a:rPr lang="en-GB" sz="1700" kern="100" dirty="0">
                          <a:solidFill>
                            <a:schemeClr val="tx1"/>
                          </a:solidFill>
                          <a:effectLst/>
                        </a:rPr>
                        <a:t>• </a:t>
                      </a:r>
                      <a:r>
                        <a:rPr lang="en-GB" sz="1700" b="0" kern="100" dirty="0">
                          <a:solidFill>
                            <a:schemeClr val="tx1"/>
                          </a:solidFill>
                          <a:effectLst/>
                        </a:rPr>
                        <a:t>provide Accounting Standard-specific context of the overall user information needs to </a:t>
                      </a:r>
                      <a:r>
                        <a:rPr lang="en-GB" sz="1700" b="0" u="sng" kern="100" dirty="0">
                          <a:solidFill>
                            <a:schemeClr val="tx1"/>
                          </a:solidFill>
                          <a:effectLst/>
                        </a:rPr>
                        <a:t>enable an entity to make materiality judgements</a:t>
                      </a:r>
                      <a:r>
                        <a:rPr lang="en-GB" sz="1700" b="0" kern="100" dirty="0">
                          <a:solidFill>
                            <a:schemeClr val="tx1"/>
                          </a:solidFill>
                          <a:effectLst/>
                        </a:rPr>
                        <a:t> and apply the requirements about specific disclosure objectives and items of information. </a:t>
                      </a:r>
                      <a:endParaRPr lang="en-GB" sz="17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solidFill>
                      <a:schemeClr val="bg1"/>
                    </a:solidFill>
                  </a:tcPr>
                </a:tc>
                <a:extLst>
                  <a:ext uri="{0D108BD9-81ED-4DB2-BD59-A6C34878D82A}">
                    <a16:rowId xmlns:a16="http://schemas.microsoft.com/office/drawing/2014/main" val="1423509185"/>
                  </a:ext>
                </a:extLst>
              </a:tr>
              <a:tr h="1613723">
                <a:tc>
                  <a:txBody>
                    <a:bodyPr/>
                    <a:lstStyle/>
                    <a:p>
                      <a:pPr>
                        <a:lnSpc>
                          <a:spcPct val="100000"/>
                        </a:lnSpc>
                        <a:spcAft>
                          <a:spcPts val="0"/>
                        </a:spcAft>
                      </a:pPr>
                      <a:r>
                        <a:rPr lang="en-GB" sz="1700" kern="100" dirty="0">
                          <a:solidFill>
                            <a:schemeClr val="tx1"/>
                          </a:solidFill>
                          <a:effectLst/>
                        </a:rPr>
                        <a:t>Specific disclosure objectives </a:t>
                      </a:r>
                    </a:p>
                    <a:p>
                      <a:pPr>
                        <a:lnSpc>
                          <a:spcPct val="100000"/>
                        </a:lnSpc>
                        <a:spcAft>
                          <a:spcPts val="0"/>
                        </a:spcAft>
                      </a:pPr>
                      <a:r>
                        <a:rPr lang="en-GB" sz="1700" kern="100" dirty="0">
                          <a:solidFill>
                            <a:schemeClr val="tx1"/>
                          </a:solidFill>
                          <a:effectLst/>
                        </a:rPr>
                        <a:t>• </a:t>
                      </a:r>
                      <a:r>
                        <a:rPr lang="en-GB" sz="1700" b="0" kern="100" dirty="0">
                          <a:solidFill>
                            <a:schemeClr val="tx1"/>
                          </a:solidFill>
                          <a:effectLst/>
                        </a:rPr>
                        <a:t>describe the detailed information needs of users of financial statements; </a:t>
                      </a:r>
                    </a:p>
                    <a:p>
                      <a:pPr>
                        <a:lnSpc>
                          <a:spcPct val="100000"/>
                        </a:lnSpc>
                        <a:spcAft>
                          <a:spcPts val="0"/>
                        </a:spcAft>
                      </a:pPr>
                      <a:r>
                        <a:rPr lang="en-GB" sz="1700" b="0" kern="100" dirty="0">
                          <a:solidFill>
                            <a:schemeClr val="tx1"/>
                          </a:solidFill>
                          <a:effectLst/>
                        </a:rPr>
                        <a:t>• </a:t>
                      </a:r>
                      <a:r>
                        <a:rPr lang="en-GB" sz="1700" b="0" u="sng" kern="100" dirty="0">
                          <a:solidFill>
                            <a:schemeClr val="tx1"/>
                          </a:solidFill>
                          <a:effectLst/>
                        </a:rPr>
                        <a:t>use the prescriptive language ‘shall’</a:t>
                      </a:r>
                      <a:r>
                        <a:rPr lang="en-GB" sz="1700" b="0" kern="100" dirty="0">
                          <a:solidFill>
                            <a:schemeClr val="tx1"/>
                          </a:solidFill>
                          <a:effectLst/>
                        </a:rPr>
                        <a:t> to require an entity to comply with those disclosure objectives; and </a:t>
                      </a:r>
                    </a:p>
                    <a:p>
                      <a:pPr>
                        <a:lnSpc>
                          <a:spcPct val="100000"/>
                        </a:lnSpc>
                        <a:spcAft>
                          <a:spcPts val="0"/>
                        </a:spcAft>
                      </a:pPr>
                      <a:r>
                        <a:rPr lang="en-GB" sz="1700" b="0" kern="100" dirty="0">
                          <a:solidFill>
                            <a:schemeClr val="tx1"/>
                          </a:solidFill>
                          <a:effectLst/>
                        </a:rPr>
                        <a:t>• are accompanied by explanations of the user assessments that rely on the information preparers disclose when applying the specific disclosure objectives. </a:t>
                      </a:r>
                      <a:endParaRPr lang="en-GB" sz="17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solidFill>
                      <a:schemeClr val="bg1"/>
                    </a:solidFill>
                  </a:tcPr>
                </a:tc>
                <a:extLst>
                  <a:ext uri="{0D108BD9-81ED-4DB2-BD59-A6C34878D82A}">
                    <a16:rowId xmlns:a16="http://schemas.microsoft.com/office/drawing/2014/main" val="2758444287"/>
                  </a:ext>
                </a:extLst>
              </a:tr>
              <a:tr h="1320800">
                <a:tc>
                  <a:txBody>
                    <a:bodyPr/>
                    <a:lstStyle/>
                    <a:p>
                      <a:pPr>
                        <a:lnSpc>
                          <a:spcPct val="100000"/>
                        </a:lnSpc>
                        <a:spcAft>
                          <a:spcPts val="0"/>
                        </a:spcAft>
                      </a:pPr>
                      <a:r>
                        <a:rPr lang="en-GB" sz="1700" kern="100" dirty="0">
                          <a:solidFill>
                            <a:schemeClr val="tx1"/>
                          </a:solidFill>
                          <a:effectLst/>
                        </a:rPr>
                        <a:t>Items of information that satisfy specific disclosure objectives </a:t>
                      </a:r>
                    </a:p>
                    <a:p>
                      <a:pPr>
                        <a:lnSpc>
                          <a:spcPct val="100000"/>
                        </a:lnSpc>
                        <a:spcAft>
                          <a:spcPts val="0"/>
                        </a:spcAft>
                      </a:pPr>
                      <a:r>
                        <a:rPr lang="en-GB" sz="1700" b="0" kern="100" dirty="0">
                          <a:solidFill>
                            <a:schemeClr val="tx1"/>
                          </a:solidFill>
                          <a:effectLst/>
                        </a:rPr>
                        <a:t>• describe the information needed to satisfy disclosure objectives in most cases, but additional information may be needed in some cases; and </a:t>
                      </a:r>
                    </a:p>
                    <a:p>
                      <a:pPr>
                        <a:lnSpc>
                          <a:spcPct val="100000"/>
                        </a:lnSpc>
                        <a:spcAft>
                          <a:spcPts val="0"/>
                        </a:spcAft>
                      </a:pPr>
                      <a:r>
                        <a:rPr lang="en-GB" sz="1700" b="0" kern="100" dirty="0">
                          <a:solidFill>
                            <a:schemeClr val="tx1"/>
                          </a:solidFill>
                          <a:effectLst/>
                        </a:rPr>
                        <a:t>• </a:t>
                      </a:r>
                      <a:r>
                        <a:rPr lang="en-GB" sz="1700" b="0" u="sng" kern="100" dirty="0">
                          <a:solidFill>
                            <a:schemeClr val="tx1"/>
                          </a:solidFill>
                          <a:effectLst/>
                        </a:rPr>
                        <a:t>use the prescriptive language ‘shall’</a:t>
                      </a:r>
                      <a:r>
                        <a:rPr lang="en-GB" sz="1700" b="0" kern="100" dirty="0">
                          <a:solidFill>
                            <a:schemeClr val="tx1"/>
                          </a:solidFill>
                          <a:effectLst/>
                        </a:rPr>
                        <a:t> to require an entity to disclose the information. </a:t>
                      </a:r>
                      <a:endParaRPr lang="en-GB" sz="17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solidFill>
                      <a:schemeClr val="bg1"/>
                    </a:solidFill>
                  </a:tcPr>
                </a:tc>
                <a:extLst>
                  <a:ext uri="{0D108BD9-81ED-4DB2-BD59-A6C34878D82A}">
                    <a16:rowId xmlns:a16="http://schemas.microsoft.com/office/drawing/2014/main" val="2293337418"/>
                  </a:ext>
                </a:extLst>
              </a:tr>
            </a:tbl>
          </a:graphicData>
        </a:graphic>
      </p:graphicFrame>
    </p:spTree>
    <p:extLst>
      <p:ext uri="{BB962C8B-B14F-4D97-AF65-F5344CB8AC3E}">
        <p14:creationId xmlns:p14="http://schemas.microsoft.com/office/powerpoint/2010/main" val="347037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988708-B049-C448-8FDD-AB574DB1FAFE}"/>
              </a:ext>
            </a:extLst>
          </p:cNvPr>
          <p:cNvSpPr>
            <a:spLocks noGrp="1"/>
          </p:cNvSpPr>
          <p:nvPr>
            <p:ph type="title"/>
          </p:nvPr>
        </p:nvSpPr>
        <p:spPr>
          <a:xfrm>
            <a:off x="2831637" y="383631"/>
            <a:ext cx="8352928" cy="453083"/>
          </a:xfrm>
          <a:prstGeom prst="rect">
            <a:avLst/>
          </a:prstGeom>
        </p:spPr>
        <p:txBody>
          <a:bodyPr/>
          <a:lstStyle/>
          <a:p>
            <a:r>
              <a:rPr lang="en-US" sz="2400" dirty="0"/>
              <a:t>Making Materiality Judgements PS2 </a:t>
            </a:r>
          </a:p>
        </p:txBody>
      </p:sp>
      <p:sp>
        <p:nvSpPr>
          <p:cNvPr id="10" name="Content Placeholder 2" descr="The 4 sections in the report are shown:&#10;Strategy for development;&#10;learning and teaching enhancement;&#10;the student voice;&#10;supporting student wellbeing.">
            <a:extLst>
              <a:ext uri="{FF2B5EF4-FFF2-40B4-BE49-F238E27FC236}">
                <a16:creationId xmlns:a16="http://schemas.microsoft.com/office/drawing/2014/main" id="{D2E97101-841B-0E4B-9C76-F28688C54549}"/>
              </a:ext>
            </a:extLst>
          </p:cNvPr>
          <p:cNvSpPr txBox="1">
            <a:spLocks/>
          </p:cNvSpPr>
          <p:nvPr/>
        </p:nvSpPr>
        <p:spPr>
          <a:xfrm>
            <a:off x="719402" y="2278338"/>
            <a:ext cx="8448940" cy="4128457"/>
          </a:xfrm>
          <a:prstGeom prst="rect">
            <a:avLst/>
          </a:prstGeom>
        </p:spPr>
        <p:txBody>
          <a:bodyPr/>
          <a:lst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0" indent="0" defTabSz="1219170"/>
            <a:endParaRPr lang="en-US" sz="2133" kern="0" dirty="0">
              <a:latin typeface="Calibri"/>
            </a:endParaRPr>
          </a:p>
          <a:p>
            <a:pPr marL="457189" indent="-457189" defTabSz="1219170">
              <a:buFont typeface="+mj-lt"/>
              <a:buAutoNum type="arabicPeriod"/>
            </a:pPr>
            <a:endParaRPr lang="en-US" sz="2133" kern="0" dirty="0">
              <a:latin typeface="Calibri"/>
            </a:endParaRPr>
          </a:p>
          <a:p>
            <a:pPr marL="457189" indent="-457189" defTabSz="1219170">
              <a:buFont typeface="+mj-lt"/>
              <a:buAutoNum type="arabicPeriod"/>
            </a:pPr>
            <a:endParaRPr lang="en-US" sz="2133" kern="0" dirty="0">
              <a:latin typeface="Calibri"/>
            </a:endParaRPr>
          </a:p>
          <a:p>
            <a:pPr marL="457189" indent="-457189" defTabSz="1219170">
              <a:buFont typeface="Arial" panose="020B0604020202020204" pitchFamily="34" charset="0"/>
              <a:buChar char="•"/>
            </a:pPr>
            <a:endParaRPr lang="en-US" sz="2133" kern="0" dirty="0">
              <a:latin typeface="Calibri"/>
            </a:endParaRPr>
          </a:p>
          <a:p>
            <a:pPr marL="457189" indent="-457189" defTabSz="1219170">
              <a:buFont typeface="Arial" panose="020B0604020202020204" pitchFamily="34" charset="0"/>
              <a:buChar char="•"/>
            </a:pPr>
            <a:endParaRPr lang="en-US" sz="2133" kern="0" dirty="0">
              <a:latin typeface="Calibri"/>
            </a:endParaRPr>
          </a:p>
        </p:txBody>
      </p:sp>
      <p:pic>
        <p:nvPicPr>
          <p:cNvPr id="6" name="Picture 5" descr="Adam Smith Business School logo">
            <a:extLst>
              <a:ext uri="{FF2B5EF4-FFF2-40B4-BE49-F238E27FC236}">
                <a16:creationId xmlns:a16="http://schemas.microsoft.com/office/drawing/2014/main" id="{CB3AAB63-0020-4A85-8546-1E74E79617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4638"/>
            <a:ext cx="1967541" cy="1357604"/>
          </a:xfrm>
          <a:prstGeom prst="rect">
            <a:avLst/>
          </a:prstGeom>
        </p:spPr>
      </p:pic>
      <p:sp>
        <p:nvSpPr>
          <p:cNvPr id="2" name="Rectangle: Rounded Corners 1">
            <a:extLst>
              <a:ext uri="{FF2B5EF4-FFF2-40B4-BE49-F238E27FC236}">
                <a16:creationId xmlns:a16="http://schemas.microsoft.com/office/drawing/2014/main" id="{2C52DCE2-45F1-4EC2-6674-0F59C013A46B}"/>
              </a:ext>
            </a:extLst>
          </p:cNvPr>
          <p:cNvSpPr/>
          <p:nvPr/>
        </p:nvSpPr>
        <p:spPr bwMode="auto">
          <a:xfrm>
            <a:off x="704418" y="1719183"/>
            <a:ext cx="4043073" cy="1134852"/>
          </a:xfrm>
          <a:prstGeom prst="round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GB" sz="1600" dirty="0">
                <a:solidFill>
                  <a:srgbClr val="002542"/>
                </a:solidFill>
                <a:latin typeface="Calibri"/>
                <a:ea typeface="ヒラギノ角ゴ Pro W3" charset="-128"/>
              </a:rPr>
              <a:t>Para 41: </a:t>
            </a:r>
            <a:r>
              <a:rPr lang="en-US" sz="1600" dirty="0">
                <a:solidFill>
                  <a:srgbClr val="002542"/>
                </a:solidFill>
                <a:latin typeface="Calibri"/>
                <a:ea typeface="ヒラギノ角ゴ Pro W3" charset="-128"/>
              </a:rPr>
              <a:t>It would not be appropriate for the entity to rely on purely numerical guidelines or to apply a uniform quantitative threshold for </a:t>
            </a:r>
            <a:r>
              <a:rPr lang="en-GB" sz="1600" dirty="0">
                <a:solidFill>
                  <a:srgbClr val="002542"/>
                </a:solidFill>
                <a:latin typeface="Calibri"/>
                <a:ea typeface="ヒラギノ角ゴ Pro W3" charset="-128"/>
              </a:rPr>
              <a:t>materiality (see paragraphs 53–55).</a:t>
            </a:r>
          </a:p>
        </p:txBody>
      </p:sp>
      <p:sp>
        <p:nvSpPr>
          <p:cNvPr id="4" name="Rectangle: Rounded Corners 3">
            <a:extLst>
              <a:ext uri="{FF2B5EF4-FFF2-40B4-BE49-F238E27FC236}">
                <a16:creationId xmlns:a16="http://schemas.microsoft.com/office/drawing/2014/main" id="{DD895878-B8F6-F6D4-E09F-B0FC0C1E57F8}"/>
              </a:ext>
            </a:extLst>
          </p:cNvPr>
          <p:cNvSpPr/>
          <p:nvPr/>
        </p:nvSpPr>
        <p:spPr bwMode="auto">
          <a:xfrm>
            <a:off x="692396" y="3107733"/>
            <a:ext cx="4908853" cy="1125303"/>
          </a:xfrm>
          <a:prstGeom prst="round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GB" sz="1600" dirty="0">
                <a:solidFill>
                  <a:srgbClr val="002542"/>
                </a:solidFill>
                <a:latin typeface="Calibri"/>
                <a:ea typeface="ヒラギノ角ゴ Pro W3" charset="-128"/>
              </a:rPr>
              <a:t>Para 53: </a:t>
            </a:r>
            <a:r>
              <a:rPr lang="en-US" sz="1600" dirty="0">
                <a:solidFill>
                  <a:srgbClr val="002542"/>
                </a:solidFill>
                <a:latin typeface="Calibri"/>
                <a:ea typeface="ヒラギノ角ゴ Pro W3" charset="-128"/>
              </a:rPr>
              <a:t>quantitative assessment alone is not always sufficient to conclude that an item of information is not material. The entity should further assess the presence of qualitative factors.</a:t>
            </a:r>
            <a:endParaRPr lang="en-GB" sz="1600" dirty="0">
              <a:solidFill>
                <a:srgbClr val="002542"/>
              </a:solidFill>
              <a:latin typeface="Calibri"/>
              <a:ea typeface="ヒラギノ角ゴ Pro W3" charset="-128"/>
            </a:endParaRPr>
          </a:p>
        </p:txBody>
      </p:sp>
      <p:sp>
        <p:nvSpPr>
          <p:cNvPr id="5" name="Rectangle: Rounded Corners 4">
            <a:extLst>
              <a:ext uri="{FF2B5EF4-FFF2-40B4-BE49-F238E27FC236}">
                <a16:creationId xmlns:a16="http://schemas.microsoft.com/office/drawing/2014/main" id="{3674F0B1-FD0C-4F6B-5419-D03CF09819FB}"/>
              </a:ext>
            </a:extLst>
          </p:cNvPr>
          <p:cNvSpPr/>
          <p:nvPr/>
        </p:nvSpPr>
        <p:spPr bwMode="auto">
          <a:xfrm>
            <a:off x="600597" y="4607701"/>
            <a:ext cx="5783436" cy="170162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600" dirty="0">
                <a:solidFill>
                  <a:srgbClr val="002542"/>
                </a:solidFill>
                <a:latin typeface="Calibri"/>
                <a:ea typeface="ヒラギノ角ゴ Pro W3" charset="-128"/>
                <a:cs typeface="Arial" panose="020B0604020202020204" pitchFamily="34" charset="0"/>
              </a:rPr>
              <a:t>Example F—impact of an entity’s press release on materiality </a:t>
            </a:r>
            <a:r>
              <a:rPr lang="en-GB" sz="1600" dirty="0">
                <a:solidFill>
                  <a:srgbClr val="002542"/>
                </a:solidFill>
                <a:latin typeface="Calibri"/>
                <a:ea typeface="ヒラギノ角ゴ Pro W3" charset="-128"/>
                <a:cs typeface="Arial" panose="020B0604020202020204" pitchFamily="34" charset="0"/>
              </a:rPr>
              <a:t>Judgements</a:t>
            </a:r>
          </a:p>
          <a:p>
            <a:pPr defTabSz="1219170" fontAlgn="base">
              <a:spcBef>
                <a:spcPct val="0"/>
              </a:spcBef>
              <a:spcAft>
                <a:spcPct val="0"/>
              </a:spcAft>
            </a:pPr>
            <a:endParaRPr lang="en-GB" sz="1600" dirty="0">
              <a:solidFill>
                <a:srgbClr val="002542"/>
              </a:solidFill>
              <a:latin typeface="Calibri"/>
              <a:ea typeface="ヒラギノ角ゴ Pro W3" charset="-128"/>
              <a:cs typeface="Arial" panose="020B0604020202020204" pitchFamily="34" charset="0"/>
            </a:endParaRPr>
          </a:p>
          <a:p>
            <a:pPr defTabSz="1219170" fontAlgn="base">
              <a:spcBef>
                <a:spcPct val="0"/>
              </a:spcBef>
              <a:spcAft>
                <a:spcPct val="0"/>
              </a:spcAft>
            </a:pPr>
            <a:r>
              <a:rPr lang="en-US" sz="1600" i="1" dirty="0">
                <a:solidFill>
                  <a:srgbClr val="002542"/>
                </a:solidFill>
                <a:latin typeface="Calibri"/>
                <a:ea typeface="ヒラギノ角ゴ Pro W3" charset="-128"/>
                <a:cs typeface="Arial" panose="020B0604020202020204" pitchFamily="34" charset="0"/>
              </a:rPr>
              <a:t>An entity undertook a business combination in the reporting period. The acquisition doubled the size of the entity’s operations in one of its main markets.</a:t>
            </a:r>
            <a:endParaRPr lang="en-GB" sz="1600" dirty="0">
              <a:solidFill>
                <a:srgbClr val="002542"/>
              </a:solidFill>
              <a:latin typeface="Arial" panose="020B0604020202020204" pitchFamily="34" charset="0"/>
              <a:ea typeface="ＭＳ Ｐゴシック" charset="-128"/>
              <a:cs typeface="Arial" panose="020B0604020202020204" pitchFamily="34" charset="0"/>
            </a:endParaRPr>
          </a:p>
        </p:txBody>
      </p:sp>
      <p:sp>
        <p:nvSpPr>
          <p:cNvPr id="7" name="Speech Bubble: Oval 6">
            <a:extLst>
              <a:ext uri="{FF2B5EF4-FFF2-40B4-BE49-F238E27FC236}">
                <a16:creationId xmlns:a16="http://schemas.microsoft.com/office/drawing/2014/main" id="{CCA7AF6F-9F75-04CE-6462-15213F7DF6F2}"/>
              </a:ext>
            </a:extLst>
          </p:cNvPr>
          <p:cNvSpPr/>
          <p:nvPr/>
        </p:nvSpPr>
        <p:spPr bwMode="auto">
          <a:xfrm>
            <a:off x="5943391" y="1694424"/>
            <a:ext cx="6232596" cy="1441016"/>
          </a:xfrm>
          <a:prstGeom prst="wedgeEllipseCallout">
            <a:avLst>
              <a:gd name="adj1" fmla="val -57015"/>
              <a:gd name="adj2" fmla="val 32125"/>
            </a:avLst>
          </a:prstGeom>
          <a:solidFill>
            <a:schemeClr val="tx1">
              <a:lumMod val="25000"/>
              <a:lumOff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239994" indent="-380990" algn="ctr" defTabSz="1219170" eaLnBrk="0" fontAlgn="base" hangingPunct="0">
              <a:spcBef>
                <a:spcPct val="0"/>
              </a:spcBef>
              <a:spcAft>
                <a:spcPct val="0"/>
              </a:spcAft>
              <a:buFont typeface="Arial" panose="020B0604020202020204" pitchFamily="34" charset="0"/>
              <a:buChar char="•"/>
            </a:pPr>
            <a:r>
              <a:rPr lang="en-GB" sz="1600" dirty="0">
                <a:solidFill>
                  <a:srgbClr val="002542"/>
                </a:solidFill>
                <a:latin typeface="Calibri"/>
                <a:ea typeface="ＭＳ Ｐゴシック" charset="-128"/>
                <a:cs typeface="ＭＳ Ｐゴシック" charset="-128"/>
              </a:rPr>
              <a:t>The 10% threshold arguably contradicts these</a:t>
            </a:r>
          </a:p>
          <a:p>
            <a:pPr marL="239994" indent="-380990" algn="ctr" defTabSz="1219170" eaLnBrk="0" fontAlgn="base" hangingPunct="0">
              <a:spcBef>
                <a:spcPct val="0"/>
              </a:spcBef>
              <a:spcAft>
                <a:spcPct val="0"/>
              </a:spcAft>
              <a:buFont typeface="Arial" panose="020B0604020202020204" pitchFamily="34" charset="0"/>
              <a:buChar char="•"/>
            </a:pPr>
            <a:r>
              <a:rPr lang="en-GB" sz="1600" dirty="0">
                <a:solidFill>
                  <a:srgbClr val="002542"/>
                </a:solidFill>
                <a:latin typeface="Calibri"/>
                <a:ea typeface="ＭＳ Ｐゴシック" charset="-128"/>
                <a:cs typeface="ＭＳ Ｐゴシック" charset="-128"/>
              </a:rPr>
              <a:t>The justification for a threshold in BC67 arguably contradicts these</a:t>
            </a:r>
          </a:p>
          <a:p>
            <a:pPr marL="239994" indent="-380990" algn="ctr" defTabSz="1219170" eaLnBrk="0" fontAlgn="base" hangingPunct="0">
              <a:spcBef>
                <a:spcPct val="0"/>
              </a:spcBef>
              <a:spcAft>
                <a:spcPct val="0"/>
              </a:spcAft>
              <a:buFont typeface="Arial" panose="020B0604020202020204" pitchFamily="34" charset="0"/>
              <a:buChar char="•"/>
            </a:pPr>
            <a:r>
              <a:rPr lang="en-GB" sz="1600" dirty="0">
                <a:solidFill>
                  <a:srgbClr val="002542"/>
                </a:solidFill>
                <a:latin typeface="Calibri"/>
                <a:ea typeface="ＭＳ Ｐゴシック" charset="-128"/>
                <a:cs typeface="ＭＳ Ｐゴシック" charset="-128"/>
              </a:rPr>
              <a:t>IFRS 8 precedes the PS</a:t>
            </a:r>
          </a:p>
        </p:txBody>
      </p:sp>
      <p:sp>
        <p:nvSpPr>
          <p:cNvPr id="11" name="Speech Bubble: Oval 10">
            <a:extLst>
              <a:ext uri="{FF2B5EF4-FFF2-40B4-BE49-F238E27FC236}">
                <a16:creationId xmlns:a16="http://schemas.microsoft.com/office/drawing/2014/main" id="{6C76FFFF-0F8A-D84C-747B-E57E2205FB43}"/>
              </a:ext>
            </a:extLst>
          </p:cNvPr>
          <p:cNvSpPr/>
          <p:nvPr/>
        </p:nvSpPr>
        <p:spPr bwMode="auto">
          <a:xfrm>
            <a:off x="6857267" y="4399497"/>
            <a:ext cx="5280587" cy="1701620"/>
          </a:xfrm>
          <a:prstGeom prst="wedgeEllipseCallout">
            <a:avLst>
              <a:gd name="adj1" fmla="val -57015"/>
              <a:gd name="adj2" fmla="val 32125"/>
            </a:avLst>
          </a:prstGeom>
          <a:solidFill>
            <a:schemeClr val="tx1">
              <a:lumMod val="25000"/>
              <a:lumOff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indent="-380990" defTabSz="1219170" eaLnBrk="0" fontAlgn="base" hangingPunct="0">
              <a:spcBef>
                <a:spcPct val="0"/>
              </a:spcBef>
              <a:spcAft>
                <a:spcPct val="0"/>
              </a:spcAft>
              <a:buFont typeface="Arial" panose="020B0604020202020204" pitchFamily="34" charset="0"/>
              <a:buChar char="•"/>
            </a:pPr>
            <a:r>
              <a:rPr lang="en-GB" sz="1600" dirty="0">
                <a:solidFill>
                  <a:srgbClr val="002542"/>
                </a:solidFill>
                <a:latin typeface="Calibri"/>
                <a:ea typeface="ＭＳ Ｐゴシック" charset="-128"/>
                <a:cs typeface="ＭＳ Ｐゴシック" charset="-128"/>
              </a:rPr>
              <a:t>Strategy refers to the future</a:t>
            </a:r>
          </a:p>
          <a:p>
            <a:pPr indent="-380990" defTabSz="1219170" eaLnBrk="0" fontAlgn="base" hangingPunct="0">
              <a:spcBef>
                <a:spcPct val="0"/>
              </a:spcBef>
              <a:spcAft>
                <a:spcPct val="0"/>
              </a:spcAft>
              <a:buFont typeface="Arial" panose="020B0604020202020204" pitchFamily="34" charset="0"/>
              <a:buChar char="•"/>
            </a:pPr>
            <a:r>
              <a:rPr lang="en-GB" sz="1600" dirty="0">
                <a:solidFill>
                  <a:srgbClr val="002542"/>
                </a:solidFill>
                <a:latin typeface="Calibri"/>
                <a:ea typeface="ＭＳ Ｐゴシック" charset="-128"/>
                <a:cs typeface="ＭＳ Ｐゴシック" charset="-128"/>
              </a:rPr>
              <a:t>What if this one – which does not meet B67C c - does not meet the threshold? Isn’t it “strategic”? Or is this captured by para 63 in the ED?</a:t>
            </a:r>
          </a:p>
        </p:txBody>
      </p:sp>
      <p:sp>
        <p:nvSpPr>
          <p:cNvPr id="3" name="TextBox 2">
            <a:extLst>
              <a:ext uri="{FF2B5EF4-FFF2-40B4-BE49-F238E27FC236}">
                <a16:creationId xmlns:a16="http://schemas.microsoft.com/office/drawing/2014/main" id="{7EED7DF6-9878-16EB-1FD8-494F38F71D16}"/>
              </a:ext>
            </a:extLst>
          </p:cNvPr>
          <p:cNvSpPr txBox="1"/>
          <p:nvPr/>
        </p:nvSpPr>
        <p:spPr>
          <a:xfrm>
            <a:off x="11664619" y="6309320"/>
            <a:ext cx="480053" cy="297454"/>
          </a:xfrm>
          <a:prstGeom prst="rect">
            <a:avLst/>
          </a:prstGeom>
          <a:noFill/>
        </p:spPr>
        <p:txBody>
          <a:bodyPr wrap="square" rtlCol="0">
            <a:spAutoFit/>
          </a:bodyPr>
          <a:lstStyle/>
          <a:p>
            <a:pPr defTabSz="1219170" fontAlgn="base">
              <a:spcBef>
                <a:spcPct val="0"/>
              </a:spcBef>
              <a:spcAft>
                <a:spcPct val="0"/>
              </a:spcAft>
            </a:pPr>
            <a:r>
              <a:rPr lang="en-US" sz="1333" dirty="0">
                <a:solidFill>
                  <a:srgbClr val="002542"/>
                </a:solidFill>
                <a:latin typeface="Arial" charset="0"/>
                <a:ea typeface="ヒラギノ角ゴ Pro W3" charset="-128"/>
              </a:rPr>
              <a:t>5</a:t>
            </a:r>
            <a:endParaRPr lang="en-GB" sz="1333" dirty="0">
              <a:solidFill>
                <a:srgbClr val="002542"/>
              </a:solidFill>
              <a:latin typeface="Arial" charset="0"/>
              <a:ea typeface="ヒラギノ角ゴ Pro W3" charset="-128"/>
            </a:endParaRPr>
          </a:p>
        </p:txBody>
      </p:sp>
    </p:spTree>
    <p:extLst>
      <p:ext uri="{BB962C8B-B14F-4D97-AF65-F5344CB8AC3E}">
        <p14:creationId xmlns:p14="http://schemas.microsoft.com/office/powerpoint/2010/main" val="388328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988708-B049-C448-8FDD-AB574DB1FAFE}"/>
              </a:ext>
            </a:extLst>
          </p:cNvPr>
          <p:cNvSpPr>
            <a:spLocks noGrp="1"/>
          </p:cNvSpPr>
          <p:nvPr>
            <p:ph type="title"/>
          </p:nvPr>
        </p:nvSpPr>
        <p:spPr>
          <a:xfrm>
            <a:off x="2063552" y="507402"/>
            <a:ext cx="10273141" cy="672073"/>
          </a:xfrm>
          <a:prstGeom prst="rect">
            <a:avLst/>
          </a:prstGeom>
        </p:spPr>
        <p:txBody>
          <a:bodyPr/>
          <a:lstStyle/>
          <a:p>
            <a:r>
              <a:rPr lang="en-US" sz="2400" dirty="0"/>
              <a:t>Brief overview of compliance with IFRS Mandatory disclosures around BC &amp; Goodwill</a:t>
            </a:r>
            <a:br>
              <a:rPr lang="en-US" dirty="0"/>
            </a:br>
            <a:endParaRPr lang="en-US" dirty="0"/>
          </a:p>
        </p:txBody>
      </p:sp>
      <p:pic>
        <p:nvPicPr>
          <p:cNvPr id="6" name="Picture 5" descr="Adam Smith Business School logo">
            <a:extLst>
              <a:ext uri="{FF2B5EF4-FFF2-40B4-BE49-F238E27FC236}">
                <a16:creationId xmlns:a16="http://schemas.microsoft.com/office/drawing/2014/main" id="{CB3AAB63-0020-4A85-8546-1E74E79617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4638"/>
            <a:ext cx="1967541" cy="1357604"/>
          </a:xfrm>
          <a:prstGeom prst="rect">
            <a:avLst/>
          </a:prstGeom>
        </p:spPr>
      </p:pic>
      <p:pic>
        <p:nvPicPr>
          <p:cNvPr id="3" name="Picture 2">
            <a:extLst>
              <a:ext uri="{FF2B5EF4-FFF2-40B4-BE49-F238E27FC236}">
                <a16:creationId xmlns:a16="http://schemas.microsoft.com/office/drawing/2014/main" id="{97AED5FC-AE93-F759-A624-5AD2D145F363}"/>
              </a:ext>
            </a:extLst>
          </p:cNvPr>
          <p:cNvPicPr>
            <a:picLocks noChangeAspect="1"/>
          </p:cNvPicPr>
          <p:nvPr/>
        </p:nvPicPr>
        <p:blipFill>
          <a:blip r:embed="rId4"/>
          <a:stretch>
            <a:fillRect/>
          </a:stretch>
        </p:blipFill>
        <p:spPr>
          <a:xfrm>
            <a:off x="239350" y="1631727"/>
            <a:ext cx="5952661" cy="3744416"/>
          </a:xfrm>
          <a:prstGeom prst="rect">
            <a:avLst/>
          </a:prstGeom>
        </p:spPr>
      </p:pic>
      <p:pic>
        <p:nvPicPr>
          <p:cNvPr id="5" name="Picture 4">
            <a:extLst>
              <a:ext uri="{FF2B5EF4-FFF2-40B4-BE49-F238E27FC236}">
                <a16:creationId xmlns:a16="http://schemas.microsoft.com/office/drawing/2014/main" id="{F27AF47D-31D6-1C5C-8214-27EEE5CFFA06}"/>
              </a:ext>
            </a:extLst>
          </p:cNvPr>
          <p:cNvPicPr>
            <a:picLocks noChangeAspect="1"/>
          </p:cNvPicPr>
          <p:nvPr/>
        </p:nvPicPr>
        <p:blipFill>
          <a:blip r:embed="rId5"/>
          <a:stretch>
            <a:fillRect/>
          </a:stretch>
        </p:blipFill>
        <p:spPr>
          <a:xfrm>
            <a:off x="143339" y="5394021"/>
            <a:ext cx="7536160" cy="314561"/>
          </a:xfrm>
          <a:prstGeom prst="rect">
            <a:avLst/>
          </a:prstGeom>
        </p:spPr>
      </p:pic>
      <p:pic>
        <p:nvPicPr>
          <p:cNvPr id="11" name="Picture 10">
            <a:extLst>
              <a:ext uri="{FF2B5EF4-FFF2-40B4-BE49-F238E27FC236}">
                <a16:creationId xmlns:a16="http://schemas.microsoft.com/office/drawing/2014/main" id="{0B8FE6E1-D5C7-F83E-C77D-98327EF96B7E}"/>
              </a:ext>
            </a:extLst>
          </p:cNvPr>
          <p:cNvPicPr>
            <a:picLocks noChangeAspect="1"/>
          </p:cNvPicPr>
          <p:nvPr/>
        </p:nvPicPr>
        <p:blipFill>
          <a:blip r:embed="rId6"/>
          <a:stretch>
            <a:fillRect/>
          </a:stretch>
        </p:blipFill>
        <p:spPr>
          <a:xfrm>
            <a:off x="143339" y="5705019"/>
            <a:ext cx="7728181" cy="246752"/>
          </a:xfrm>
          <a:prstGeom prst="rect">
            <a:avLst/>
          </a:prstGeom>
        </p:spPr>
      </p:pic>
      <p:sp>
        <p:nvSpPr>
          <p:cNvPr id="14" name="Rectangle 13">
            <a:extLst>
              <a:ext uri="{FF2B5EF4-FFF2-40B4-BE49-F238E27FC236}">
                <a16:creationId xmlns:a16="http://schemas.microsoft.com/office/drawing/2014/main" id="{31EA5BE6-6211-8C60-DE16-8CDFE8AFB2BF}"/>
              </a:ext>
            </a:extLst>
          </p:cNvPr>
          <p:cNvSpPr/>
          <p:nvPr/>
        </p:nvSpPr>
        <p:spPr bwMode="auto">
          <a:xfrm>
            <a:off x="6480043" y="1522241"/>
            <a:ext cx="5280587" cy="3871779"/>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228594" indent="-228594" defTabSz="1219170" fontAlgn="base">
              <a:spcBef>
                <a:spcPct val="0"/>
              </a:spcBef>
              <a:spcAft>
                <a:spcPct val="0"/>
              </a:spcAft>
              <a:buFont typeface="Arial" panose="020B0604020202020204" pitchFamily="34" charset="0"/>
              <a:buChar char="•"/>
            </a:pPr>
            <a:r>
              <a:rPr lang="en-US" sz="1467" dirty="0">
                <a:solidFill>
                  <a:srgbClr val="000000"/>
                </a:solidFill>
                <a:latin typeface="Calibri"/>
                <a:ea typeface="ヒラギノ角ゴ Pro W3" charset="-128"/>
              </a:rPr>
              <a:t>Compliance with disclosure requirements relating to Goodwill and goodwill impairment testing is, on average, low, but with significant improvement over time. </a:t>
            </a:r>
          </a:p>
          <a:p>
            <a:pPr marL="228594" indent="-228594" defTabSz="1219170" fontAlgn="base">
              <a:spcBef>
                <a:spcPct val="0"/>
              </a:spcBef>
              <a:spcAft>
                <a:spcPct val="0"/>
              </a:spcAft>
              <a:buFont typeface="Arial" panose="020B0604020202020204" pitchFamily="34" charset="0"/>
              <a:buChar char="•"/>
            </a:pPr>
            <a:r>
              <a:rPr lang="en-US" sz="1467" dirty="0">
                <a:solidFill>
                  <a:srgbClr val="000000"/>
                </a:solidFill>
                <a:latin typeface="Calibri"/>
                <a:ea typeface="ヒラギノ角ゴ Pro W3" charset="-128"/>
              </a:rPr>
              <a:t>The most recent evidence relates to the financial years 2015 for German firms and 2012 for Malaysian firms. </a:t>
            </a:r>
          </a:p>
          <a:p>
            <a:pPr marL="228594" indent="-228594" defTabSz="1219170" fontAlgn="base">
              <a:spcBef>
                <a:spcPct val="0"/>
              </a:spcBef>
              <a:spcAft>
                <a:spcPct val="0"/>
              </a:spcAft>
              <a:buFont typeface="Arial" panose="020B0604020202020204" pitchFamily="34" charset="0"/>
              <a:buChar char="•"/>
            </a:pPr>
            <a:r>
              <a:rPr lang="en-US" sz="1467" dirty="0">
                <a:solidFill>
                  <a:srgbClr val="000000"/>
                </a:solidFill>
                <a:latin typeface="Calibri"/>
                <a:ea typeface="ヒラギノ角ゴ Pro W3" charset="-128"/>
              </a:rPr>
              <a:t>The majority of studies focus on European countries, Australia, and Malaysia. </a:t>
            </a:r>
          </a:p>
          <a:p>
            <a:pPr marL="228594" indent="-228594" defTabSz="1219170" fontAlgn="base">
              <a:spcBef>
                <a:spcPct val="0"/>
              </a:spcBef>
              <a:spcAft>
                <a:spcPct val="0"/>
              </a:spcAft>
              <a:buFont typeface="Arial" panose="020B0604020202020204" pitchFamily="34" charset="0"/>
              <a:buChar char="•"/>
            </a:pPr>
            <a:r>
              <a:rPr lang="en-US" sz="1467" dirty="0">
                <a:solidFill>
                  <a:srgbClr val="000000"/>
                </a:solidFill>
                <a:latin typeface="Calibri"/>
                <a:ea typeface="ヒラギノ角ゴ Pro W3" charset="-128"/>
              </a:rPr>
              <a:t>The evidence highlights significant country differences in compliance levels. </a:t>
            </a:r>
          </a:p>
          <a:p>
            <a:pPr marL="228594" indent="-228594" defTabSz="1219170" fontAlgn="base">
              <a:spcBef>
                <a:spcPct val="0"/>
              </a:spcBef>
              <a:spcAft>
                <a:spcPct val="0"/>
              </a:spcAft>
              <a:buFont typeface="Arial" panose="020B0604020202020204" pitchFamily="34" charset="0"/>
              <a:buChar char="•"/>
            </a:pPr>
            <a:r>
              <a:rPr lang="en-US" sz="1467" dirty="0">
                <a:solidFill>
                  <a:srgbClr val="000000"/>
                </a:solidFill>
                <a:latin typeface="Calibri"/>
                <a:ea typeface="ヒラギノ角ゴ Pro W3" charset="-128"/>
              </a:rPr>
              <a:t>With a few exceptions, the studies examine large firms. </a:t>
            </a:r>
          </a:p>
          <a:p>
            <a:pPr marL="228594" indent="-228594" defTabSz="1219170" fontAlgn="base">
              <a:spcBef>
                <a:spcPct val="0"/>
              </a:spcBef>
              <a:spcAft>
                <a:spcPct val="0"/>
              </a:spcAft>
              <a:buFont typeface="Arial" panose="020B0604020202020204" pitchFamily="34" charset="0"/>
              <a:buChar char="•"/>
            </a:pPr>
            <a:r>
              <a:rPr lang="en-US" sz="1467" dirty="0">
                <a:solidFill>
                  <a:srgbClr val="000000"/>
                </a:solidFill>
                <a:latin typeface="Calibri"/>
                <a:ea typeface="ヒラギノ角ゴ Pro W3" charset="-128"/>
              </a:rPr>
              <a:t>Firm size and being audited by a Big 4 auditor are factors that contribute to higher levels of compliance. </a:t>
            </a:r>
          </a:p>
          <a:p>
            <a:pPr marL="228594" indent="-228594" defTabSz="1219170" fontAlgn="base">
              <a:spcBef>
                <a:spcPct val="0"/>
              </a:spcBef>
              <a:spcAft>
                <a:spcPct val="0"/>
              </a:spcAft>
              <a:buFont typeface="Arial" panose="020B0604020202020204" pitchFamily="34" charset="0"/>
              <a:buChar char="•"/>
            </a:pPr>
            <a:r>
              <a:rPr lang="en-US" sz="1467" dirty="0">
                <a:solidFill>
                  <a:srgbClr val="000000"/>
                </a:solidFill>
                <a:latin typeface="Calibri"/>
                <a:ea typeface="ヒラギノ角ゴ Pro W3" charset="-128"/>
              </a:rPr>
              <a:t>Very limited evidence on the role of governance (exception </a:t>
            </a:r>
            <a:r>
              <a:rPr lang="en-US" sz="1467" dirty="0" err="1">
                <a:solidFill>
                  <a:srgbClr val="000000"/>
                </a:solidFill>
                <a:latin typeface="Calibri"/>
                <a:ea typeface="ヒラギノ角ゴ Pro W3" charset="-128"/>
              </a:rPr>
              <a:t>Bepari</a:t>
            </a:r>
            <a:r>
              <a:rPr lang="en-US" sz="1467" dirty="0">
                <a:solidFill>
                  <a:srgbClr val="000000"/>
                </a:solidFill>
                <a:latin typeface="Calibri"/>
                <a:ea typeface="ヒラギノ角ゴ Pro W3" charset="-128"/>
              </a:rPr>
              <a:t> &amp; </a:t>
            </a:r>
            <a:r>
              <a:rPr lang="en-US" sz="1467" dirty="0" err="1">
                <a:solidFill>
                  <a:srgbClr val="000000"/>
                </a:solidFill>
                <a:latin typeface="Calibri"/>
                <a:ea typeface="ヒラギノ角ゴ Pro W3" charset="-128"/>
              </a:rPr>
              <a:t>Mollik</a:t>
            </a:r>
            <a:r>
              <a:rPr lang="en-US" sz="1467" dirty="0">
                <a:solidFill>
                  <a:srgbClr val="000000"/>
                </a:solidFill>
                <a:latin typeface="Calibri"/>
                <a:ea typeface="ヒラギノ角ゴ Pro W3" charset="-128"/>
              </a:rPr>
              <a:t>, 2015). </a:t>
            </a:r>
          </a:p>
          <a:p>
            <a:pPr marL="228594" indent="-228594" defTabSz="1219170" fontAlgn="base">
              <a:spcBef>
                <a:spcPct val="0"/>
              </a:spcBef>
              <a:spcAft>
                <a:spcPct val="0"/>
              </a:spcAft>
              <a:buFont typeface="Arial" panose="020B0604020202020204" pitchFamily="34" charset="0"/>
              <a:buChar char="•"/>
            </a:pPr>
            <a:r>
              <a:rPr lang="en-US" sz="1467" dirty="0">
                <a:solidFill>
                  <a:srgbClr val="000000"/>
                </a:solidFill>
                <a:latin typeface="Calibri"/>
                <a:ea typeface="ヒラギノ角ゴ Pro W3" charset="-128"/>
              </a:rPr>
              <a:t>Only two studies explore market consequences arising from the varying levels of explicitly goodwill related disclosures (Baboukardos&amp; Rimmel, 2014; Mazzi et al., 2017) </a:t>
            </a:r>
            <a:endParaRPr lang="en-GB" sz="1467" dirty="0">
              <a:solidFill>
                <a:srgbClr val="002542"/>
              </a:solidFill>
              <a:latin typeface="Calibri"/>
              <a:ea typeface="ヒラギノ角ゴ Pro W3" charset="-128"/>
            </a:endParaRPr>
          </a:p>
          <a:p>
            <a:pPr defTabSz="1219170" eaLnBrk="0" fontAlgn="base" hangingPunct="0">
              <a:spcBef>
                <a:spcPct val="0"/>
              </a:spcBef>
              <a:spcAft>
                <a:spcPct val="0"/>
              </a:spcAft>
            </a:pPr>
            <a:endParaRPr lang="en-GB" sz="3200" dirty="0">
              <a:solidFill>
                <a:srgbClr val="002542"/>
              </a:solidFill>
              <a:latin typeface="Arial" charset="0"/>
              <a:ea typeface="ＭＳ Ｐゴシック" charset="-128"/>
              <a:cs typeface="ＭＳ Ｐゴシック" charset="-128"/>
            </a:endParaRPr>
          </a:p>
        </p:txBody>
      </p:sp>
      <p:sp>
        <p:nvSpPr>
          <p:cNvPr id="2" name="TextBox 1">
            <a:extLst>
              <a:ext uri="{FF2B5EF4-FFF2-40B4-BE49-F238E27FC236}">
                <a16:creationId xmlns:a16="http://schemas.microsoft.com/office/drawing/2014/main" id="{A9E6A7BC-FCDD-739C-33D9-F692991B7FEF}"/>
              </a:ext>
            </a:extLst>
          </p:cNvPr>
          <p:cNvSpPr txBox="1"/>
          <p:nvPr/>
        </p:nvSpPr>
        <p:spPr>
          <a:xfrm>
            <a:off x="11664619" y="6309320"/>
            <a:ext cx="480053" cy="297454"/>
          </a:xfrm>
          <a:prstGeom prst="rect">
            <a:avLst/>
          </a:prstGeom>
          <a:noFill/>
        </p:spPr>
        <p:txBody>
          <a:bodyPr wrap="square" rtlCol="0">
            <a:spAutoFit/>
          </a:bodyPr>
          <a:lstStyle/>
          <a:p>
            <a:pPr defTabSz="1219170" fontAlgn="base">
              <a:spcBef>
                <a:spcPct val="0"/>
              </a:spcBef>
              <a:spcAft>
                <a:spcPct val="0"/>
              </a:spcAft>
            </a:pPr>
            <a:r>
              <a:rPr lang="en-US" sz="1333" dirty="0">
                <a:solidFill>
                  <a:srgbClr val="002542"/>
                </a:solidFill>
                <a:latin typeface="Arial" charset="0"/>
                <a:ea typeface="ヒラギノ角ゴ Pro W3" charset="-128"/>
              </a:rPr>
              <a:t>6</a:t>
            </a:r>
            <a:endParaRPr lang="en-GB" sz="1333" dirty="0">
              <a:solidFill>
                <a:srgbClr val="002542"/>
              </a:solidFill>
              <a:latin typeface="Arial" charset="0"/>
              <a:ea typeface="ヒラギノ角ゴ Pro W3" charset="-128"/>
            </a:endParaRPr>
          </a:p>
        </p:txBody>
      </p:sp>
    </p:spTree>
    <p:extLst>
      <p:ext uri="{BB962C8B-B14F-4D97-AF65-F5344CB8AC3E}">
        <p14:creationId xmlns:p14="http://schemas.microsoft.com/office/powerpoint/2010/main" val="278987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988708-B049-C448-8FDD-AB574DB1FAFE}"/>
              </a:ext>
            </a:extLst>
          </p:cNvPr>
          <p:cNvSpPr>
            <a:spLocks noGrp="1"/>
          </p:cNvSpPr>
          <p:nvPr>
            <p:ph type="title"/>
          </p:nvPr>
        </p:nvSpPr>
        <p:spPr>
          <a:xfrm>
            <a:off x="2063552" y="507402"/>
            <a:ext cx="10273141" cy="672073"/>
          </a:xfrm>
          <a:prstGeom prst="rect">
            <a:avLst/>
          </a:prstGeom>
        </p:spPr>
        <p:txBody>
          <a:bodyPr/>
          <a:lstStyle/>
          <a:p>
            <a:r>
              <a:rPr lang="en-US" sz="2400" dirty="0"/>
              <a:t>Comments on specific suggestions in the ED, while reflecting on related literature.</a:t>
            </a:r>
            <a:br>
              <a:rPr lang="en-US" dirty="0"/>
            </a:br>
            <a:endParaRPr lang="en-US" dirty="0"/>
          </a:p>
        </p:txBody>
      </p:sp>
      <p:pic>
        <p:nvPicPr>
          <p:cNvPr id="6" name="Picture 5" descr="Adam Smith Business School logo">
            <a:extLst>
              <a:ext uri="{FF2B5EF4-FFF2-40B4-BE49-F238E27FC236}">
                <a16:creationId xmlns:a16="http://schemas.microsoft.com/office/drawing/2014/main" id="{CB3AAB63-0020-4A85-8546-1E74E79617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4638"/>
            <a:ext cx="1967541" cy="1357604"/>
          </a:xfrm>
          <a:prstGeom prst="rect">
            <a:avLst/>
          </a:prstGeom>
        </p:spPr>
      </p:pic>
      <p:pic>
        <p:nvPicPr>
          <p:cNvPr id="3" name="Picture 2">
            <a:extLst>
              <a:ext uri="{FF2B5EF4-FFF2-40B4-BE49-F238E27FC236}">
                <a16:creationId xmlns:a16="http://schemas.microsoft.com/office/drawing/2014/main" id="{90FD3A2D-AD08-0DFF-7444-30B4112BD9A0}"/>
              </a:ext>
            </a:extLst>
          </p:cNvPr>
          <p:cNvPicPr>
            <a:picLocks noChangeAspect="1"/>
          </p:cNvPicPr>
          <p:nvPr/>
        </p:nvPicPr>
        <p:blipFill>
          <a:blip r:embed="rId4"/>
          <a:stretch>
            <a:fillRect/>
          </a:stretch>
        </p:blipFill>
        <p:spPr>
          <a:xfrm>
            <a:off x="143339" y="1761877"/>
            <a:ext cx="6240693" cy="514996"/>
          </a:xfrm>
          <a:prstGeom prst="rect">
            <a:avLst/>
          </a:prstGeom>
        </p:spPr>
      </p:pic>
      <p:pic>
        <p:nvPicPr>
          <p:cNvPr id="5" name="Picture 4">
            <a:extLst>
              <a:ext uri="{FF2B5EF4-FFF2-40B4-BE49-F238E27FC236}">
                <a16:creationId xmlns:a16="http://schemas.microsoft.com/office/drawing/2014/main" id="{7D9ECF2D-7EFF-AD33-CD27-5805D6809D32}"/>
              </a:ext>
            </a:extLst>
          </p:cNvPr>
          <p:cNvPicPr>
            <a:picLocks noChangeAspect="1"/>
          </p:cNvPicPr>
          <p:nvPr/>
        </p:nvPicPr>
        <p:blipFill>
          <a:blip r:embed="rId5"/>
          <a:stretch>
            <a:fillRect/>
          </a:stretch>
        </p:blipFill>
        <p:spPr>
          <a:xfrm>
            <a:off x="143339" y="2343800"/>
            <a:ext cx="6240693" cy="2813393"/>
          </a:xfrm>
          <a:prstGeom prst="rect">
            <a:avLst/>
          </a:prstGeom>
        </p:spPr>
      </p:pic>
      <p:sp>
        <p:nvSpPr>
          <p:cNvPr id="11" name="TextBox 10">
            <a:extLst>
              <a:ext uri="{FF2B5EF4-FFF2-40B4-BE49-F238E27FC236}">
                <a16:creationId xmlns:a16="http://schemas.microsoft.com/office/drawing/2014/main" id="{6B1DECDC-EADD-94D8-47DA-CF029A9967B6}"/>
              </a:ext>
            </a:extLst>
          </p:cNvPr>
          <p:cNvSpPr txBox="1"/>
          <p:nvPr/>
        </p:nvSpPr>
        <p:spPr>
          <a:xfrm>
            <a:off x="178740" y="5224119"/>
            <a:ext cx="6169891" cy="420756"/>
          </a:xfrm>
          <a:prstGeom prst="rect">
            <a:avLst/>
          </a:prstGeom>
          <a:noFill/>
        </p:spPr>
        <p:txBody>
          <a:bodyPr wrap="square">
            <a:spAutoFit/>
          </a:bodyPr>
          <a:lstStyle/>
          <a:p>
            <a:pPr defTabSz="1219170" fontAlgn="base">
              <a:spcBef>
                <a:spcPct val="0"/>
              </a:spcBef>
              <a:spcAft>
                <a:spcPct val="0"/>
              </a:spcAft>
            </a:pPr>
            <a:r>
              <a:rPr lang="en-US" sz="1067" dirty="0">
                <a:solidFill>
                  <a:srgbClr val="002542"/>
                </a:solidFill>
                <a:latin typeface="Calibri"/>
                <a:ea typeface="ヒラギノ角ゴ Pro W3" charset="-128"/>
              </a:rPr>
              <a:t>Mazzi, F., André, P., Dionysiou, D., &amp; Tsalavoutas, I. (2017). Compliance with goodwill-related mandatory disclosure requirements and the cost of equity capital. Accounting and Business Research, 47(3), 268-312.</a:t>
            </a:r>
            <a:endParaRPr lang="en-GB" sz="1067" dirty="0">
              <a:solidFill>
                <a:srgbClr val="002542"/>
              </a:solidFill>
              <a:latin typeface="Calibri"/>
              <a:ea typeface="ヒラギノ角ゴ Pro W3" charset="-128"/>
            </a:endParaRPr>
          </a:p>
        </p:txBody>
      </p:sp>
      <p:sp>
        <p:nvSpPr>
          <p:cNvPr id="12" name="Rectangle 11">
            <a:extLst>
              <a:ext uri="{FF2B5EF4-FFF2-40B4-BE49-F238E27FC236}">
                <a16:creationId xmlns:a16="http://schemas.microsoft.com/office/drawing/2014/main" id="{B7BE570A-3EF1-EC14-7E96-01B49EB3E347}"/>
              </a:ext>
            </a:extLst>
          </p:cNvPr>
          <p:cNvSpPr/>
          <p:nvPr/>
        </p:nvSpPr>
        <p:spPr bwMode="auto">
          <a:xfrm>
            <a:off x="6105237" y="2971067"/>
            <a:ext cx="252631" cy="1545367"/>
          </a:xfrm>
          <a:prstGeom prst="rect">
            <a:avLst/>
          </a:prstGeom>
          <a:noFill/>
          <a:ln w="12700" cap="flat" cmpd="sng" algn="ctr">
            <a:solidFill>
              <a:schemeClr val="accent3"/>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2542"/>
              </a:solidFill>
              <a:latin typeface="Arial" charset="0"/>
              <a:ea typeface="ＭＳ Ｐゴシック" charset="-128"/>
              <a:cs typeface="ＭＳ Ｐゴシック" charset="-128"/>
            </a:endParaRPr>
          </a:p>
        </p:txBody>
      </p:sp>
      <p:grpSp>
        <p:nvGrpSpPr>
          <p:cNvPr id="17" name="Group 16">
            <a:extLst>
              <a:ext uri="{FF2B5EF4-FFF2-40B4-BE49-F238E27FC236}">
                <a16:creationId xmlns:a16="http://schemas.microsoft.com/office/drawing/2014/main" id="{28FB4F1C-A584-0D90-AB6E-1553544245E6}"/>
              </a:ext>
            </a:extLst>
          </p:cNvPr>
          <p:cNvGrpSpPr/>
          <p:nvPr/>
        </p:nvGrpSpPr>
        <p:grpSpPr>
          <a:xfrm>
            <a:off x="6408372" y="1604797"/>
            <a:ext cx="5807968" cy="4622025"/>
            <a:chOff x="4806279" y="1203598"/>
            <a:chExt cx="4355976" cy="3466519"/>
          </a:xfrm>
        </p:grpSpPr>
        <p:pic>
          <p:nvPicPr>
            <p:cNvPr id="14" name="Picture 13">
              <a:extLst>
                <a:ext uri="{FF2B5EF4-FFF2-40B4-BE49-F238E27FC236}">
                  <a16:creationId xmlns:a16="http://schemas.microsoft.com/office/drawing/2014/main" id="{8A0FC8FC-3FE3-65E1-257B-797E6F2A05D8}"/>
                </a:ext>
              </a:extLst>
            </p:cNvPr>
            <p:cNvPicPr>
              <a:picLocks noChangeAspect="1"/>
            </p:cNvPicPr>
            <p:nvPr/>
          </p:nvPicPr>
          <p:blipFill>
            <a:blip r:embed="rId6"/>
            <a:stretch>
              <a:fillRect/>
            </a:stretch>
          </p:blipFill>
          <p:spPr>
            <a:xfrm>
              <a:off x="4860032" y="1203598"/>
              <a:ext cx="4248471" cy="2935748"/>
            </a:xfrm>
            <a:prstGeom prst="rect">
              <a:avLst/>
            </a:prstGeom>
          </p:spPr>
        </p:pic>
        <p:sp>
          <p:nvSpPr>
            <p:cNvPr id="16" name="TextBox 15">
              <a:extLst>
                <a:ext uri="{FF2B5EF4-FFF2-40B4-BE49-F238E27FC236}">
                  <a16:creationId xmlns:a16="http://schemas.microsoft.com/office/drawing/2014/main" id="{B5896A84-E836-1C35-E0F7-352AFC59296D}"/>
                </a:ext>
              </a:extLst>
            </p:cNvPr>
            <p:cNvSpPr txBox="1"/>
            <p:nvPr/>
          </p:nvSpPr>
          <p:spPr>
            <a:xfrm>
              <a:off x="4806279" y="4139346"/>
              <a:ext cx="4355976" cy="530771"/>
            </a:xfrm>
            <a:prstGeom prst="rect">
              <a:avLst/>
            </a:prstGeom>
            <a:noFill/>
          </p:spPr>
          <p:txBody>
            <a:bodyPr wrap="square">
              <a:spAutoFit/>
            </a:bodyPr>
            <a:lstStyle/>
            <a:p>
              <a:pPr defTabSz="1219170" fontAlgn="base">
                <a:spcBef>
                  <a:spcPct val="0"/>
                </a:spcBef>
                <a:spcAft>
                  <a:spcPct val="0"/>
                </a:spcAft>
              </a:pPr>
              <a:r>
                <a:rPr lang="en-US" sz="1333" dirty="0">
                  <a:solidFill>
                    <a:srgbClr val="000000"/>
                  </a:solidFill>
                  <a:latin typeface="Calibri"/>
                  <a:ea typeface="ヒラギノ角ゴ Pro W3" charset="-128"/>
                </a:rPr>
                <a:t>Tsalavoutas, I., André, P., &amp; Dionysiou, D. (2014). Worldwide application of IFRS 3, IAS 38 and IAS 36, related disclosures, and determinants of non-compliance. ACCA research report, 134.</a:t>
              </a:r>
              <a:endParaRPr lang="en-GB" sz="1333" dirty="0">
                <a:solidFill>
                  <a:srgbClr val="002542"/>
                </a:solidFill>
                <a:latin typeface="Calibri"/>
                <a:ea typeface="ヒラギノ角ゴ Pro W3" charset="-128"/>
              </a:endParaRPr>
            </a:p>
          </p:txBody>
        </p:sp>
      </p:grpSp>
      <p:sp>
        <p:nvSpPr>
          <p:cNvPr id="2" name="TextBox 1">
            <a:extLst>
              <a:ext uri="{FF2B5EF4-FFF2-40B4-BE49-F238E27FC236}">
                <a16:creationId xmlns:a16="http://schemas.microsoft.com/office/drawing/2014/main" id="{14F1D08C-4322-9E65-8A4E-18965CA95F75}"/>
              </a:ext>
            </a:extLst>
          </p:cNvPr>
          <p:cNvSpPr txBox="1"/>
          <p:nvPr/>
        </p:nvSpPr>
        <p:spPr>
          <a:xfrm>
            <a:off x="11664619" y="6309320"/>
            <a:ext cx="480053" cy="297454"/>
          </a:xfrm>
          <a:prstGeom prst="rect">
            <a:avLst/>
          </a:prstGeom>
          <a:noFill/>
        </p:spPr>
        <p:txBody>
          <a:bodyPr wrap="square" rtlCol="0">
            <a:spAutoFit/>
          </a:bodyPr>
          <a:lstStyle/>
          <a:p>
            <a:pPr defTabSz="1219170" fontAlgn="base">
              <a:spcBef>
                <a:spcPct val="0"/>
              </a:spcBef>
              <a:spcAft>
                <a:spcPct val="0"/>
              </a:spcAft>
            </a:pPr>
            <a:r>
              <a:rPr lang="en-US" sz="1333" dirty="0">
                <a:solidFill>
                  <a:srgbClr val="002542"/>
                </a:solidFill>
                <a:latin typeface="Arial" charset="0"/>
                <a:ea typeface="ヒラギノ角ゴ Pro W3" charset="-128"/>
              </a:rPr>
              <a:t>7</a:t>
            </a:r>
            <a:endParaRPr lang="en-GB" sz="1333" dirty="0">
              <a:solidFill>
                <a:srgbClr val="002542"/>
              </a:solidFill>
              <a:latin typeface="Arial" charset="0"/>
              <a:ea typeface="ヒラギノ角ゴ Pro W3" charset="-128"/>
            </a:endParaRPr>
          </a:p>
        </p:txBody>
      </p:sp>
    </p:spTree>
    <p:extLst>
      <p:ext uri="{BB962C8B-B14F-4D97-AF65-F5344CB8AC3E}">
        <p14:creationId xmlns:p14="http://schemas.microsoft.com/office/powerpoint/2010/main" val="350820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988708-B049-C448-8FDD-AB574DB1FAFE}"/>
              </a:ext>
            </a:extLst>
          </p:cNvPr>
          <p:cNvSpPr>
            <a:spLocks noGrp="1"/>
          </p:cNvSpPr>
          <p:nvPr>
            <p:ph type="title"/>
          </p:nvPr>
        </p:nvSpPr>
        <p:spPr>
          <a:xfrm>
            <a:off x="2063552" y="507402"/>
            <a:ext cx="10273141" cy="672073"/>
          </a:xfrm>
          <a:prstGeom prst="rect">
            <a:avLst/>
          </a:prstGeom>
        </p:spPr>
        <p:txBody>
          <a:bodyPr/>
          <a:lstStyle/>
          <a:p>
            <a:r>
              <a:rPr lang="en-US" sz="2400" dirty="0"/>
              <a:t>Comments on specific suggestions in the ED, while reflecting on related literature.</a:t>
            </a:r>
            <a:br>
              <a:rPr lang="en-US" dirty="0"/>
            </a:br>
            <a:endParaRPr lang="en-US" dirty="0"/>
          </a:p>
        </p:txBody>
      </p:sp>
      <p:pic>
        <p:nvPicPr>
          <p:cNvPr id="6" name="Picture 5" descr="Adam Smith Business School logo">
            <a:extLst>
              <a:ext uri="{FF2B5EF4-FFF2-40B4-BE49-F238E27FC236}">
                <a16:creationId xmlns:a16="http://schemas.microsoft.com/office/drawing/2014/main" id="{CB3AAB63-0020-4A85-8546-1E74E79617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4638"/>
            <a:ext cx="1967541" cy="1357604"/>
          </a:xfrm>
          <a:prstGeom prst="rect">
            <a:avLst/>
          </a:prstGeom>
        </p:spPr>
      </p:pic>
      <p:pic>
        <p:nvPicPr>
          <p:cNvPr id="4" name="Picture 3">
            <a:extLst>
              <a:ext uri="{FF2B5EF4-FFF2-40B4-BE49-F238E27FC236}">
                <a16:creationId xmlns:a16="http://schemas.microsoft.com/office/drawing/2014/main" id="{A17687C3-B15E-4A2C-88F7-9692C159995A}"/>
              </a:ext>
            </a:extLst>
          </p:cNvPr>
          <p:cNvPicPr>
            <a:picLocks noChangeAspect="1"/>
          </p:cNvPicPr>
          <p:nvPr/>
        </p:nvPicPr>
        <p:blipFill>
          <a:blip r:embed="rId4"/>
          <a:stretch>
            <a:fillRect/>
          </a:stretch>
        </p:blipFill>
        <p:spPr>
          <a:xfrm>
            <a:off x="623392" y="1892829"/>
            <a:ext cx="5760640" cy="4677139"/>
          </a:xfrm>
          <a:prstGeom prst="rect">
            <a:avLst/>
          </a:prstGeom>
        </p:spPr>
      </p:pic>
      <p:pic>
        <p:nvPicPr>
          <p:cNvPr id="1026" name="Picture 2" descr="Question Mark l What is a Question Mark? - Teaching Wiki">
            <a:extLst>
              <a:ext uri="{FF2B5EF4-FFF2-40B4-BE49-F238E27FC236}">
                <a16:creationId xmlns:a16="http://schemas.microsoft.com/office/drawing/2014/main" id="{7F0FEF2B-3287-F6E8-351C-C88D644975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2064" y="4338973"/>
            <a:ext cx="1219200" cy="1661120"/>
          </a:xfrm>
          <a:prstGeom prst="rect">
            <a:avLst/>
          </a:prstGeom>
          <a:solidFill>
            <a:srgbClr val="FFC000"/>
          </a:solidFill>
        </p:spPr>
      </p:pic>
      <p:sp>
        <p:nvSpPr>
          <p:cNvPr id="2" name="TextBox 1">
            <a:extLst>
              <a:ext uri="{FF2B5EF4-FFF2-40B4-BE49-F238E27FC236}">
                <a16:creationId xmlns:a16="http://schemas.microsoft.com/office/drawing/2014/main" id="{10BA099A-CA49-D95F-F42C-1AB79A9216ED}"/>
              </a:ext>
            </a:extLst>
          </p:cNvPr>
          <p:cNvSpPr txBox="1"/>
          <p:nvPr/>
        </p:nvSpPr>
        <p:spPr>
          <a:xfrm>
            <a:off x="11664619" y="6309320"/>
            <a:ext cx="480053" cy="297454"/>
          </a:xfrm>
          <a:prstGeom prst="rect">
            <a:avLst/>
          </a:prstGeom>
          <a:noFill/>
        </p:spPr>
        <p:txBody>
          <a:bodyPr wrap="square" rtlCol="0">
            <a:spAutoFit/>
          </a:bodyPr>
          <a:lstStyle/>
          <a:p>
            <a:pPr defTabSz="1219170" fontAlgn="base">
              <a:spcBef>
                <a:spcPct val="0"/>
              </a:spcBef>
              <a:spcAft>
                <a:spcPct val="0"/>
              </a:spcAft>
            </a:pPr>
            <a:r>
              <a:rPr lang="en-US" sz="1333" dirty="0">
                <a:solidFill>
                  <a:srgbClr val="002542"/>
                </a:solidFill>
                <a:latin typeface="Arial" charset="0"/>
                <a:ea typeface="ヒラギノ角ゴ Pro W3" charset="-128"/>
              </a:rPr>
              <a:t>8</a:t>
            </a:r>
            <a:endParaRPr lang="en-GB" sz="1333" dirty="0">
              <a:solidFill>
                <a:srgbClr val="002542"/>
              </a:solidFill>
              <a:latin typeface="Arial" charset="0"/>
              <a:ea typeface="ヒラギノ角ゴ Pro W3" charset="-128"/>
            </a:endParaRPr>
          </a:p>
        </p:txBody>
      </p:sp>
      <p:cxnSp>
        <p:nvCxnSpPr>
          <p:cNvPr id="5" name="Straight Connector 4">
            <a:extLst>
              <a:ext uri="{FF2B5EF4-FFF2-40B4-BE49-F238E27FC236}">
                <a16:creationId xmlns:a16="http://schemas.microsoft.com/office/drawing/2014/main" id="{B6F5633B-0AC0-2FF9-7AAD-8900842C3B30}"/>
              </a:ext>
            </a:extLst>
          </p:cNvPr>
          <p:cNvCxnSpPr>
            <a:cxnSpLocks/>
          </p:cNvCxnSpPr>
          <p:nvPr/>
        </p:nvCxnSpPr>
        <p:spPr bwMode="auto">
          <a:xfrm flipH="1">
            <a:off x="6909344" y="2796784"/>
            <a:ext cx="578811" cy="63221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8A486FF2-6CFE-167B-A2EB-888E41E06E4E}"/>
              </a:ext>
            </a:extLst>
          </p:cNvPr>
          <p:cNvCxnSpPr>
            <a:cxnSpLocks/>
          </p:cNvCxnSpPr>
          <p:nvPr/>
        </p:nvCxnSpPr>
        <p:spPr bwMode="auto">
          <a:xfrm>
            <a:off x="6909344" y="2796784"/>
            <a:ext cx="578811" cy="632216"/>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029277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768016-CA9A-E44B-C528-07A67F24393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90123A-71E8-BF43-B702-A9002E60F899}"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
        <p:nvSpPr>
          <p:cNvPr id="3" name="Title 2">
            <a:extLst>
              <a:ext uri="{FF2B5EF4-FFF2-40B4-BE49-F238E27FC236}">
                <a16:creationId xmlns:a16="http://schemas.microsoft.com/office/drawing/2014/main" id="{38024BB0-0B08-C983-4E61-359012580E5C}"/>
              </a:ext>
            </a:extLst>
          </p:cNvPr>
          <p:cNvSpPr>
            <a:spLocks noGrp="1"/>
          </p:cNvSpPr>
          <p:nvPr>
            <p:ph type="ctrTitle"/>
          </p:nvPr>
        </p:nvSpPr>
        <p:spPr/>
        <p:txBody>
          <a:bodyPr/>
          <a:lstStyle/>
          <a:p>
            <a:r>
              <a:rPr lang="en-US"/>
              <a:t>Background</a:t>
            </a:r>
          </a:p>
        </p:txBody>
      </p:sp>
    </p:spTree>
    <p:extLst>
      <p:ext uri="{BB962C8B-B14F-4D97-AF65-F5344CB8AC3E}">
        <p14:creationId xmlns:p14="http://schemas.microsoft.com/office/powerpoint/2010/main" val="20705159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988708-B049-C448-8FDD-AB574DB1FAFE}"/>
              </a:ext>
            </a:extLst>
          </p:cNvPr>
          <p:cNvSpPr>
            <a:spLocks noGrp="1"/>
          </p:cNvSpPr>
          <p:nvPr>
            <p:ph type="title"/>
          </p:nvPr>
        </p:nvSpPr>
        <p:spPr>
          <a:xfrm>
            <a:off x="2063552" y="507402"/>
            <a:ext cx="10273141" cy="672073"/>
          </a:xfrm>
          <a:prstGeom prst="rect">
            <a:avLst/>
          </a:prstGeom>
        </p:spPr>
        <p:txBody>
          <a:bodyPr/>
          <a:lstStyle/>
          <a:p>
            <a:r>
              <a:rPr lang="en-US" sz="2400" dirty="0"/>
              <a:t>Comments on specific suggestions in the ED, while reflecting on related literature.</a:t>
            </a:r>
            <a:br>
              <a:rPr lang="en-US" dirty="0"/>
            </a:br>
            <a:endParaRPr lang="en-US" dirty="0"/>
          </a:p>
        </p:txBody>
      </p:sp>
      <p:pic>
        <p:nvPicPr>
          <p:cNvPr id="6" name="Picture 5" descr="Adam Smith Business School logo">
            <a:extLst>
              <a:ext uri="{FF2B5EF4-FFF2-40B4-BE49-F238E27FC236}">
                <a16:creationId xmlns:a16="http://schemas.microsoft.com/office/drawing/2014/main" id="{CB3AAB63-0020-4A85-8546-1E74E79617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4638"/>
            <a:ext cx="1967541" cy="1357604"/>
          </a:xfrm>
          <a:prstGeom prst="rect">
            <a:avLst/>
          </a:prstGeom>
        </p:spPr>
      </p:pic>
      <p:pic>
        <p:nvPicPr>
          <p:cNvPr id="3" name="Picture 2">
            <a:extLst>
              <a:ext uri="{FF2B5EF4-FFF2-40B4-BE49-F238E27FC236}">
                <a16:creationId xmlns:a16="http://schemas.microsoft.com/office/drawing/2014/main" id="{1426195B-BF5F-624B-0E55-4E31E8C8D8BE}"/>
              </a:ext>
            </a:extLst>
          </p:cNvPr>
          <p:cNvPicPr>
            <a:picLocks noChangeAspect="1"/>
          </p:cNvPicPr>
          <p:nvPr/>
        </p:nvPicPr>
        <p:blipFill>
          <a:blip r:embed="rId4"/>
          <a:stretch>
            <a:fillRect/>
          </a:stretch>
        </p:blipFill>
        <p:spPr>
          <a:xfrm>
            <a:off x="239349" y="2214150"/>
            <a:ext cx="6432715" cy="4047407"/>
          </a:xfrm>
          <a:prstGeom prst="rect">
            <a:avLst/>
          </a:prstGeom>
        </p:spPr>
      </p:pic>
      <p:pic>
        <p:nvPicPr>
          <p:cNvPr id="8" name="Picture 7">
            <a:extLst>
              <a:ext uri="{FF2B5EF4-FFF2-40B4-BE49-F238E27FC236}">
                <a16:creationId xmlns:a16="http://schemas.microsoft.com/office/drawing/2014/main" id="{6BA94F5C-2146-9339-1665-E736D4A4DC47}"/>
              </a:ext>
            </a:extLst>
          </p:cNvPr>
          <p:cNvPicPr>
            <a:picLocks noChangeAspect="1"/>
          </p:cNvPicPr>
          <p:nvPr/>
        </p:nvPicPr>
        <p:blipFill>
          <a:blip r:embed="rId5"/>
          <a:stretch>
            <a:fillRect/>
          </a:stretch>
        </p:blipFill>
        <p:spPr>
          <a:xfrm>
            <a:off x="191344" y="1819794"/>
            <a:ext cx="3744416" cy="299151"/>
          </a:xfrm>
          <a:prstGeom prst="rect">
            <a:avLst/>
          </a:prstGeom>
        </p:spPr>
      </p:pic>
      <p:sp>
        <p:nvSpPr>
          <p:cNvPr id="10" name="TextBox 9">
            <a:extLst>
              <a:ext uri="{FF2B5EF4-FFF2-40B4-BE49-F238E27FC236}">
                <a16:creationId xmlns:a16="http://schemas.microsoft.com/office/drawing/2014/main" id="{035E6A08-AF61-188C-D1B7-84F709F28B54}"/>
              </a:ext>
            </a:extLst>
          </p:cNvPr>
          <p:cNvSpPr txBox="1"/>
          <p:nvPr/>
        </p:nvSpPr>
        <p:spPr>
          <a:xfrm>
            <a:off x="3907777" y="1770131"/>
            <a:ext cx="3168352" cy="318100"/>
          </a:xfrm>
          <a:prstGeom prst="rect">
            <a:avLst/>
          </a:prstGeom>
          <a:noFill/>
        </p:spPr>
        <p:txBody>
          <a:bodyPr wrap="square">
            <a:spAutoFit/>
          </a:bodyPr>
          <a:lstStyle/>
          <a:p>
            <a:pPr defTabSz="1219170" fontAlgn="base">
              <a:spcBef>
                <a:spcPct val="0"/>
              </a:spcBef>
              <a:spcAft>
                <a:spcPct val="0"/>
              </a:spcAft>
            </a:pPr>
            <a:r>
              <a:rPr lang="en-US" sz="1467" i="1" dirty="0">
                <a:solidFill>
                  <a:srgbClr val="002542"/>
                </a:solidFill>
                <a:latin typeface="Calibri"/>
                <a:ea typeface="ヒラギノ角ゴ Pro W3" charset="-128"/>
              </a:rPr>
              <a:t>Newly introduced requirements </a:t>
            </a:r>
            <a:endParaRPr lang="en-GB" sz="1467" i="1" dirty="0">
              <a:solidFill>
                <a:srgbClr val="002542"/>
              </a:solidFill>
              <a:latin typeface="Calibri"/>
              <a:ea typeface="ヒラギノ角ゴ Pro W3" charset="-128"/>
            </a:endParaRPr>
          </a:p>
        </p:txBody>
      </p:sp>
      <p:sp>
        <p:nvSpPr>
          <p:cNvPr id="2" name="TextBox 1">
            <a:extLst>
              <a:ext uri="{FF2B5EF4-FFF2-40B4-BE49-F238E27FC236}">
                <a16:creationId xmlns:a16="http://schemas.microsoft.com/office/drawing/2014/main" id="{629A3081-C8F1-6C8B-899B-2CD28567E43A}"/>
              </a:ext>
            </a:extLst>
          </p:cNvPr>
          <p:cNvSpPr txBox="1"/>
          <p:nvPr/>
        </p:nvSpPr>
        <p:spPr>
          <a:xfrm>
            <a:off x="11664619" y="6309320"/>
            <a:ext cx="480053" cy="297454"/>
          </a:xfrm>
          <a:prstGeom prst="rect">
            <a:avLst/>
          </a:prstGeom>
          <a:noFill/>
        </p:spPr>
        <p:txBody>
          <a:bodyPr wrap="square" rtlCol="0">
            <a:spAutoFit/>
          </a:bodyPr>
          <a:lstStyle/>
          <a:p>
            <a:pPr defTabSz="1219170" fontAlgn="base">
              <a:spcBef>
                <a:spcPct val="0"/>
              </a:spcBef>
              <a:spcAft>
                <a:spcPct val="0"/>
              </a:spcAft>
            </a:pPr>
            <a:r>
              <a:rPr lang="en-US" sz="1333" dirty="0">
                <a:solidFill>
                  <a:srgbClr val="002542"/>
                </a:solidFill>
                <a:latin typeface="Arial" charset="0"/>
                <a:ea typeface="ヒラギノ角ゴ Pro W3" charset="-128"/>
              </a:rPr>
              <a:t>9</a:t>
            </a:r>
            <a:endParaRPr lang="en-GB" sz="1333" dirty="0">
              <a:solidFill>
                <a:srgbClr val="002542"/>
              </a:solidFill>
              <a:latin typeface="Arial" charset="0"/>
              <a:ea typeface="ヒラギノ角ゴ Pro W3" charset="-128"/>
            </a:endParaRPr>
          </a:p>
        </p:txBody>
      </p:sp>
      <p:sp>
        <p:nvSpPr>
          <p:cNvPr id="5" name="TextBox 4">
            <a:extLst>
              <a:ext uri="{FF2B5EF4-FFF2-40B4-BE49-F238E27FC236}">
                <a16:creationId xmlns:a16="http://schemas.microsoft.com/office/drawing/2014/main" id="{04A86858-D07E-45BB-D4BD-464C676EC900}"/>
              </a:ext>
            </a:extLst>
          </p:cNvPr>
          <p:cNvSpPr txBox="1"/>
          <p:nvPr/>
        </p:nvSpPr>
        <p:spPr>
          <a:xfrm>
            <a:off x="6816080" y="2122857"/>
            <a:ext cx="5088565" cy="2062103"/>
          </a:xfrm>
          <a:prstGeom prst="rect">
            <a:avLst/>
          </a:prstGeom>
          <a:noFill/>
        </p:spPr>
        <p:txBody>
          <a:bodyPr wrap="square">
            <a:spAutoFit/>
          </a:bodyPr>
          <a:lstStyle/>
          <a:p>
            <a:pPr defTabSz="1219170" fontAlgn="base">
              <a:spcBef>
                <a:spcPct val="0"/>
              </a:spcBef>
              <a:spcAft>
                <a:spcPct val="0"/>
              </a:spcAft>
            </a:pPr>
            <a:r>
              <a:rPr lang="en-US" sz="1600" i="1" dirty="0">
                <a:solidFill>
                  <a:srgbClr val="002542"/>
                </a:solidFill>
                <a:latin typeface="Calibri"/>
                <a:ea typeface="ヒラギノ角ゴ Pro W3" charset="-128"/>
              </a:rPr>
              <a:t>Deal synergies are typically uncertain, difficult to forecast, and realized only over the longer term. Providing detailed synergy forecasts exposes management to legal risk: Investors can sue the management for misleading synergy disclosure and may even ask managers to disclose the basis of their synergy estimates in court (e.g., Hewlett-Packer’s merger with Compaq).</a:t>
            </a:r>
            <a:endParaRPr lang="en-US" sz="1600" dirty="0">
              <a:solidFill>
                <a:srgbClr val="002542"/>
              </a:solidFill>
              <a:latin typeface="Calibri"/>
              <a:ea typeface="ヒラギノ角ゴ Pro W3" charset="-128"/>
            </a:endParaRPr>
          </a:p>
          <a:p>
            <a:pPr defTabSz="1219170" fontAlgn="base">
              <a:spcBef>
                <a:spcPct val="0"/>
              </a:spcBef>
              <a:spcAft>
                <a:spcPct val="0"/>
              </a:spcAft>
            </a:pPr>
            <a:r>
              <a:rPr lang="en-US" sz="1600" dirty="0">
                <a:solidFill>
                  <a:srgbClr val="002542"/>
                </a:solidFill>
                <a:latin typeface="Calibri"/>
                <a:ea typeface="ヒラギノ角ゴ Pro W3" charset="-128"/>
              </a:rPr>
              <a:t> Dasgupta et al., (2024 p. 522) </a:t>
            </a:r>
            <a:endParaRPr lang="en-US" sz="1600" i="1" dirty="0">
              <a:solidFill>
                <a:srgbClr val="002542"/>
              </a:solidFill>
              <a:latin typeface="Calibri"/>
              <a:ea typeface="ヒラギノ角ゴ Pro W3" charset="-128"/>
            </a:endParaRPr>
          </a:p>
        </p:txBody>
      </p:sp>
      <p:sp>
        <p:nvSpPr>
          <p:cNvPr id="11" name="TextBox 10">
            <a:extLst>
              <a:ext uri="{FF2B5EF4-FFF2-40B4-BE49-F238E27FC236}">
                <a16:creationId xmlns:a16="http://schemas.microsoft.com/office/drawing/2014/main" id="{9745AE08-1C87-4DE2-2D09-F5E6333F56C2}"/>
              </a:ext>
            </a:extLst>
          </p:cNvPr>
          <p:cNvSpPr txBox="1"/>
          <p:nvPr/>
        </p:nvSpPr>
        <p:spPr>
          <a:xfrm>
            <a:off x="6863648" y="4339198"/>
            <a:ext cx="5088565" cy="1815882"/>
          </a:xfrm>
          <a:prstGeom prst="rect">
            <a:avLst/>
          </a:prstGeom>
          <a:noFill/>
        </p:spPr>
        <p:txBody>
          <a:bodyPr wrap="square">
            <a:spAutoFit/>
          </a:bodyPr>
          <a:lstStyle/>
          <a:p>
            <a:pPr defTabSz="1219170" fontAlgn="base">
              <a:spcBef>
                <a:spcPct val="0"/>
              </a:spcBef>
              <a:spcAft>
                <a:spcPct val="0"/>
              </a:spcAft>
            </a:pPr>
            <a:r>
              <a:rPr lang="en-US" sz="1600" dirty="0" err="1">
                <a:solidFill>
                  <a:srgbClr val="002542"/>
                </a:solidFill>
                <a:latin typeface="Calibri"/>
                <a:ea typeface="ヒラギノ角ゴ Pro W3" charset="-128"/>
              </a:rPr>
              <a:t>Bernile</a:t>
            </a:r>
            <a:r>
              <a:rPr lang="en-US" sz="1600" dirty="0">
                <a:solidFill>
                  <a:srgbClr val="002542"/>
                </a:solidFill>
                <a:latin typeface="Calibri"/>
                <a:ea typeface="ヒラギノ角ゴ Pro W3" charset="-128"/>
              </a:rPr>
              <a:t> and Bauguess (2011) and </a:t>
            </a:r>
            <a:r>
              <a:rPr lang="en-US" sz="1600" dirty="0" err="1">
                <a:solidFill>
                  <a:srgbClr val="002542"/>
                </a:solidFill>
                <a:latin typeface="Calibri"/>
                <a:ea typeface="ヒラギノ角ゴ Pro W3" charset="-128"/>
              </a:rPr>
              <a:t>Dutordoir</a:t>
            </a:r>
            <a:r>
              <a:rPr lang="en-US" sz="1600" dirty="0">
                <a:solidFill>
                  <a:srgbClr val="002542"/>
                </a:solidFill>
                <a:latin typeface="Calibri"/>
                <a:ea typeface="ヒラギノ角ゴ Pro W3" charset="-128"/>
              </a:rPr>
              <a:t> et al., (2014): only about 20% of all deals are accompanied by a management forecast of synergy, and only 2% actually provide an NPV number.</a:t>
            </a:r>
          </a:p>
          <a:p>
            <a:pPr defTabSz="1219170" fontAlgn="base">
              <a:spcBef>
                <a:spcPct val="0"/>
              </a:spcBef>
              <a:spcAft>
                <a:spcPct val="0"/>
              </a:spcAft>
            </a:pPr>
            <a:endParaRPr lang="en-US" sz="1600" dirty="0">
              <a:solidFill>
                <a:srgbClr val="002542"/>
              </a:solidFill>
              <a:latin typeface="Calibri"/>
              <a:ea typeface="ヒラギノ角ゴ Pro W3" charset="-128"/>
            </a:endParaRPr>
          </a:p>
          <a:p>
            <a:pPr defTabSz="1219170" fontAlgn="base">
              <a:spcBef>
                <a:spcPct val="0"/>
              </a:spcBef>
              <a:spcAft>
                <a:spcPct val="0"/>
              </a:spcAft>
            </a:pPr>
            <a:r>
              <a:rPr lang="en-US" sz="1600" dirty="0">
                <a:solidFill>
                  <a:srgbClr val="002542"/>
                </a:solidFill>
                <a:latin typeface="Calibri"/>
                <a:ea typeface="ヒラギノ角ゴ Pro W3" charset="-128"/>
              </a:rPr>
              <a:t>And, see: Ismail et al, (2019), Ismail &amp; Mavis (2022), Ismail (2011)</a:t>
            </a:r>
          </a:p>
        </p:txBody>
      </p:sp>
      <p:sp>
        <p:nvSpPr>
          <p:cNvPr id="12" name="Speech Bubble: Oval 11">
            <a:extLst>
              <a:ext uri="{FF2B5EF4-FFF2-40B4-BE49-F238E27FC236}">
                <a16:creationId xmlns:a16="http://schemas.microsoft.com/office/drawing/2014/main" id="{BF6BFF7F-0C31-FB36-0419-C0E4B9B6EBB3}"/>
              </a:ext>
            </a:extLst>
          </p:cNvPr>
          <p:cNvSpPr/>
          <p:nvPr/>
        </p:nvSpPr>
        <p:spPr bwMode="auto">
          <a:xfrm>
            <a:off x="6624059" y="2347440"/>
            <a:ext cx="5280587" cy="1429771"/>
          </a:xfrm>
          <a:prstGeom prst="wedgeEllipseCallout">
            <a:avLst>
              <a:gd name="adj1" fmla="val -57015"/>
              <a:gd name="adj2" fmla="val 32125"/>
            </a:avLst>
          </a:prstGeom>
          <a:solidFill>
            <a:schemeClr val="tx1">
              <a:lumMod val="25000"/>
              <a:lumOff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r>
              <a:rPr lang="en-US" sz="1600" dirty="0">
                <a:solidFill>
                  <a:srgbClr val="002542"/>
                </a:solidFill>
                <a:latin typeface="Calibri"/>
                <a:ea typeface="ＭＳ Ｐゴシック" charset="-128"/>
                <a:cs typeface="ＭＳ Ｐゴシック" charset="-128"/>
              </a:rPr>
              <a:t>Food for thought: </a:t>
            </a:r>
            <a:r>
              <a:rPr lang="en-US" sz="1600" i="1" dirty="0">
                <a:solidFill>
                  <a:srgbClr val="002542"/>
                </a:solidFill>
                <a:latin typeface="Calibri"/>
                <a:ea typeface="ＭＳ Ｐゴシック" charset="-128"/>
                <a:cs typeface="ＭＳ Ｐゴシック" charset="-128"/>
              </a:rPr>
              <a:t>Should IAS 36 then have additional disclosure requirements for the impairment testing of strategic business combinations?</a:t>
            </a:r>
            <a:endParaRPr lang="en-GB" sz="1600" i="1" dirty="0">
              <a:solidFill>
                <a:srgbClr val="002542"/>
              </a:solidFill>
              <a:latin typeface="Calibri"/>
              <a:ea typeface="ＭＳ Ｐゴシック" charset="-128"/>
              <a:cs typeface="ＭＳ Ｐゴシック" charset="-128"/>
            </a:endParaRPr>
          </a:p>
        </p:txBody>
      </p:sp>
    </p:spTree>
    <p:extLst>
      <p:ext uri="{BB962C8B-B14F-4D97-AF65-F5344CB8AC3E}">
        <p14:creationId xmlns:p14="http://schemas.microsoft.com/office/powerpoint/2010/main" val="161976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988708-B049-C448-8FDD-AB574DB1FAFE}"/>
              </a:ext>
            </a:extLst>
          </p:cNvPr>
          <p:cNvSpPr>
            <a:spLocks noGrp="1"/>
          </p:cNvSpPr>
          <p:nvPr>
            <p:ph type="title"/>
          </p:nvPr>
        </p:nvSpPr>
        <p:spPr>
          <a:xfrm>
            <a:off x="2063552" y="507402"/>
            <a:ext cx="10273141" cy="672073"/>
          </a:xfrm>
          <a:prstGeom prst="rect">
            <a:avLst/>
          </a:prstGeom>
        </p:spPr>
        <p:txBody>
          <a:bodyPr/>
          <a:lstStyle/>
          <a:p>
            <a:r>
              <a:rPr lang="en-US" sz="2400" dirty="0"/>
              <a:t>Comments on specific suggestions in the ED, while reflecting on related literature.</a:t>
            </a:r>
            <a:br>
              <a:rPr lang="en-US" dirty="0"/>
            </a:br>
            <a:endParaRPr lang="en-US" dirty="0"/>
          </a:p>
        </p:txBody>
      </p:sp>
      <p:pic>
        <p:nvPicPr>
          <p:cNvPr id="6" name="Picture 5" descr="Adam Smith Business School logo">
            <a:extLst>
              <a:ext uri="{FF2B5EF4-FFF2-40B4-BE49-F238E27FC236}">
                <a16:creationId xmlns:a16="http://schemas.microsoft.com/office/drawing/2014/main" id="{CB3AAB63-0020-4A85-8546-1E74E79617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4638"/>
            <a:ext cx="1967541" cy="1357604"/>
          </a:xfrm>
          <a:prstGeom prst="rect">
            <a:avLst/>
          </a:prstGeom>
        </p:spPr>
      </p:pic>
      <p:pic>
        <p:nvPicPr>
          <p:cNvPr id="2" name="Picture 1">
            <a:extLst>
              <a:ext uri="{FF2B5EF4-FFF2-40B4-BE49-F238E27FC236}">
                <a16:creationId xmlns:a16="http://schemas.microsoft.com/office/drawing/2014/main" id="{AE1B7314-429B-00C8-408F-19C174FDF133}"/>
              </a:ext>
            </a:extLst>
          </p:cNvPr>
          <p:cNvPicPr>
            <a:picLocks noChangeAspect="1"/>
          </p:cNvPicPr>
          <p:nvPr/>
        </p:nvPicPr>
        <p:blipFill>
          <a:blip r:embed="rId4"/>
          <a:stretch>
            <a:fillRect/>
          </a:stretch>
        </p:blipFill>
        <p:spPr>
          <a:xfrm>
            <a:off x="143339" y="1761877"/>
            <a:ext cx="9025003" cy="514996"/>
          </a:xfrm>
          <a:prstGeom prst="rect">
            <a:avLst/>
          </a:prstGeom>
        </p:spPr>
      </p:pic>
      <p:pic>
        <p:nvPicPr>
          <p:cNvPr id="5" name="Picture 4">
            <a:extLst>
              <a:ext uri="{FF2B5EF4-FFF2-40B4-BE49-F238E27FC236}">
                <a16:creationId xmlns:a16="http://schemas.microsoft.com/office/drawing/2014/main" id="{EBF038A7-1995-9033-CBA9-9EC3E2A86D2A}"/>
              </a:ext>
            </a:extLst>
          </p:cNvPr>
          <p:cNvPicPr>
            <a:picLocks noChangeAspect="1"/>
          </p:cNvPicPr>
          <p:nvPr/>
        </p:nvPicPr>
        <p:blipFill>
          <a:blip r:embed="rId5"/>
          <a:stretch>
            <a:fillRect/>
          </a:stretch>
        </p:blipFill>
        <p:spPr>
          <a:xfrm>
            <a:off x="216275" y="2299933"/>
            <a:ext cx="9025003" cy="3145292"/>
          </a:xfrm>
          <a:prstGeom prst="rect">
            <a:avLst/>
          </a:prstGeom>
        </p:spPr>
      </p:pic>
      <p:sp>
        <p:nvSpPr>
          <p:cNvPr id="11" name="TextBox 10">
            <a:extLst>
              <a:ext uri="{FF2B5EF4-FFF2-40B4-BE49-F238E27FC236}">
                <a16:creationId xmlns:a16="http://schemas.microsoft.com/office/drawing/2014/main" id="{E2017AF5-58DD-BFD6-9E54-FF524EB6A327}"/>
              </a:ext>
            </a:extLst>
          </p:cNvPr>
          <p:cNvSpPr txBox="1"/>
          <p:nvPr/>
        </p:nvSpPr>
        <p:spPr>
          <a:xfrm>
            <a:off x="238553" y="5541235"/>
            <a:ext cx="6169891" cy="420756"/>
          </a:xfrm>
          <a:prstGeom prst="rect">
            <a:avLst/>
          </a:prstGeom>
          <a:noFill/>
        </p:spPr>
        <p:txBody>
          <a:bodyPr wrap="square">
            <a:spAutoFit/>
          </a:bodyPr>
          <a:lstStyle/>
          <a:p>
            <a:pPr defTabSz="1219170" fontAlgn="base">
              <a:spcBef>
                <a:spcPct val="0"/>
              </a:spcBef>
              <a:spcAft>
                <a:spcPct val="0"/>
              </a:spcAft>
            </a:pPr>
            <a:r>
              <a:rPr lang="en-US" sz="1067" dirty="0">
                <a:solidFill>
                  <a:srgbClr val="002542"/>
                </a:solidFill>
                <a:latin typeface="Calibri"/>
                <a:ea typeface="ヒラギノ角ゴ Pro W3" charset="-128"/>
              </a:rPr>
              <a:t>Mazzi, F., André, P., Dionysiou, D., &amp; Tsalavoutas, I. (2017). Compliance with goodwill-related mandatory disclosure requirements and the cost of equity capital. Accounting and Business Research, 47(3), 268-312.</a:t>
            </a:r>
            <a:endParaRPr lang="en-GB" sz="1067" dirty="0">
              <a:solidFill>
                <a:srgbClr val="002542"/>
              </a:solidFill>
              <a:latin typeface="Calibri"/>
              <a:ea typeface="ヒラギノ角ゴ Pro W3" charset="-128"/>
            </a:endParaRPr>
          </a:p>
        </p:txBody>
      </p:sp>
      <p:sp>
        <p:nvSpPr>
          <p:cNvPr id="12" name="Rectangle 11">
            <a:extLst>
              <a:ext uri="{FF2B5EF4-FFF2-40B4-BE49-F238E27FC236}">
                <a16:creationId xmlns:a16="http://schemas.microsoft.com/office/drawing/2014/main" id="{B97C14D4-2D50-C317-DCF0-74496D4D6E75}"/>
              </a:ext>
            </a:extLst>
          </p:cNvPr>
          <p:cNvSpPr/>
          <p:nvPr/>
        </p:nvSpPr>
        <p:spPr bwMode="auto">
          <a:xfrm>
            <a:off x="8496268" y="3180345"/>
            <a:ext cx="348641" cy="1545367"/>
          </a:xfrm>
          <a:prstGeom prst="rect">
            <a:avLst/>
          </a:prstGeom>
          <a:noFill/>
          <a:ln w="12700" cap="flat" cmpd="sng" algn="ctr">
            <a:solidFill>
              <a:schemeClr val="accent3"/>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2542"/>
              </a:solidFill>
              <a:latin typeface="Arial" charset="0"/>
              <a:ea typeface="ＭＳ Ｐゴシック" charset="-128"/>
              <a:cs typeface="ＭＳ Ｐゴシック" charset="-128"/>
            </a:endParaRPr>
          </a:p>
        </p:txBody>
      </p:sp>
      <p:cxnSp>
        <p:nvCxnSpPr>
          <p:cNvPr id="13" name="Straight Connector 12">
            <a:extLst>
              <a:ext uri="{FF2B5EF4-FFF2-40B4-BE49-F238E27FC236}">
                <a16:creationId xmlns:a16="http://schemas.microsoft.com/office/drawing/2014/main" id="{17E7F3A1-FC8B-52FE-4316-064485017158}"/>
              </a:ext>
            </a:extLst>
          </p:cNvPr>
          <p:cNvCxnSpPr>
            <a:cxnSpLocks/>
          </p:cNvCxnSpPr>
          <p:nvPr/>
        </p:nvCxnSpPr>
        <p:spPr bwMode="auto">
          <a:xfrm flipV="1">
            <a:off x="4011395" y="3725876"/>
            <a:ext cx="2406475" cy="1261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827F256C-A428-12CF-C0D9-4354F43349F7}"/>
              </a:ext>
            </a:extLst>
          </p:cNvPr>
          <p:cNvCxnSpPr>
            <a:cxnSpLocks/>
          </p:cNvCxnSpPr>
          <p:nvPr/>
        </p:nvCxnSpPr>
        <p:spPr bwMode="auto">
          <a:xfrm flipV="1">
            <a:off x="5045276" y="4847540"/>
            <a:ext cx="2406475" cy="12611"/>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3" name="TextBox 2">
            <a:extLst>
              <a:ext uri="{FF2B5EF4-FFF2-40B4-BE49-F238E27FC236}">
                <a16:creationId xmlns:a16="http://schemas.microsoft.com/office/drawing/2014/main" id="{6FFBD465-2D23-B768-3C16-3BD664A884ED}"/>
              </a:ext>
            </a:extLst>
          </p:cNvPr>
          <p:cNvSpPr txBox="1"/>
          <p:nvPr/>
        </p:nvSpPr>
        <p:spPr>
          <a:xfrm>
            <a:off x="11664619" y="6309321"/>
            <a:ext cx="480053" cy="297454"/>
          </a:xfrm>
          <a:prstGeom prst="rect">
            <a:avLst/>
          </a:prstGeom>
          <a:noFill/>
        </p:spPr>
        <p:txBody>
          <a:bodyPr wrap="square" rtlCol="0">
            <a:spAutoFit/>
          </a:bodyPr>
          <a:lstStyle/>
          <a:p>
            <a:pPr defTabSz="1219170" fontAlgn="base">
              <a:spcBef>
                <a:spcPct val="0"/>
              </a:spcBef>
              <a:spcAft>
                <a:spcPct val="0"/>
              </a:spcAft>
            </a:pPr>
            <a:r>
              <a:rPr lang="en-US" sz="1333" dirty="0">
                <a:solidFill>
                  <a:srgbClr val="002542"/>
                </a:solidFill>
                <a:latin typeface="Arial" charset="0"/>
                <a:ea typeface="ヒラギノ角ゴ Pro W3" charset="-128"/>
              </a:rPr>
              <a:t>10</a:t>
            </a:r>
            <a:endParaRPr lang="en-GB" sz="1333" dirty="0">
              <a:solidFill>
                <a:srgbClr val="002542"/>
              </a:solidFill>
              <a:latin typeface="Arial" charset="0"/>
              <a:ea typeface="ヒラギノ角ゴ Pro W3" charset="-128"/>
            </a:endParaRPr>
          </a:p>
        </p:txBody>
      </p:sp>
      <p:sp>
        <p:nvSpPr>
          <p:cNvPr id="4" name="Speech Bubble: Oval 3">
            <a:extLst>
              <a:ext uri="{FF2B5EF4-FFF2-40B4-BE49-F238E27FC236}">
                <a16:creationId xmlns:a16="http://schemas.microsoft.com/office/drawing/2014/main" id="{E8B700B7-D1F4-C02B-FE7E-7EC3F317B1B0}"/>
              </a:ext>
            </a:extLst>
          </p:cNvPr>
          <p:cNvSpPr/>
          <p:nvPr/>
        </p:nvSpPr>
        <p:spPr bwMode="auto">
          <a:xfrm>
            <a:off x="8611403" y="1990239"/>
            <a:ext cx="3533269" cy="1336748"/>
          </a:xfrm>
          <a:prstGeom prst="wedgeEllipseCallout">
            <a:avLst>
              <a:gd name="adj1" fmla="val -57015"/>
              <a:gd name="adj2" fmla="val 32125"/>
            </a:avLst>
          </a:prstGeom>
          <a:solidFill>
            <a:schemeClr val="tx1">
              <a:lumMod val="25000"/>
              <a:lumOff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r>
              <a:rPr lang="en-US" sz="1600" dirty="0">
                <a:solidFill>
                  <a:srgbClr val="002542"/>
                </a:solidFill>
                <a:latin typeface="Calibri"/>
                <a:ea typeface="ＭＳ Ｐゴシック" charset="-128"/>
                <a:cs typeface="ＭＳ Ｐゴシック" charset="-128"/>
              </a:rPr>
              <a:t>Food for thought: </a:t>
            </a:r>
            <a:r>
              <a:rPr lang="en-US" sz="1600" i="1" dirty="0">
                <a:solidFill>
                  <a:srgbClr val="002542"/>
                </a:solidFill>
                <a:latin typeface="Calibri"/>
                <a:ea typeface="ＭＳ Ｐゴシック" charset="-128"/>
                <a:cs typeface="ＭＳ Ｐゴシック" charset="-128"/>
              </a:rPr>
              <a:t>Is “management” the same as “key management personnel”?</a:t>
            </a:r>
            <a:endParaRPr lang="en-GB" sz="1600" i="1" dirty="0">
              <a:solidFill>
                <a:srgbClr val="002542"/>
              </a:solidFill>
              <a:latin typeface="Calibri"/>
              <a:ea typeface="ＭＳ Ｐゴシック" charset="-128"/>
              <a:cs typeface="ＭＳ Ｐゴシック" charset="-128"/>
            </a:endParaRPr>
          </a:p>
        </p:txBody>
      </p:sp>
    </p:spTree>
    <p:extLst>
      <p:ext uri="{BB962C8B-B14F-4D97-AF65-F5344CB8AC3E}">
        <p14:creationId xmlns:p14="http://schemas.microsoft.com/office/powerpoint/2010/main" val="384640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988708-B049-C448-8FDD-AB574DB1FAFE}"/>
              </a:ext>
            </a:extLst>
          </p:cNvPr>
          <p:cNvSpPr>
            <a:spLocks noGrp="1"/>
          </p:cNvSpPr>
          <p:nvPr>
            <p:ph type="title"/>
          </p:nvPr>
        </p:nvSpPr>
        <p:spPr>
          <a:xfrm>
            <a:off x="2063552" y="507402"/>
            <a:ext cx="10273141" cy="672073"/>
          </a:xfrm>
          <a:prstGeom prst="rect">
            <a:avLst/>
          </a:prstGeom>
        </p:spPr>
        <p:txBody>
          <a:bodyPr/>
          <a:lstStyle/>
          <a:p>
            <a:r>
              <a:rPr lang="en-US" sz="2400" dirty="0"/>
              <a:t>Comments on specific suggestions in the ED, while reflecting on related literature.</a:t>
            </a:r>
            <a:br>
              <a:rPr lang="en-US" dirty="0"/>
            </a:br>
            <a:endParaRPr lang="en-US" dirty="0"/>
          </a:p>
        </p:txBody>
      </p:sp>
      <p:pic>
        <p:nvPicPr>
          <p:cNvPr id="6" name="Picture 5" descr="Adam Smith Business School logo">
            <a:extLst>
              <a:ext uri="{FF2B5EF4-FFF2-40B4-BE49-F238E27FC236}">
                <a16:creationId xmlns:a16="http://schemas.microsoft.com/office/drawing/2014/main" id="{CB3AAB63-0020-4A85-8546-1E74E79617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4638"/>
            <a:ext cx="1967541" cy="1357604"/>
          </a:xfrm>
          <a:prstGeom prst="rect">
            <a:avLst/>
          </a:prstGeom>
        </p:spPr>
      </p:pic>
      <p:pic>
        <p:nvPicPr>
          <p:cNvPr id="2" name="Picture 1">
            <a:extLst>
              <a:ext uri="{FF2B5EF4-FFF2-40B4-BE49-F238E27FC236}">
                <a16:creationId xmlns:a16="http://schemas.microsoft.com/office/drawing/2014/main" id="{AE1B7314-429B-00C8-408F-19C174FDF133}"/>
              </a:ext>
            </a:extLst>
          </p:cNvPr>
          <p:cNvPicPr>
            <a:picLocks noChangeAspect="1"/>
          </p:cNvPicPr>
          <p:nvPr/>
        </p:nvPicPr>
        <p:blipFill>
          <a:blip r:embed="rId4"/>
          <a:stretch>
            <a:fillRect/>
          </a:stretch>
        </p:blipFill>
        <p:spPr>
          <a:xfrm>
            <a:off x="143339" y="1761877"/>
            <a:ext cx="8640960" cy="514996"/>
          </a:xfrm>
          <a:prstGeom prst="rect">
            <a:avLst/>
          </a:prstGeom>
        </p:spPr>
      </p:pic>
      <p:pic>
        <p:nvPicPr>
          <p:cNvPr id="4" name="Picture 3">
            <a:extLst>
              <a:ext uri="{FF2B5EF4-FFF2-40B4-BE49-F238E27FC236}">
                <a16:creationId xmlns:a16="http://schemas.microsoft.com/office/drawing/2014/main" id="{9E689C44-B47C-AA4A-29F8-0D2B67594FF9}"/>
              </a:ext>
            </a:extLst>
          </p:cNvPr>
          <p:cNvPicPr>
            <a:picLocks noChangeAspect="1"/>
          </p:cNvPicPr>
          <p:nvPr/>
        </p:nvPicPr>
        <p:blipFill>
          <a:blip r:embed="rId5"/>
          <a:stretch>
            <a:fillRect/>
          </a:stretch>
        </p:blipFill>
        <p:spPr>
          <a:xfrm>
            <a:off x="118090" y="2276872"/>
            <a:ext cx="8762220" cy="4224469"/>
          </a:xfrm>
          <a:prstGeom prst="rect">
            <a:avLst/>
          </a:prstGeom>
        </p:spPr>
      </p:pic>
      <p:sp>
        <p:nvSpPr>
          <p:cNvPr id="7" name="TextBox 6">
            <a:extLst>
              <a:ext uri="{FF2B5EF4-FFF2-40B4-BE49-F238E27FC236}">
                <a16:creationId xmlns:a16="http://schemas.microsoft.com/office/drawing/2014/main" id="{88CE340A-CFB6-FA4A-BC26-48BE86F6D908}"/>
              </a:ext>
            </a:extLst>
          </p:cNvPr>
          <p:cNvSpPr txBox="1"/>
          <p:nvPr/>
        </p:nvSpPr>
        <p:spPr>
          <a:xfrm>
            <a:off x="239349" y="6406595"/>
            <a:ext cx="6169891" cy="420756"/>
          </a:xfrm>
          <a:prstGeom prst="rect">
            <a:avLst/>
          </a:prstGeom>
          <a:noFill/>
        </p:spPr>
        <p:txBody>
          <a:bodyPr wrap="square">
            <a:spAutoFit/>
          </a:bodyPr>
          <a:lstStyle/>
          <a:p>
            <a:pPr defTabSz="1219170" fontAlgn="base">
              <a:spcBef>
                <a:spcPct val="0"/>
              </a:spcBef>
              <a:spcAft>
                <a:spcPct val="0"/>
              </a:spcAft>
            </a:pPr>
            <a:r>
              <a:rPr lang="en-US" sz="1067" dirty="0">
                <a:solidFill>
                  <a:srgbClr val="002542"/>
                </a:solidFill>
                <a:latin typeface="Calibri"/>
                <a:ea typeface="ヒラギノ角ゴ Pro W3" charset="-128"/>
              </a:rPr>
              <a:t>Mazzi, F., André, P., Dionysiou, D., &amp; Tsalavoutas, I. (2017). Compliance with goodwill-related mandatory disclosure requirements and the cost of equity capital. Accounting and Business Research, 47(3), 268-312.</a:t>
            </a:r>
            <a:endParaRPr lang="en-GB" sz="1067" dirty="0">
              <a:solidFill>
                <a:srgbClr val="002542"/>
              </a:solidFill>
              <a:latin typeface="Calibri"/>
              <a:ea typeface="ヒラギノ角ゴ Pro W3" charset="-128"/>
            </a:endParaRPr>
          </a:p>
        </p:txBody>
      </p:sp>
      <p:sp>
        <p:nvSpPr>
          <p:cNvPr id="8" name="Rectangle 7">
            <a:extLst>
              <a:ext uri="{FF2B5EF4-FFF2-40B4-BE49-F238E27FC236}">
                <a16:creationId xmlns:a16="http://schemas.microsoft.com/office/drawing/2014/main" id="{5C2409F9-EF62-2874-C9C3-C917775A710C}"/>
              </a:ext>
            </a:extLst>
          </p:cNvPr>
          <p:cNvSpPr/>
          <p:nvPr/>
        </p:nvSpPr>
        <p:spPr bwMode="auto">
          <a:xfrm>
            <a:off x="8453359" y="2276872"/>
            <a:ext cx="330940" cy="3241976"/>
          </a:xfrm>
          <a:prstGeom prst="rect">
            <a:avLst/>
          </a:prstGeom>
          <a:noFill/>
          <a:ln w="12700" cap="flat" cmpd="sng" algn="ctr">
            <a:solidFill>
              <a:schemeClr val="accent3"/>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2542"/>
              </a:solidFill>
              <a:latin typeface="Arial" charset="0"/>
              <a:ea typeface="ＭＳ Ｐゴシック" charset="-128"/>
              <a:cs typeface="ＭＳ Ｐゴシック" charset="-128"/>
            </a:endParaRPr>
          </a:p>
        </p:txBody>
      </p:sp>
      <p:cxnSp>
        <p:nvCxnSpPr>
          <p:cNvPr id="10" name="Straight Connector 9">
            <a:extLst>
              <a:ext uri="{FF2B5EF4-FFF2-40B4-BE49-F238E27FC236}">
                <a16:creationId xmlns:a16="http://schemas.microsoft.com/office/drawing/2014/main" id="{1AE6D4C9-585A-D21A-B063-67B2768D83B6}"/>
              </a:ext>
            </a:extLst>
          </p:cNvPr>
          <p:cNvCxnSpPr>
            <a:cxnSpLocks/>
          </p:cNvCxnSpPr>
          <p:nvPr/>
        </p:nvCxnSpPr>
        <p:spPr bwMode="auto">
          <a:xfrm flipV="1">
            <a:off x="3913859" y="5540045"/>
            <a:ext cx="2406475" cy="1261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496360F4-A2C9-8428-3C46-643EC82F4016}"/>
              </a:ext>
            </a:extLst>
          </p:cNvPr>
          <p:cNvCxnSpPr>
            <a:cxnSpLocks/>
          </p:cNvCxnSpPr>
          <p:nvPr/>
        </p:nvCxnSpPr>
        <p:spPr bwMode="auto">
          <a:xfrm flipV="1">
            <a:off x="3902480" y="3384499"/>
            <a:ext cx="1978941" cy="123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50AF6E5F-6785-EDA7-E1D1-97432671622A}"/>
              </a:ext>
            </a:extLst>
          </p:cNvPr>
          <p:cNvCxnSpPr>
            <a:cxnSpLocks/>
          </p:cNvCxnSpPr>
          <p:nvPr/>
        </p:nvCxnSpPr>
        <p:spPr bwMode="auto">
          <a:xfrm>
            <a:off x="215619" y="2810270"/>
            <a:ext cx="1266928" cy="8521"/>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3" name="TextBox 2">
            <a:extLst>
              <a:ext uri="{FF2B5EF4-FFF2-40B4-BE49-F238E27FC236}">
                <a16:creationId xmlns:a16="http://schemas.microsoft.com/office/drawing/2014/main" id="{5EE7E965-5FDD-AA6A-5AA0-8494935AA0D7}"/>
              </a:ext>
            </a:extLst>
          </p:cNvPr>
          <p:cNvSpPr txBox="1"/>
          <p:nvPr/>
        </p:nvSpPr>
        <p:spPr>
          <a:xfrm>
            <a:off x="11664619" y="6309320"/>
            <a:ext cx="480053" cy="297454"/>
          </a:xfrm>
          <a:prstGeom prst="rect">
            <a:avLst/>
          </a:prstGeom>
          <a:noFill/>
        </p:spPr>
        <p:txBody>
          <a:bodyPr wrap="square" rtlCol="0">
            <a:spAutoFit/>
          </a:bodyPr>
          <a:lstStyle/>
          <a:p>
            <a:pPr defTabSz="1219170" fontAlgn="base">
              <a:spcBef>
                <a:spcPct val="0"/>
              </a:spcBef>
              <a:spcAft>
                <a:spcPct val="0"/>
              </a:spcAft>
            </a:pPr>
            <a:r>
              <a:rPr lang="en-US" sz="1333" dirty="0">
                <a:solidFill>
                  <a:srgbClr val="002542"/>
                </a:solidFill>
                <a:latin typeface="Arial" charset="0"/>
                <a:ea typeface="ヒラギノ角ゴ Pro W3" charset="-128"/>
              </a:rPr>
              <a:t>11</a:t>
            </a:r>
            <a:endParaRPr lang="en-GB" sz="1333" dirty="0">
              <a:solidFill>
                <a:srgbClr val="002542"/>
              </a:solidFill>
              <a:latin typeface="Arial" charset="0"/>
              <a:ea typeface="ヒラギノ角ゴ Pro W3" charset="-128"/>
            </a:endParaRPr>
          </a:p>
        </p:txBody>
      </p:sp>
    </p:spTree>
    <p:extLst>
      <p:ext uri="{BB962C8B-B14F-4D97-AF65-F5344CB8AC3E}">
        <p14:creationId xmlns:p14="http://schemas.microsoft.com/office/powerpoint/2010/main" val="9528384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versity of Glasgow cloisters from the inside"/>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6" name="Rectangle 5">
            <a:extLst>
              <a:ext uri="{FF2B5EF4-FFF2-40B4-BE49-F238E27FC236}">
                <a16:creationId xmlns:a16="http://schemas.microsoft.com/office/drawing/2014/main" id="{33F1B08E-5394-0047-B9FA-5096710BA046}"/>
              </a:ext>
              <a:ext uri="{C183D7F6-B498-43B3-948B-1728B52AA6E4}">
                <adec:decorative xmlns:adec="http://schemas.microsoft.com/office/drawing/2017/decorative" val="1"/>
              </a:ext>
            </a:extLst>
          </p:cNvPr>
          <p:cNvSpPr/>
          <p:nvPr/>
        </p:nvSpPr>
        <p:spPr bwMode="auto">
          <a:xfrm>
            <a:off x="983771" y="1522242"/>
            <a:ext cx="8895229" cy="3922983"/>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380990" indent="-380990" defTabSz="1219170" eaLnBrk="0" fontAlgn="base" hangingPunct="0">
              <a:spcBef>
                <a:spcPct val="0"/>
              </a:spcBef>
              <a:spcAft>
                <a:spcPct val="0"/>
              </a:spcAft>
              <a:buFont typeface="Wingdings" panose="05000000000000000000" pitchFamily="2" charset="2"/>
              <a:buChar char="Ø"/>
            </a:pPr>
            <a:endParaRPr lang="en-US" sz="2000" dirty="0">
              <a:solidFill>
                <a:srgbClr val="002542"/>
              </a:solidFill>
              <a:latin typeface="Arial" charset="0"/>
              <a:ea typeface="ヒラギノ角ゴ Pro W3" charset="-128"/>
            </a:endParaRPr>
          </a:p>
          <a:p>
            <a:pPr marL="380990" indent="-380990" defTabSz="1219170" eaLnBrk="0" fontAlgn="base" hangingPunct="0">
              <a:spcBef>
                <a:spcPct val="0"/>
              </a:spcBef>
              <a:spcAft>
                <a:spcPct val="0"/>
              </a:spcAft>
              <a:buFont typeface="Wingdings" panose="05000000000000000000" pitchFamily="2" charset="2"/>
              <a:buChar char="Ø"/>
            </a:pPr>
            <a:endParaRPr lang="en-US" sz="2000" dirty="0">
              <a:solidFill>
                <a:srgbClr val="002542"/>
              </a:solidFill>
              <a:latin typeface="Arial" charset="0"/>
              <a:ea typeface="ヒラギノ角ゴ Pro W3" charset="-128"/>
            </a:endParaRPr>
          </a:p>
          <a:p>
            <a:pPr marL="380990" indent="-380990" defTabSz="1219170" eaLnBrk="0" fontAlgn="base" hangingPunct="0">
              <a:spcBef>
                <a:spcPct val="0"/>
              </a:spcBef>
              <a:spcAft>
                <a:spcPct val="0"/>
              </a:spcAft>
              <a:buFont typeface="Wingdings" panose="05000000000000000000" pitchFamily="2" charset="2"/>
              <a:buChar char="Ø"/>
            </a:pPr>
            <a:endParaRPr lang="en-US" sz="2000" dirty="0">
              <a:solidFill>
                <a:srgbClr val="002542"/>
              </a:solidFill>
              <a:latin typeface="Arial" charset="0"/>
              <a:ea typeface="ヒラギノ角ゴ Pro W3" charset="-128"/>
            </a:endParaRPr>
          </a:p>
          <a:p>
            <a:pPr marL="380990" indent="-380990" defTabSz="1219170" eaLnBrk="0" fontAlgn="base" hangingPunct="0">
              <a:spcBef>
                <a:spcPct val="0"/>
              </a:spcBef>
              <a:spcAft>
                <a:spcPct val="0"/>
              </a:spcAft>
              <a:buFont typeface="Wingdings" panose="05000000000000000000" pitchFamily="2" charset="2"/>
              <a:buChar char="Ø"/>
            </a:pPr>
            <a:endParaRPr lang="en-US" sz="2000" dirty="0">
              <a:solidFill>
                <a:srgbClr val="002542"/>
              </a:solidFill>
              <a:latin typeface="Arial" charset="0"/>
              <a:ea typeface="ヒラギノ角ゴ Pro W3" charset="-128"/>
            </a:endParaRPr>
          </a:p>
          <a:p>
            <a:pPr marL="380990" indent="-380990" defTabSz="1219170" eaLnBrk="0" fontAlgn="base" hangingPunct="0">
              <a:spcBef>
                <a:spcPct val="0"/>
              </a:spcBef>
              <a:spcAft>
                <a:spcPct val="0"/>
              </a:spcAft>
              <a:buFont typeface="Wingdings" panose="05000000000000000000" pitchFamily="2" charset="2"/>
              <a:buChar char="Ø"/>
            </a:pPr>
            <a:r>
              <a:rPr lang="en-US" sz="2000" dirty="0">
                <a:solidFill>
                  <a:srgbClr val="002542"/>
                </a:solidFill>
                <a:latin typeface="Arial" charset="0"/>
                <a:ea typeface="ヒラギノ角ゴ Pro W3" charset="-128"/>
              </a:rPr>
              <a:t>Changes in the right direction.</a:t>
            </a:r>
          </a:p>
          <a:p>
            <a:pPr marL="380990" indent="-380990" defTabSz="1219170" eaLnBrk="0" fontAlgn="base" hangingPunct="0">
              <a:spcBef>
                <a:spcPct val="0"/>
              </a:spcBef>
              <a:spcAft>
                <a:spcPct val="0"/>
              </a:spcAft>
              <a:buFont typeface="Wingdings" panose="05000000000000000000" pitchFamily="2" charset="2"/>
              <a:buChar char="Ø"/>
            </a:pPr>
            <a:endParaRPr lang="en-US" sz="2000" dirty="0">
              <a:solidFill>
                <a:srgbClr val="002542"/>
              </a:solidFill>
              <a:latin typeface="Arial" charset="0"/>
              <a:ea typeface="ヒラギノ角ゴ Pro W3" charset="-128"/>
            </a:endParaRPr>
          </a:p>
          <a:p>
            <a:pPr marL="380990" indent="-380990" defTabSz="1219170" eaLnBrk="0" fontAlgn="base" hangingPunct="0">
              <a:spcBef>
                <a:spcPct val="0"/>
              </a:spcBef>
              <a:spcAft>
                <a:spcPct val="0"/>
              </a:spcAft>
              <a:buFont typeface="Wingdings" panose="05000000000000000000" pitchFamily="2" charset="2"/>
              <a:buChar char="Ø"/>
            </a:pPr>
            <a:r>
              <a:rPr lang="en-US" sz="2000" dirty="0">
                <a:solidFill>
                  <a:srgbClr val="002542"/>
                </a:solidFill>
                <a:latin typeface="Arial" charset="0"/>
                <a:ea typeface="ヒラギノ角ゴ Pro W3" charset="-128"/>
              </a:rPr>
              <a:t>Scope for more suggestions to align IFRS 3 and IAS 36?</a:t>
            </a:r>
          </a:p>
          <a:p>
            <a:pPr defTabSz="1219170" eaLnBrk="0" fontAlgn="base" hangingPunct="0">
              <a:spcBef>
                <a:spcPct val="0"/>
              </a:spcBef>
              <a:spcAft>
                <a:spcPct val="0"/>
              </a:spcAft>
            </a:pPr>
            <a:r>
              <a:rPr lang="en-US" sz="2000" dirty="0">
                <a:solidFill>
                  <a:srgbClr val="002542"/>
                </a:solidFill>
                <a:latin typeface="Arial" charset="0"/>
                <a:ea typeface="ヒラギノ角ゴ Pro W3" charset="-128"/>
              </a:rPr>
              <a:t> </a:t>
            </a:r>
          </a:p>
          <a:p>
            <a:pPr marL="380990" indent="-380990" defTabSz="1219170" eaLnBrk="0" fontAlgn="base" hangingPunct="0">
              <a:spcBef>
                <a:spcPct val="0"/>
              </a:spcBef>
              <a:spcAft>
                <a:spcPct val="0"/>
              </a:spcAft>
              <a:buFont typeface="Wingdings" panose="05000000000000000000" pitchFamily="2" charset="2"/>
              <a:buChar char="Ø"/>
            </a:pPr>
            <a:r>
              <a:rPr lang="en-US" sz="2000" dirty="0">
                <a:solidFill>
                  <a:srgbClr val="002542"/>
                </a:solidFill>
                <a:latin typeface="Arial" charset="0"/>
                <a:ea typeface="ヒラギノ角ゴ Pro W3" charset="-128"/>
              </a:rPr>
              <a:t>Probability of effectiveness of the proposed disclosure requirements, if they go ahead?</a:t>
            </a:r>
          </a:p>
          <a:p>
            <a:pPr marL="380990" indent="-380990" defTabSz="1219170" eaLnBrk="0" fontAlgn="base" hangingPunct="0">
              <a:spcBef>
                <a:spcPct val="0"/>
              </a:spcBef>
              <a:spcAft>
                <a:spcPct val="0"/>
              </a:spcAft>
              <a:buFont typeface="Wingdings" panose="05000000000000000000" pitchFamily="2" charset="2"/>
              <a:buChar char="Ø"/>
            </a:pPr>
            <a:endParaRPr lang="en-US" sz="2000" dirty="0">
              <a:solidFill>
                <a:srgbClr val="002542"/>
              </a:solidFill>
              <a:latin typeface="Arial" charset="0"/>
              <a:ea typeface="ヒラギノ角ゴ Pro W3" charset="-128"/>
            </a:endParaRPr>
          </a:p>
          <a:p>
            <a:pPr marL="380990" indent="-380990" defTabSz="1219170" eaLnBrk="0" fontAlgn="base" hangingPunct="0">
              <a:spcBef>
                <a:spcPct val="0"/>
              </a:spcBef>
              <a:spcAft>
                <a:spcPct val="0"/>
              </a:spcAft>
              <a:buFont typeface="Wingdings" panose="05000000000000000000" pitchFamily="2" charset="2"/>
              <a:buChar char="Ø"/>
            </a:pPr>
            <a:r>
              <a:rPr lang="en-US" sz="2000" dirty="0">
                <a:solidFill>
                  <a:srgbClr val="002542"/>
                </a:solidFill>
                <a:latin typeface="Arial" charset="0"/>
                <a:ea typeface="ヒラギノ角ゴ Pro W3" charset="-128"/>
              </a:rPr>
              <a:t>Risks for the IASB?</a:t>
            </a:r>
            <a:br>
              <a:rPr lang="en-US" sz="3200" dirty="0">
                <a:solidFill>
                  <a:srgbClr val="002542"/>
                </a:solidFill>
                <a:latin typeface="Arial" charset="0"/>
                <a:ea typeface="ヒラギノ角ゴ Pro W3" charset="-128"/>
              </a:rPr>
            </a:br>
            <a:endParaRPr lang="en-US" sz="3200" dirty="0">
              <a:solidFill>
                <a:srgbClr val="002542"/>
              </a:solidFill>
              <a:latin typeface="Arial" charset="0"/>
              <a:ea typeface="ＭＳ Ｐゴシック" charset="-128"/>
              <a:cs typeface="ＭＳ Ｐゴシック" charset="-128"/>
            </a:endParaRPr>
          </a:p>
        </p:txBody>
      </p:sp>
      <p:sp>
        <p:nvSpPr>
          <p:cNvPr id="8" name="Title 1">
            <a:extLst>
              <a:ext uri="{FF2B5EF4-FFF2-40B4-BE49-F238E27FC236}">
                <a16:creationId xmlns:a16="http://schemas.microsoft.com/office/drawing/2014/main" id="{D8150CA9-DBC0-DA43-8022-15A03B507359}"/>
              </a:ext>
            </a:extLst>
          </p:cNvPr>
          <p:cNvSpPr>
            <a:spLocks noGrp="1"/>
          </p:cNvSpPr>
          <p:nvPr>
            <p:ph type="title"/>
          </p:nvPr>
        </p:nvSpPr>
        <p:spPr>
          <a:xfrm>
            <a:off x="719402" y="1604800"/>
            <a:ext cx="7200799" cy="672073"/>
          </a:xfrm>
          <a:prstGeom prst="rect">
            <a:avLst/>
          </a:prstGeom>
        </p:spPr>
        <p:txBody>
          <a:bodyPr/>
          <a:lstStyle/>
          <a:p>
            <a:pPr marL="357707">
              <a:spcBef>
                <a:spcPts val="800"/>
              </a:spcBef>
              <a:spcAft>
                <a:spcPts val="2400"/>
              </a:spcAft>
            </a:pPr>
            <a:r>
              <a:rPr lang="en-US" sz="2400" dirty="0"/>
              <a:t>Concluding remarks:</a:t>
            </a: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endParaRPr lang="en-US" sz="2400" dirty="0"/>
          </a:p>
        </p:txBody>
      </p:sp>
      <p:sp>
        <p:nvSpPr>
          <p:cNvPr id="9" name="Content Placeholder 2">
            <a:extLst>
              <a:ext uri="{FF2B5EF4-FFF2-40B4-BE49-F238E27FC236}">
                <a16:creationId xmlns:a16="http://schemas.microsoft.com/office/drawing/2014/main" id="{EBFF1EC3-59AE-4946-8C55-EA7F3C61A598}"/>
              </a:ext>
            </a:extLst>
          </p:cNvPr>
          <p:cNvSpPr txBox="1">
            <a:spLocks/>
          </p:cNvSpPr>
          <p:nvPr/>
        </p:nvSpPr>
        <p:spPr>
          <a:xfrm>
            <a:off x="719402" y="2278338"/>
            <a:ext cx="8832983" cy="4128457"/>
          </a:xfrm>
          <a:prstGeom prst="rect">
            <a:avLst/>
          </a:prstGeom>
        </p:spPr>
        <p:txBody>
          <a:bodyPr/>
          <a:lst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0" indent="0" defTabSz="1219170"/>
            <a:endParaRPr lang="en-US" sz="2133" kern="0" dirty="0">
              <a:latin typeface="Calibri"/>
            </a:endParaRPr>
          </a:p>
          <a:p>
            <a:pPr marL="457189" indent="-457189" defTabSz="1219170">
              <a:buFont typeface="Arial" panose="020B0604020202020204" pitchFamily="34" charset="0"/>
              <a:buChar char="•"/>
            </a:pPr>
            <a:endParaRPr lang="en-US" sz="2133" kern="0" dirty="0">
              <a:latin typeface="Calibri"/>
            </a:endParaRPr>
          </a:p>
          <a:p>
            <a:pPr marL="457189" indent="-457189" defTabSz="1219170">
              <a:buFont typeface="Arial" panose="020B0604020202020204" pitchFamily="34" charset="0"/>
              <a:buChar char="•"/>
            </a:pPr>
            <a:endParaRPr lang="en-US" sz="2133" kern="0" dirty="0">
              <a:latin typeface="Calibri"/>
            </a:endParaRPr>
          </a:p>
        </p:txBody>
      </p:sp>
      <p:pic>
        <p:nvPicPr>
          <p:cNvPr id="7" name="Picture 6" descr="Adam Smith Business School logo">
            <a:extLst>
              <a:ext uri="{FF2B5EF4-FFF2-40B4-BE49-F238E27FC236}">
                <a16:creationId xmlns:a16="http://schemas.microsoft.com/office/drawing/2014/main" id="{A5FB071E-C5A1-4BC6-BFC8-690E5C75A7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4638"/>
            <a:ext cx="1967541" cy="1357604"/>
          </a:xfrm>
          <a:prstGeom prst="rect">
            <a:avLst/>
          </a:prstGeom>
        </p:spPr>
      </p:pic>
    </p:spTree>
    <p:extLst>
      <p:ext uri="{BB962C8B-B14F-4D97-AF65-F5344CB8AC3E}">
        <p14:creationId xmlns:p14="http://schemas.microsoft.com/office/powerpoint/2010/main" val="10156495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University of Glasgow campus">
            <a:extLst>
              <a:ext uri="{FF2B5EF4-FFF2-40B4-BE49-F238E27FC236}">
                <a16:creationId xmlns:a16="http://schemas.microsoft.com/office/drawing/2014/main" id="{75BED8D4-514B-A34D-A950-40ADC105F2F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2" name="Title 1">
            <a:extLst>
              <a:ext uri="{FF2B5EF4-FFF2-40B4-BE49-F238E27FC236}">
                <a16:creationId xmlns:a16="http://schemas.microsoft.com/office/drawing/2014/main" id="{AE25BB1A-4927-BC4A-BC8A-1730F7DE4214}"/>
              </a:ext>
            </a:extLst>
          </p:cNvPr>
          <p:cNvSpPr>
            <a:spLocks noGrp="1"/>
          </p:cNvSpPr>
          <p:nvPr>
            <p:ph type="title"/>
          </p:nvPr>
        </p:nvSpPr>
        <p:spPr>
          <a:xfrm>
            <a:off x="527382" y="1626811"/>
            <a:ext cx="6913033" cy="650061"/>
          </a:xfrm>
          <a:prstGeom prst="rect">
            <a:avLst/>
          </a:prstGeom>
        </p:spPr>
        <p:txBody>
          <a:bodyPr/>
          <a:lstStyle/>
          <a:p>
            <a:pPr>
              <a:defRPr/>
            </a:pPr>
            <a:r>
              <a:rPr lang="en-US" dirty="0">
                <a:solidFill>
                  <a:schemeClr val="bg1"/>
                </a:solidFill>
              </a:rPr>
              <a:t>Thank you for attending!</a:t>
            </a:r>
            <a:endParaRPr lang="en-US" dirty="0">
              <a:solidFill>
                <a:srgbClr val="002D4A"/>
              </a:solidFill>
              <a:ea typeface="+mj-ea"/>
            </a:endParaRPr>
          </a:p>
        </p:txBody>
      </p:sp>
      <p:pic>
        <p:nvPicPr>
          <p:cNvPr id="12" name="Picture 11" descr="Adam Smith Business School logo">
            <a:extLst>
              <a:ext uri="{FF2B5EF4-FFF2-40B4-BE49-F238E27FC236}">
                <a16:creationId xmlns:a16="http://schemas.microsoft.com/office/drawing/2014/main" id="{587F47AC-8E26-48A2-AA40-42DA829794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4638"/>
            <a:ext cx="1967541" cy="1357604"/>
          </a:xfrm>
          <a:prstGeom prst="rect">
            <a:avLst/>
          </a:prstGeom>
        </p:spPr>
      </p:pic>
    </p:spTree>
    <p:extLst>
      <p:ext uri="{BB962C8B-B14F-4D97-AF65-F5344CB8AC3E}">
        <p14:creationId xmlns:p14="http://schemas.microsoft.com/office/powerpoint/2010/main" val="8213337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A93DC7C-8F6F-4BB7-A08B-887488236091}"/>
              </a:ext>
            </a:extLst>
          </p:cNvPr>
          <p:cNvSpPr>
            <a:spLocks noGrp="1"/>
          </p:cNvSpPr>
          <p:nvPr>
            <p:ph type="title"/>
          </p:nvPr>
        </p:nvSpPr>
        <p:spPr>
          <a:xfrm>
            <a:off x="2351088" y="1268413"/>
            <a:ext cx="7848600" cy="1512887"/>
          </a:xfrm>
        </p:spPr>
        <p:txBody>
          <a:bodyPr anchor="t" anchorCtr="0"/>
          <a:lstStyle/>
          <a:p>
            <a:pPr defTabSz="457189" eaLnBrk="1" fontAlgn="auto" hangingPunct="1">
              <a:spcAft>
                <a:spcPts val="0"/>
              </a:spcAft>
              <a:defRPr/>
            </a:pPr>
            <a:r>
              <a:rPr lang="en-US" sz="2800" dirty="0"/>
              <a:t>Business Combinations – Goodwill, disclosures and impairment </a:t>
            </a:r>
            <a:br>
              <a:rPr lang="en-US" sz="2800" dirty="0"/>
            </a:br>
            <a:endParaRPr lang="en-US" sz="2400" dirty="0"/>
          </a:p>
        </p:txBody>
      </p:sp>
      <p:sp>
        <p:nvSpPr>
          <p:cNvPr id="48131" name="Platshållare för text 2">
            <a:extLst>
              <a:ext uri="{FF2B5EF4-FFF2-40B4-BE49-F238E27FC236}">
                <a16:creationId xmlns:a16="http://schemas.microsoft.com/office/drawing/2014/main" id="{51AA6328-C888-2676-A796-9347A7BB6939}"/>
              </a:ext>
            </a:extLst>
          </p:cNvPr>
          <p:cNvSpPr>
            <a:spLocks noGrp="1" noChangeArrowheads="1"/>
          </p:cNvSpPr>
          <p:nvPr>
            <p:ph type="body" sz="quarter" idx="4294967295"/>
          </p:nvPr>
        </p:nvSpPr>
        <p:spPr>
          <a:xfrm>
            <a:off x="2892425" y="2997200"/>
            <a:ext cx="6480175" cy="2376488"/>
          </a:xfrm>
        </p:spPr>
        <p:txBody>
          <a:bodyPr/>
          <a:lstStyle/>
          <a:p>
            <a:pPr marL="0" indent="0" algn="ctr" eaLnBrk="1" hangingPunct="1">
              <a:buFont typeface="Arial" panose="020B0604020202020204" pitchFamily="34" charset="0"/>
              <a:buNone/>
            </a:pPr>
            <a:r>
              <a:rPr lang="sv-SE" altLang="sv-SE"/>
              <a:t>Virtual Research Workshop</a:t>
            </a:r>
          </a:p>
          <a:p>
            <a:pPr marL="0" indent="0" algn="ctr" eaLnBrk="1" hangingPunct="1">
              <a:buFont typeface="Arial" panose="020B0604020202020204" pitchFamily="34" charset="0"/>
              <a:buNone/>
            </a:pPr>
            <a:r>
              <a:rPr lang="sv-SE" altLang="sv-SE"/>
              <a:t>April 30, 2024</a:t>
            </a:r>
            <a:endParaRPr lang="en-US" altLang="sv-SE"/>
          </a:p>
          <a:p>
            <a:pPr marL="0" indent="0" algn="ctr" eaLnBrk="1" hangingPunct="1">
              <a:buFont typeface="Arial" panose="020B0604020202020204" pitchFamily="34" charset="0"/>
              <a:buNone/>
            </a:pPr>
            <a:endParaRPr lang="en-US" altLang="sv-SE"/>
          </a:p>
          <a:p>
            <a:pPr marL="0" indent="0" algn="ctr" eaLnBrk="1" hangingPunct="1">
              <a:buFont typeface="Arial" panose="020B0604020202020204" pitchFamily="34" charset="0"/>
              <a:buNone/>
            </a:pPr>
            <a:r>
              <a:rPr lang="sv-SE" altLang="sv-SE"/>
              <a:t>Niclas Hellman, Stockholm School of Economics</a:t>
            </a:r>
          </a:p>
          <a:p>
            <a:pPr marL="0" indent="0" algn="ctr" eaLnBrk="1" hangingPunct="1">
              <a:buFont typeface="Arial" panose="020B0604020202020204" pitchFamily="34" charset="0"/>
              <a:buNone/>
            </a:pPr>
            <a:endParaRPr lang="sv-SE" altLang="sv-SE"/>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ubrik 1">
            <a:extLst>
              <a:ext uri="{FF2B5EF4-FFF2-40B4-BE49-F238E27FC236}">
                <a16:creationId xmlns:a16="http://schemas.microsoft.com/office/drawing/2014/main" id="{C738C305-576D-B536-2DCB-02D81AA9C518}"/>
              </a:ext>
            </a:extLst>
          </p:cNvPr>
          <p:cNvSpPr>
            <a:spLocks noGrp="1" noChangeArrowheads="1"/>
          </p:cNvSpPr>
          <p:nvPr>
            <p:ph type="title"/>
          </p:nvPr>
        </p:nvSpPr>
        <p:spPr>
          <a:xfrm>
            <a:off x="1774825" y="409575"/>
            <a:ext cx="8642350" cy="647700"/>
          </a:xfrm>
        </p:spPr>
        <p:txBody>
          <a:bodyPr/>
          <a:lstStyle/>
          <a:p>
            <a:pPr defTabSz="457189" eaLnBrk="1" fontAlgn="auto" hangingPunct="1">
              <a:spcAft>
                <a:spcPts val="0"/>
              </a:spcAft>
              <a:defRPr/>
            </a:pPr>
            <a:r>
              <a:rPr lang="en-US" altLang="en-US" dirty="0"/>
              <a:t>Are M&amp;As successful?</a:t>
            </a:r>
          </a:p>
        </p:txBody>
      </p:sp>
      <p:sp>
        <p:nvSpPr>
          <p:cNvPr id="49155" name="Text Box 2">
            <a:extLst>
              <a:ext uri="{FF2B5EF4-FFF2-40B4-BE49-F238E27FC236}">
                <a16:creationId xmlns:a16="http://schemas.microsoft.com/office/drawing/2014/main" id="{9F821469-DFAE-84DF-8E34-7F518D1461C1}"/>
              </a:ext>
            </a:extLst>
          </p:cNvPr>
          <p:cNvSpPr txBox="1">
            <a:spLocks noChangeArrowheads="1"/>
          </p:cNvSpPr>
          <p:nvPr/>
        </p:nvSpPr>
        <p:spPr bwMode="auto">
          <a:xfrm>
            <a:off x="1595438" y="1304925"/>
            <a:ext cx="900112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342900" indent="-342900">
              <a:spcBef>
                <a:spcPts val="388"/>
              </a:spcBef>
              <a:buFont typeface="Arial" panose="020B0604020202020204" pitchFamily="34" charset="0"/>
              <a:buChar char="•"/>
              <a:defRPr sz="1600">
                <a:solidFill>
                  <a:schemeClr val="tx1"/>
                </a:solidFill>
                <a:latin typeface="Arial" panose="020B0604020202020204" pitchFamily="34" charset="0"/>
              </a:defRPr>
            </a:lvl1pPr>
            <a:lvl2pPr>
              <a:spcBef>
                <a:spcPts val="388"/>
              </a:spcBef>
              <a:buFont typeface="Arial" panose="020B0604020202020204" pitchFamily="34" charset="0"/>
              <a:buChar char="•"/>
              <a:defRPr sz="1600">
                <a:solidFill>
                  <a:schemeClr val="tx1"/>
                </a:solidFill>
                <a:latin typeface="Arial" panose="020B0604020202020204" pitchFamily="34" charset="0"/>
              </a:defRPr>
            </a:lvl2pPr>
            <a:lvl3pPr marL="1143000" indent="-228600">
              <a:spcBef>
                <a:spcPts val="388"/>
              </a:spcBef>
              <a:buFont typeface="Arial" panose="020B0604020202020204" pitchFamily="34" charset="0"/>
              <a:buChar char="•"/>
              <a:defRPr sz="1600">
                <a:solidFill>
                  <a:schemeClr val="tx1"/>
                </a:solidFill>
                <a:latin typeface="Arial" panose="020B0604020202020204" pitchFamily="34" charset="0"/>
              </a:defRPr>
            </a:lvl3pPr>
            <a:lvl4pPr marL="1600200" indent="-228600">
              <a:spcBef>
                <a:spcPts val="388"/>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ts val="388"/>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455613" marR="0" lvl="1" indent="0" algn="l" defTabSz="914400" rtl="0" eaLnBrk="1" fontAlgn="base" latinLnBrk="0" hangingPunct="1">
              <a:lnSpc>
                <a:spcPct val="100000"/>
              </a:lnSpc>
              <a:spcBef>
                <a:spcPct val="50000"/>
              </a:spcBef>
              <a:spcAft>
                <a:spcPct val="0"/>
              </a:spcAft>
              <a:buClrTx/>
              <a:buSzTx/>
              <a:buFontTx/>
              <a:buChar char="•"/>
              <a:tabLst/>
              <a:defRPr/>
            </a:pPr>
            <a:r>
              <a:rPr kumimoji="0" lang="en-GB"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On the basis of a review of 93 published studies, King et al. (2004, Strategic Management Journal) conclude (emphasis added):</a:t>
            </a:r>
          </a:p>
          <a:p>
            <a:pPr marL="455613" marR="0" lvl="1" indent="0" algn="l" defTabSz="914400" rtl="0" eaLnBrk="1" fontAlgn="base" latinLnBrk="0" hangingPunct="1">
              <a:lnSpc>
                <a:spcPct val="100000"/>
              </a:lnSpc>
              <a:spcBef>
                <a:spcPct val="50000"/>
              </a:spcBef>
              <a:spcAft>
                <a:spcPct val="0"/>
              </a:spcAft>
              <a:buClrTx/>
              <a:buSzTx/>
              <a:buFontTx/>
              <a:buNone/>
              <a:tabLst/>
              <a:defRPr/>
            </a:pPr>
            <a:r>
              <a:rPr kumimoji="0" lang="en-GB"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‘We find robust results indicating that, on average and across the most commonly studied variables, </a:t>
            </a:r>
            <a:r>
              <a:rPr kumimoji="0" lang="en-GB"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acquiring firms' performance does not positively change as a function of their acquisition activity, and is negatively affected to a modest extent</a:t>
            </a:r>
            <a:r>
              <a:rPr kumimoji="0" lang="en-GB"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455613" marR="0" lvl="1" indent="0" algn="l" defTabSz="914400" rtl="0" eaLnBrk="1" fontAlgn="base" latinLnBrk="0" hangingPunct="1">
              <a:lnSpc>
                <a:spcPct val="100000"/>
              </a:lnSpc>
              <a:spcBef>
                <a:spcPct val="50000"/>
              </a:spcBef>
              <a:spcAft>
                <a:spcPct val="0"/>
              </a:spcAft>
              <a:buClrTx/>
              <a:buSzTx/>
              <a:buFontTx/>
              <a:buNone/>
              <a:tabLst/>
              <a:defRPr/>
            </a:pPr>
            <a:r>
              <a:rPr kumimoji="0" lang="en-GB"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 a more recent review, King et al. (2019, </a:t>
            </a:r>
            <a:r>
              <a:rPr kumimoji="0" lang="en-GB" altLang="en-US" sz="2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Mergers and Acquisitions: A Research Overview</a:t>
            </a:r>
            <a:r>
              <a:rPr kumimoji="0" lang="en-GB"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Routledge) state (emphasis added):</a:t>
            </a:r>
          </a:p>
          <a:p>
            <a:pPr marL="455613" marR="0" lvl="1" indent="0" algn="l" defTabSz="914400" rtl="0" eaLnBrk="1" fontAlgn="base" latinLnBrk="0" hangingPunct="1">
              <a:lnSpc>
                <a:spcPct val="100000"/>
              </a:lnSpc>
              <a:spcBef>
                <a:spcPct val="50000"/>
              </a:spcBef>
              <a:spcAft>
                <a:spcPct val="0"/>
              </a:spcAft>
              <a:buClrTx/>
              <a:buSzTx/>
              <a:buFontTx/>
              <a:buNone/>
              <a:tabLst/>
              <a:defRPr/>
            </a:pPr>
            <a:r>
              <a:rPr kumimoji="0" lang="en-GB"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‘Still, research consistently examines the effectiveness of M&amp;A using financial or other measures of M&amp;A outcomes. While [methodological] progress has been made through reviews (…) and meta-analysis of prior research (…), </a:t>
            </a:r>
            <a:r>
              <a:rPr kumimoji="0" lang="en-GB"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observed failure rates of M&amp;A have not improved over the recent decades</a:t>
            </a:r>
            <a:r>
              <a:rPr kumimoji="0" lang="en-GB"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ubrik 1">
            <a:extLst>
              <a:ext uri="{FF2B5EF4-FFF2-40B4-BE49-F238E27FC236}">
                <a16:creationId xmlns:a16="http://schemas.microsoft.com/office/drawing/2014/main" id="{E0DF829A-B9BA-E16F-BED4-B1A8F3C21F6B}"/>
              </a:ext>
            </a:extLst>
          </p:cNvPr>
          <p:cNvSpPr>
            <a:spLocks noGrp="1" noChangeArrowheads="1"/>
          </p:cNvSpPr>
          <p:nvPr>
            <p:ph type="title"/>
          </p:nvPr>
        </p:nvSpPr>
        <p:spPr>
          <a:xfrm>
            <a:off x="1981200" y="476250"/>
            <a:ext cx="8229600" cy="792163"/>
          </a:xfrm>
        </p:spPr>
        <p:txBody>
          <a:bodyPr/>
          <a:lstStyle/>
          <a:p>
            <a:pPr defTabSz="457189" eaLnBrk="1" fontAlgn="auto" hangingPunct="1">
              <a:spcAft>
                <a:spcPts val="0"/>
              </a:spcAft>
              <a:defRPr/>
            </a:pPr>
            <a:r>
              <a:rPr lang="en-US" altLang="en-US" dirty="0"/>
              <a:t>Three aspects to consider</a:t>
            </a:r>
          </a:p>
        </p:txBody>
      </p:sp>
      <p:sp>
        <p:nvSpPr>
          <p:cNvPr id="50179" name="Text Box 3">
            <a:extLst>
              <a:ext uri="{FF2B5EF4-FFF2-40B4-BE49-F238E27FC236}">
                <a16:creationId xmlns:a16="http://schemas.microsoft.com/office/drawing/2014/main" id="{E8D594D4-FB4D-32D9-2363-52D9CB394E51}"/>
              </a:ext>
            </a:extLst>
          </p:cNvPr>
          <p:cNvSpPr txBox="1">
            <a:spLocks noChangeArrowheads="1"/>
          </p:cNvSpPr>
          <p:nvPr/>
        </p:nvSpPr>
        <p:spPr bwMode="auto">
          <a:xfrm>
            <a:off x="1703388" y="1628775"/>
            <a:ext cx="2879725" cy="33543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388"/>
              </a:spcBef>
              <a:buFont typeface="Arial" panose="020B0604020202020204" pitchFamily="34" charset="0"/>
              <a:buChar char="•"/>
              <a:defRPr sz="1600">
                <a:solidFill>
                  <a:schemeClr val="tx1"/>
                </a:solidFill>
                <a:latin typeface="Arial" panose="020B0604020202020204" pitchFamily="34" charset="0"/>
              </a:defRPr>
            </a:lvl1pPr>
            <a:lvl2pPr marL="742950" indent="-285750">
              <a:spcBef>
                <a:spcPts val="388"/>
              </a:spcBef>
              <a:buFont typeface="Arial" panose="020B0604020202020204" pitchFamily="34" charset="0"/>
              <a:buChar char="•"/>
              <a:defRPr sz="1600">
                <a:solidFill>
                  <a:schemeClr val="tx1"/>
                </a:solidFill>
                <a:latin typeface="Arial" panose="020B0604020202020204" pitchFamily="34" charset="0"/>
              </a:defRPr>
            </a:lvl2pPr>
            <a:lvl3pPr marL="1143000" indent="-228600">
              <a:spcBef>
                <a:spcPts val="388"/>
              </a:spcBef>
              <a:buFont typeface="Arial" panose="020B0604020202020204" pitchFamily="34" charset="0"/>
              <a:buChar char="•"/>
              <a:defRPr sz="1600">
                <a:solidFill>
                  <a:schemeClr val="tx1"/>
                </a:solidFill>
                <a:latin typeface="Arial" panose="020B0604020202020204" pitchFamily="34" charset="0"/>
              </a:defRPr>
            </a:lvl3pPr>
            <a:lvl4pPr marL="1600200" indent="-228600">
              <a:spcBef>
                <a:spcPts val="388"/>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ts val="388"/>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Corporate strategy</a:t>
            </a: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Does our strategy for increased/ maintained growth &amp; profitability require acquisitions?</a:t>
            </a:r>
          </a:p>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0180" name="Text Box 4">
            <a:extLst>
              <a:ext uri="{FF2B5EF4-FFF2-40B4-BE49-F238E27FC236}">
                <a16:creationId xmlns:a16="http://schemas.microsoft.com/office/drawing/2014/main" id="{F3A990BF-F527-5EDB-6913-04FAB1E71B66}"/>
              </a:ext>
            </a:extLst>
          </p:cNvPr>
          <p:cNvSpPr txBox="1">
            <a:spLocks noChangeArrowheads="1"/>
          </p:cNvSpPr>
          <p:nvPr/>
        </p:nvSpPr>
        <p:spPr bwMode="auto">
          <a:xfrm>
            <a:off x="5114925" y="1628775"/>
            <a:ext cx="2576513" cy="33543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388"/>
              </a:spcBef>
              <a:buFont typeface="Arial" panose="020B0604020202020204" pitchFamily="34" charset="0"/>
              <a:buChar char="•"/>
              <a:defRPr sz="1600">
                <a:solidFill>
                  <a:schemeClr val="tx1"/>
                </a:solidFill>
                <a:latin typeface="Arial" panose="020B0604020202020204" pitchFamily="34" charset="0"/>
              </a:defRPr>
            </a:lvl1pPr>
            <a:lvl2pPr marL="742950" indent="-285750">
              <a:spcBef>
                <a:spcPts val="388"/>
              </a:spcBef>
              <a:buFont typeface="Arial" panose="020B0604020202020204" pitchFamily="34" charset="0"/>
              <a:buChar char="•"/>
              <a:defRPr sz="1600">
                <a:solidFill>
                  <a:schemeClr val="tx1"/>
                </a:solidFill>
                <a:latin typeface="Arial" panose="020B0604020202020204" pitchFamily="34" charset="0"/>
              </a:defRPr>
            </a:lvl2pPr>
            <a:lvl3pPr marL="1143000" indent="-228600">
              <a:spcBef>
                <a:spcPts val="388"/>
              </a:spcBef>
              <a:buFont typeface="Arial" panose="020B0604020202020204" pitchFamily="34" charset="0"/>
              <a:buChar char="•"/>
              <a:defRPr sz="1600">
                <a:solidFill>
                  <a:schemeClr val="tx1"/>
                </a:solidFill>
                <a:latin typeface="Arial" panose="020B0604020202020204" pitchFamily="34" charset="0"/>
              </a:defRPr>
            </a:lvl3pPr>
            <a:lvl4pPr marL="1600200" indent="-228600">
              <a:spcBef>
                <a:spcPts val="388"/>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ts val="388"/>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Financial consequences</a:t>
            </a: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Attractive valu-ation?</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Share price effect?</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Financial state-ment effects?</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0181" name="Text Box 5">
            <a:extLst>
              <a:ext uri="{FF2B5EF4-FFF2-40B4-BE49-F238E27FC236}">
                <a16:creationId xmlns:a16="http://schemas.microsoft.com/office/drawing/2014/main" id="{3209C6CF-CDF4-8770-6062-22B39F337EE9}"/>
              </a:ext>
            </a:extLst>
          </p:cNvPr>
          <p:cNvSpPr txBox="1">
            <a:spLocks noChangeArrowheads="1"/>
          </p:cNvSpPr>
          <p:nvPr/>
        </p:nvSpPr>
        <p:spPr bwMode="auto">
          <a:xfrm>
            <a:off x="8223250" y="1609725"/>
            <a:ext cx="2481263" cy="33401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388"/>
              </a:spcBef>
              <a:buFont typeface="Arial" panose="020B0604020202020204" pitchFamily="34" charset="0"/>
              <a:buChar char="•"/>
              <a:defRPr sz="1600">
                <a:solidFill>
                  <a:schemeClr val="tx1"/>
                </a:solidFill>
                <a:latin typeface="Arial" panose="020B0604020202020204" pitchFamily="34" charset="0"/>
              </a:defRPr>
            </a:lvl1pPr>
            <a:lvl2pPr marL="742950" indent="-285750">
              <a:spcBef>
                <a:spcPts val="388"/>
              </a:spcBef>
              <a:buFont typeface="Arial" panose="020B0604020202020204" pitchFamily="34" charset="0"/>
              <a:buChar char="•"/>
              <a:defRPr sz="1600">
                <a:solidFill>
                  <a:schemeClr val="tx1"/>
                </a:solidFill>
                <a:latin typeface="Arial" panose="020B0604020202020204" pitchFamily="34" charset="0"/>
              </a:defRPr>
            </a:lvl2pPr>
            <a:lvl3pPr marL="1143000" indent="-228600">
              <a:spcBef>
                <a:spcPts val="388"/>
              </a:spcBef>
              <a:buFont typeface="Arial" panose="020B0604020202020204" pitchFamily="34" charset="0"/>
              <a:buChar char="•"/>
              <a:defRPr sz="1600">
                <a:solidFill>
                  <a:schemeClr val="tx1"/>
                </a:solidFill>
                <a:latin typeface="Arial" panose="020B0604020202020204" pitchFamily="34" charset="0"/>
              </a:defRPr>
            </a:lvl3pPr>
            <a:lvl4pPr marL="1600200" indent="-228600">
              <a:spcBef>
                <a:spcPts val="388"/>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ts val="388"/>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Integration</a:t>
            </a: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Can the synergies be attained in practice at a reasonable cost?</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3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0182" name="AutoShape 6">
            <a:extLst>
              <a:ext uri="{FF2B5EF4-FFF2-40B4-BE49-F238E27FC236}">
                <a16:creationId xmlns:a16="http://schemas.microsoft.com/office/drawing/2014/main" id="{8C81A00C-1639-2C71-73A6-9619350B9217}"/>
              </a:ext>
            </a:extLst>
          </p:cNvPr>
          <p:cNvSpPr>
            <a:spLocks noChangeArrowheads="1"/>
          </p:cNvSpPr>
          <p:nvPr/>
        </p:nvSpPr>
        <p:spPr bwMode="auto">
          <a:xfrm>
            <a:off x="4583113" y="3162300"/>
            <a:ext cx="531812" cy="431800"/>
          </a:xfrm>
          <a:prstGeom prst="rightArrow">
            <a:avLst>
              <a:gd name="adj1" fmla="val 50000"/>
              <a:gd name="adj2" fmla="val 30790"/>
            </a:avLst>
          </a:prstGeom>
          <a:solidFill>
            <a:schemeClr val="tx2"/>
          </a:solidFill>
          <a:ln w="12700">
            <a:solidFill>
              <a:schemeClr val="tx1"/>
            </a:solidFill>
            <a:miter lim="800000"/>
            <a:headEnd/>
            <a:tailEnd/>
          </a:ln>
        </p:spPr>
        <p:txBody>
          <a:bodyPr wrap="none" anchor="ctr"/>
          <a:lstStyle>
            <a:lvl1pPr>
              <a:spcBef>
                <a:spcPts val="388"/>
              </a:spcBef>
              <a:buFont typeface="Arial" panose="020B0604020202020204" pitchFamily="34" charset="0"/>
              <a:buChar char="•"/>
              <a:defRPr sz="1600">
                <a:solidFill>
                  <a:schemeClr val="tx1"/>
                </a:solidFill>
                <a:latin typeface="Arial" panose="020B0604020202020204" pitchFamily="34" charset="0"/>
              </a:defRPr>
            </a:lvl1pPr>
            <a:lvl2pPr marL="742950" indent="-285750">
              <a:spcBef>
                <a:spcPts val="388"/>
              </a:spcBef>
              <a:buFont typeface="Arial" panose="020B0604020202020204" pitchFamily="34" charset="0"/>
              <a:buChar char="•"/>
              <a:defRPr sz="1600">
                <a:solidFill>
                  <a:schemeClr val="tx1"/>
                </a:solidFill>
                <a:latin typeface="Arial" panose="020B0604020202020204" pitchFamily="34" charset="0"/>
              </a:defRPr>
            </a:lvl2pPr>
            <a:lvl3pPr marL="1143000" indent="-228600">
              <a:spcBef>
                <a:spcPts val="388"/>
              </a:spcBef>
              <a:buFont typeface="Arial" panose="020B0604020202020204" pitchFamily="34" charset="0"/>
              <a:buChar char="•"/>
              <a:defRPr sz="1600">
                <a:solidFill>
                  <a:schemeClr val="tx1"/>
                </a:solidFill>
                <a:latin typeface="Arial" panose="020B0604020202020204" pitchFamily="34" charset="0"/>
              </a:defRPr>
            </a:lvl3pPr>
            <a:lvl4pPr marL="1600200" indent="-228600">
              <a:spcBef>
                <a:spcPts val="388"/>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ts val="388"/>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0183" name="AutoShape 7">
            <a:extLst>
              <a:ext uri="{FF2B5EF4-FFF2-40B4-BE49-F238E27FC236}">
                <a16:creationId xmlns:a16="http://schemas.microsoft.com/office/drawing/2014/main" id="{94DBA52C-8AC5-D708-3B40-B415CF2E863A}"/>
              </a:ext>
            </a:extLst>
          </p:cNvPr>
          <p:cNvSpPr>
            <a:spLocks noChangeArrowheads="1"/>
          </p:cNvSpPr>
          <p:nvPr/>
        </p:nvSpPr>
        <p:spPr bwMode="auto">
          <a:xfrm>
            <a:off x="7691438" y="3154363"/>
            <a:ext cx="531812" cy="431800"/>
          </a:xfrm>
          <a:prstGeom prst="rightArrow">
            <a:avLst>
              <a:gd name="adj1" fmla="val 50000"/>
              <a:gd name="adj2" fmla="val 30790"/>
            </a:avLst>
          </a:prstGeom>
          <a:solidFill>
            <a:schemeClr val="tx2"/>
          </a:solidFill>
          <a:ln w="12700">
            <a:solidFill>
              <a:schemeClr val="tx1"/>
            </a:solidFill>
            <a:miter lim="800000"/>
            <a:headEnd/>
            <a:tailEnd/>
          </a:ln>
        </p:spPr>
        <p:txBody>
          <a:bodyPr wrap="none" anchor="ctr"/>
          <a:lstStyle>
            <a:lvl1pPr>
              <a:spcBef>
                <a:spcPts val="388"/>
              </a:spcBef>
              <a:buFont typeface="Arial" panose="020B0604020202020204" pitchFamily="34" charset="0"/>
              <a:buChar char="•"/>
              <a:defRPr sz="1600">
                <a:solidFill>
                  <a:schemeClr val="tx1"/>
                </a:solidFill>
                <a:latin typeface="Arial" panose="020B0604020202020204" pitchFamily="34" charset="0"/>
              </a:defRPr>
            </a:lvl1pPr>
            <a:lvl2pPr marL="742950" indent="-285750">
              <a:spcBef>
                <a:spcPts val="388"/>
              </a:spcBef>
              <a:buFont typeface="Arial" panose="020B0604020202020204" pitchFamily="34" charset="0"/>
              <a:buChar char="•"/>
              <a:defRPr sz="1600">
                <a:solidFill>
                  <a:schemeClr val="tx1"/>
                </a:solidFill>
                <a:latin typeface="Arial" panose="020B0604020202020204" pitchFamily="34" charset="0"/>
              </a:defRPr>
            </a:lvl2pPr>
            <a:lvl3pPr marL="1143000" indent="-228600">
              <a:spcBef>
                <a:spcPts val="388"/>
              </a:spcBef>
              <a:buFont typeface="Arial" panose="020B0604020202020204" pitchFamily="34" charset="0"/>
              <a:buChar char="•"/>
              <a:defRPr sz="1600">
                <a:solidFill>
                  <a:schemeClr val="tx1"/>
                </a:solidFill>
                <a:latin typeface="Arial" panose="020B0604020202020204" pitchFamily="34" charset="0"/>
              </a:defRPr>
            </a:lvl3pPr>
            <a:lvl4pPr marL="1600200" indent="-228600">
              <a:spcBef>
                <a:spcPts val="388"/>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ts val="388"/>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D09B079-E062-D154-4B04-E34914B53075}"/>
              </a:ext>
            </a:extLst>
          </p:cNvPr>
          <p:cNvSpPr>
            <a:spLocks noGrp="1"/>
          </p:cNvSpPr>
          <p:nvPr>
            <p:ph type="title"/>
          </p:nvPr>
        </p:nvSpPr>
        <p:spPr>
          <a:xfrm>
            <a:off x="2566988" y="260350"/>
            <a:ext cx="7058025" cy="504825"/>
          </a:xfrm>
        </p:spPr>
        <p:txBody>
          <a:bodyPr>
            <a:noAutofit/>
          </a:bodyPr>
          <a:lstStyle/>
          <a:p>
            <a:pPr defTabSz="457189" eaLnBrk="1" fontAlgn="auto" hangingPunct="1">
              <a:spcAft>
                <a:spcPts val="0"/>
              </a:spcAft>
              <a:defRPr/>
            </a:pPr>
            <a:r>
              <a:rPr lang="en-US" sz="2200" spc="200" dirty="0">
                <a:ea typeface="Arial"/>
                <a:cs typeface="Arial"/>
              </a:rPr>
              <a:t>An Acquisition example (1)</a:t>
            </a:r>
          </a:p>
        </p:txBody>
      </p:sp>
      <p:sp>
        <p:nvSpPr>
          <p:cNvPr id="50179" name="Rectangle 3">
            <a:extLst>
              <a:ext uri="{FF2B5EF4-FFF2-40B4-BE49-F238E27FC236}">
                <a16:creationId xmlns:a16="http://schemas.microsoft.com/office/drawing/2014/main" id="{AE432CC8-7928-3D9B-C08D-B8E93B2F97E9}"/>
              </a:ext>
            </a:extLst>
          </p:cNvPr>
          <p:cNvSpPr txBox="1">
            <a:spLocks noChangeArrowheads="1"/>
          </p:cNvSpPr>
          <p:nvPr/>
        </p:nvSpPr>
        <p:spPr bwMode="auto">
          <a:xfrm>
            <a:off x="1199456" y="980728"/>
            <a:ext cx="10009111" cy="4392613"/>
          </a:xfrm>
          <a:prstGeom prst="rect">
            <a:avLst/>
          </a:prstGeom>
          <a:noFill/>
          <a:ln>
            <a:noFill/>
          </a:ln>
        </p:spPr>
        <p:txBody>
          <a:bodyPr/>
          <a:lstStyle>
            <a:lvl1pPr marL="341313" indent="-341313" defTabSz="455613">
              <a:spcBef>
                <a:spcPts val="388"/>
              </a:spcBef>
              <a:buFont typeface="Arial" panose="020B0604020202020204" pitchFamily="34" charset="0"/>
              <a:buChar char="•"/>
              <a:defRPr sz="1600">
                <a:solidFill>
                  <a:schemeClr val="tx1"/>
                </a:solidFill>
                <a:latin typeface="Arial" panose="020B0604020202020204" pitchFamily="34" charset="0"/>
              </a:defRPr>
            </a:lvl1pPr>
            <a:lvl2pPr marL="698500" indent="-341313" defTabSz="455613">
              <a:spcBef>
                <a:spcPts val="388"/>
              </a:spcBef>
              <a:buFont typeface="Arial" panose="020B0604020202020204" pitchFamily="34" charset="0"/>
              <a:buChar char="•"/>
              <a:defRPr sz="1600">
                <a:solidFill>
                  <a:schemeClr val="tx1"/>
                </a:solidFill>
                <a:latin typeface="Arial" panose="020B0604020202020204" pitchFamily="34" charset="0"/>
              </a:defRPr>
            </a:lvl2pPr>
            <a:lvl3pPr marL="998538" indent="-284163" defTabSz="455613">
              <a:spcBef>
                <a:spcPts val="388"/>
              </a:spcBef>
              <a:buFont typeface="Arial" panose="020B0604020202020204" pitchFamily="34" charset="0"/>
              <a:buChar char="•"/>
              <a:defRPr sz="1600">
                <a:solidFill>
                  <a:schemeClr val="tx1"/>
                </a:solidFill>
                <a:latin typeface="Arial" panose="020B0604020202020204" pitchFamily="34" charset="0"/>
              </a:defRPr>
            </a:lvl3pPr>
            <a:lvl4pPr marL="1363663" indent="-284163" defTabSz="455613">
              <a:spcBef>
                <a:spcPts val="388"/>
              </a:spcBef>
              <a:buFont typeface="Arial" panose="020B0604020202020204" pitchFamily="34" charset="0"/>
              <a:buChar char="•"/>
              <a:defRPr sz="1600">
                <a:solidFill>
                  <a:schemeClr val="tx1"/>
                </a:solidFill>
                <a:latin typeface="Arial" panose="020B0604020202020204" pitchFamily="34" charset="0"/>
              </a:defRPr>
            </a:lvl4pPr>
            <a:lvl5pPr marL="1720850" indent="-284163" defTabSz="455613">
              <a:spcBef>
                <a:spcPts val="388"/>
              </a:spcBef>
              <a:buFont typeface="Arial" panose="020B0604020202020204" pitchFamily="34" charset="0"/>
              <a:buChar char="•"/>
              <a:defRPr sz="1600">
                <a:solidFill>
                  <a:schemeClr val="tx1"/>
                </a:solidFill>
                <a:latin typeface="Arial" panose="020B0604020202020204" pitchFamily="34" charset="0"/>
              </a:defRPr>
            </a:lvl5pPr>
            <a:lvl6pPr marL="2178050" indent="-284163" defTabSz="455613"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635250" indent="-284163" defTabSz="455613"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092450" indent="-284163" defTabSz="455613"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549650" indent="-284163" defTabSz="455613" eaLnBrk="0" fontAlgn="base" hangingPunct="0">
              <a:spcBef>
                <a:spcPts val="388"/>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341313" marR="0" lvl="0" indent="-341313" algn="l" defTabSz="455613" rtl="0" eaLnBrk="1" fontAlgn="base" latinLnBrk="0" hangingPunct="1">
              <a:lnSpc>
                <a:spcPct val="80000"/>
              </a:lnSpc>
              <a:spcBef>
                <a:spcPts val="388"/>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Ericsson completed the acquisition of the US-based firm </a:t>
            </a:r>
            <a:r>
              <a:rPr kumimoji="0" lang="en-US" altLang="en-US" sz="20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ＭＳ Ｐゴシック" panose="020B0600070205080204" pitchFamily="34" charset="-128"/>
                <a:cs typeface="+mn-cs"/>
              </a:rPr>
              <a:t>Vonage</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on 21 July 2022 for about </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SEK 53 billion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(about EUR 5 billion).</a:t>
            </a:r>
          </a:p>
          <a:p>
            <a:pPr marL="341313" marR="0" lvl="0" indent="-341313" algn="l" defTabSz="455613" rtl="0" eaLnBrk="1" fontAlgn="base" latinLnBrk="0" hangingPunct="1">
              <a:lnSpc>
                <a:spcPct val="80000"/>
              </a:lnSpc>
              <a:spcBef>
                <a:spcPts val="388"/>
              </a:spcBef>
              <a:spcAft>
                <a:spcPct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1313" marR="0" lvl="0" indent="-341313" algn="l" defTabSz="455613" rtl="0" eaLnBrk="1" fontAlgn="base" latinLnBrk="0" hangingPunct="1">
              <a:lnSpc>
                <a:spcPct val="80000"/>
              </a:lnSpc>
              <a:spcBef>
                <a:spcPts val="388"/>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the end of 2022, Ericsson provides the following information in its annual report:</a:t>
            </a:r>
          </a:p>
          <a:p>
            <a:pPr marL="341313" marR="0" lvl="0" indent="-341313" algn="l" defTabSz="455613" rtl="0" eaLnBrk="1" fontAlgn="base" latinLnBrk="0" hangingPunct="1">
              <a:lnSpc>
                <a:spcPct val="80000"/>
              </a:lnSpc>
              <a:spcBef>
                <a:spcPts val="388"/>
              </a:spcBef>
              <a:spcAft>
                <a:spcPct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1313" marR="0" lvl="0" indent="-341313" algn="l" defTabSz="455613" rtl="0" eaLnBrk="1" fontAlgn="base" latinLnBrk="0" hangingPunct="1">
              <a:lnSpc>
                <a:spcPct val="100000"/>
              </a:lnSpc>
              <a:spcBef>
                <a:spcPts val="388"/>
              </a:spcBef>
              <a:spcAft>
                <a:spcPts val="600"/>
              </a:spcAft>
              <a:buClrTx/>
              <a:buSzTx/>
              <a:buFont typeface="Arial" panose="020B0604020202020204" pitchFamily="34" charset="0"/>
              <a:buChar char="•"/>
              <a:tabLst/>
              <a:defRPr/>
            </a:pPr>
            <a:r>
              <a:rPr kumimoji="0" lang="en-US" altLang="sv-SE"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The total </a:t>
            </a:r>
            <a:r>
              <a:rPr kumimoji="0" lang="en-US" altLang="sv-SE"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goodwill</a:t>
            </a:r>
            <a:r>
              <a:rPr kumimoji="0" lang="en-US" altLang="sv-SE"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for Ericsson is SEK 84.6 (38.2) billion and </a:t>
            </a:r>
            <a:r>
              <a:rPr kumimoji="0" lang="en-US" altLang="sv-SE"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is allocated</a:t>
            </a:r>
            <a:r>
              <a:rPr kumimoji="0" lang="en-US" altLang="sv-SE"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to the </a:t>
            </a:r>
            <a:r>
              <a:rPr kumimoji="0" lang="en-US" altLang="sv-SE"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operating segments: </a:t>
            </a:r>
          </a:p>
          <a:p>
            <a:pPr marL="0" marR="0" lvl="0" indent="0" algn="l" defTabSz="455613" rtl="0" eaLnBrk="1" fontAlgn="base" latinLnBrk="0" hangingPunct="1">
              <a:lnSpc>
                <a:spcPct val="100000"/>
              </a:lnSpc>
              <a:spcBef>
                <a:spcPts val="388"/>
              </a:spcBef>
              <a:spcAft>
                <a:spcPts val="600"/>
              </a:spcAft>
              <a:buClrTx/>
              <a:buSzTx/>
              <a:buFont typeface="Arial" panose="020B0604020202020204" pitchFamily="34" charset="0"/>
              <a:buNone/>
              <a:tabLst/>
              <a:defRPr/>
            </a:pPr>
            <a:r>
              <a:rPr kumimoji="0" lang="en-US" altLang="sv-SE"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-Networks</a:t>
            </a:r>
            <a:r>
              <a:rPr kumimoji="0" lang="en-US" altLang="sv-SE"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[SEK 28.5 (25.8) billion], </a:t>
            </a:r>
          </a:p>
          <a:p>
            <a:pPr marL="0" marR="0" lvl="0" indent="0" algn="l" defTabSz="455613" rtl="0" eaLnBrk="1" fontAlgn="base" latinLnBrk="0" hangingPunct="1">
              <a:lnSpc>
                <a:spcPct val="100000"/>
              </a:lnSpc>
              <a:spcBef>
                <a:spcPts val="388"/>
              </a:spcBef>
              <a:spcAft>
                <a:spcPts val="600"/>
              </a:spcAft>
              <a:buClrTx/>
              <a:buSzTx/>
              <a:buFont typeface="Arial" panose="020B0604020202020204" pitchFamily="34" charset="0"/>
              <a:buNone/>
              <a:tabLst/>
              <a:defRPr/>
            </a:pPr>
            <a:r>
              <a:rPr kumimoji="0" lang="en-US" altLang="sv-SE"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-Cloud Software and Services</a:t>
            </a:r>
            <a:r>
              <a:rPr kumimoji="0" lang="en-US" altLang="sv-SE"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[SEK 3.6 (3.2) billion], </a:t>
            </a:r>
          </a:p>
          <a:p>
            <a:pPr marL="0" marR="0" lvl="0" indent="0" algn="l" defTabSz="455613" rtl="0" eaLnBrk="1" fontAlgn="base" latinLnBrk="0" hangingPunct="1">
              <a:lnSpc>
                <a:spcPct val="100000"/>
              </a:lnSpc>
              <a:spcBef>
                <a:spcPts val="388"/>
              </a:spcBef>
              <a:spcAft>
                <a:spcPts val="0"/>
              </a:spcAft>
              <a:buClrTx/>
              <a:buSzTx/>
              <a:buFont typeface="Arial" panose="020B0604020202020204" pitchFamily="34" charset="0"/>
              <a:buNone/>
              <a:tabLst/>
              <a:defRPr/>
            </a:pPr>
            <a:r>
              <a:rPr kumimoji="0" lang="en-US" altLang="sv-SE"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-Enterprise </a:t>
            </a:r>
            <a:r>
              <a:rPr kumimoji="0" lang="en-US" altLang="sv-SE"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[SEK 52.5 (9.2) billion] </a:t>
            </a:r>
            <a:r>
              <a:rPr kumimoji="0" lang="en-US" altLang="sv-SE"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of which Vonage SEK 42.0 billion</a:t>
            </a:r>
            <a:r>
              <a:rPr kumimoji="0" lang="en-US" altLang="sv-SE"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341313" marR="0" lvl="0" indent="-341313" algn="l" defTabSz="455613" rtl="0" eaLnBrk="1" fontAlgn="base" latinLnBrk="0" hangingPunct="1">
              <a:lnSpc>
                <a:spcPct val="100000"/>
              </a:lnSpc>
              <a:spcBef>
                <a:spcPts val="388"/>
              </a:spcBef>
              <a:spcAft>
                <a:spcPct val="0"/>
              </a:spcAft>
              <a:buClrTx/>
              <a:buSzTx/>
              <a:buFont typeface="Arial" panose="020B0604020202020204" pitchFamily="34" charset="0"/>
              <a:buChar char="•"/>
              <a:tabLst/>
              <a:defRPr/>
            </a:pPr>
            <a:endParaRPr kumimoji="0" lang="en-US" altLang="sv-SE"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1313" marR="0" lvl="0" indent="-341313" algn="l" defTabSz="455613" rtl="0" eaLnBrk="1" fontAlgn="base" latinLnBrk="0" hangingPunct="1">
              <a:lnSpc>
                <a:spcPct val="100000"/>
              </a:lnSpc>
              <a:spcBef>
                <a:spcPts val="388"/>
              </a:spcBef>
              <a:spcAft>
                <a:spcPct val="0"/>
              </a:spcAft>
              <a:buClrTx/>
              <a:buSzTx/>
              <a:buFont typeface="Arial" panose="020B0604020202020204" pitchFamily="34" charset="0"/>
              <a:buChar char="•"/>
              <a:tabLst/>
              <a:defRPr/>
            </a:pPr>
            <a:r>
              <a:rPr kumimoji="0" lang="en-US" altLang="sv-SE"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Goodwill from the Vonage acquisition during the year has been allocated to the </a:t>
            </a:r>
            <a:r>
              <a:rPr kumimoji="0" lang="en-US" altLang="sv-SE" sz="20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ＭＳ Ｐゴシック" panose="020B0600070205080204" pitchFamily="34" charset="-128"/>
                <a:cs typeface="+mn-cs"/>
              </a:rPr>
              <a:t>Vonage CGU </a:t>
            </a:r>
            <a:r>
              <a:rPr kumimoji="0" lang="en-US" altLang="sv-SE"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within segment </a:t>
            </a:r>
            <a:r>
              <a:rPr kumimoji="0" lang="sv-SE" altLang="sv-SE"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Enterprise.</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1313" marR="0" lvl="0" indent="-341313" algn="l" defTabSz="455613" rtl="0" eaLnBrk="1" fontAlgn="base" latinLnBrk="0" hangingPunct="1">
              <a:lnSpc>
                <a:spcPct val="80000"/>
              </a:lnSpc>
              <a:spcBef>
                <a:spcPts val="388"/>
              </a:spcBef>
              <a:spcAft>
                <a:spcPct val="0"/>
              </a:spcAft>
              <a:buClrTx/>
              <a:buSzTx/>
              <a:buFont typeface="Arial" panose="020B0604020202020204" pitchFamily="34" charset="0"/>
              <a:buChar char="•"/>
              <a:tabLst/>
              <a:defRPr/>
            </a:pPr>
            <a:endParaRPr kumimoji="0" lang="sv-SE"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2">
            <a:extLst>
              <a:ext uri="{FF2B5EF4-FFF2-40B4-BE49-F238E27FC236}">
                <a16:creationId xmlns:a16="http://schemas.microsoft.com/office/drawing/2014/main" id="{D2323A0F-57C3-07FE-99B0-8316351B7081}"/>
              </a:ext>
            </a:extLst>
          </p:cNvPr>
          <p:cNvSpPr txBox="1">
            <a:spLocks/>
          </p:cNvSpPr>
          <p:nvPr/>
        </p:nvSpPr>
        <p:spPr>
          <a:xfrm>
            <a:off x="-815975" y="358775"/>
            <a:ext cx="7056438" cy="504825"/>
          </a:xfrm>
          <a:prstGeom prst="rect">
            <a:avLst/>
          </a:prstGeom>
        </p:spPr>
        <p:txBody>
          <a:bodyPr/>
          <a:lstStyle>
            <a:lvl1pPr algn="ctr" defTabSz="457189" rtl="0" eaLnBrk="1" latinLnBrk="0" hangingPunct="1">
              <a:lnSpc>
                <a:spcPct val="90000"/>
              </a:lnSpc>
              <a:spcBef>
                <a:spcPct val="0"/>
              </a:spcBef>
              <a:buNone/>
              <a:defRPr sz="3200" kern="1200" cap="all" baseline="0">
                <a:solidFill>
                  <a:schemeClr val="tx1"/>
                </a:solidFill>
                <a:latin typeface="+mj-lt"/>
                <a:ea typeface="+mj-ea"/>
                <a:cs typeface="+mj-cs"/>
              </a:defRPr>
            </a:lvl1pPr>
          </a:lstStyle>
          <a:p>
            <a:pPr marL="0" marR="0" lvl="0" indent="0" algn="ctr" defTabSz="457189" rtl="0" eaLnBrk="1" fontAlgn="auto" latinLnBrk="0" hangingPunct="1">
              <a:lnSpc>
                <a:spcPct val="90000"/>
              </a:lnSpc>
              <a:spcBef>
                <a:spcPct val="0"/>
              </a:spcBef>
              <a:spcAft>
                <a:spcPts val="0"/>
              </a:spcAft>
              <a:buClrTx/>
              <a:buSzTx/>
              <a:buFontTx/>
              <a:buNone/>
              <a:tabLst/>
              <a:defRPr/>
            </a:pPr>
            <a:r>
              <a:rPr kumimoji="0" lang="en-US" sz="2200" b="0" i="0" u="none" strike="noStrike" kern="1200" cap="all" spc="200" normalizeH="0" baseline="0" noProof="0" dirty="0">
                <a:ln>
                  <a:noFill/>
                </a:ln>
                <a:solidFill>
                  <a:srgbClr val="000000"/>
                </a:solidFill>
                <a:effectLst/>
                <a:uLnTx/>
                <a:uFillTx/>
                <a:latin typeface="Arial"/>
                <a:ea typeface="Arial"/>
                <a:cs typeface="Arial"/>
              </a:rPr>
              <a:t>An Acquisition example (2)</a:t>
            </a:r>
          </a:p>
        </p:txBody>
      </p:sp>
      <p:sp>
        <p:nvSpPr>
          <p:cNvPr id="3" name="textruta 2">
            <a:extLst>
              <a:ext uri="{FF2B5EF4-FFF2-40B4-BE49-F238E27FC236}">
                <a16:creationId xmlns:a16="http://schemas.microsoft.com/office/drawing/2014/main" id="{FAB49131-41FA-0157-8759-2C7277BF7EC7}"/>
              </a:ext>
            </a:extLst>
          </p:cNvPr>
          <p:cNvSpPr txBox="1"/>
          <p:nvPr/>
        </p:nvSpPr>
        <p:spPr>
          <a:xfrm>
            <a:off x="3216275" y="998538"/>
            <a:ext cx="1511300" cy="1323975"/>
          </a:xfrm>
          <a:prstGeom prst="rect">
            <a:avLst/>
          </a:prstGeom>
          <a:noFill/>
          <a:ln>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Vonage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(CGU)</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4" name="textruta 3">
            <a:extLst>
              <a:ext uri="{FF2B5EF4-FFF2-40B4-BE49-F238E27FC236}">
                <a16:creationId xmlns:a16="http://schemas.microsoft.com/office/drawing/2014/main" id="{1338FFCA-DC62-74A3-DAD6-78EE9EA3BABB}"/>
              </a:ext>
            </a:extLst>
          </p:cNvPr>
          <p:cNvSpPr txBox="1"/>
          <p:nvPr/>
        </p:nvSpPr>
        <p:spPr>
          <a:xfrm>
            <a:off x="3216275" y="2746375"/>
            <a:ext cx="1511300" cy="1322388"/>
          </a:xfrm>
          <a:prstGeom prst="rect">
            <a:avLst/>
          </a:prstGeom>
          <a:noFill/>
          <a:ln>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Vonage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(acquiree)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5" name="textruta 4">
            <a:extLst>
              <a:ext uri="{FF2B5EF4-FFF2-40B4-BE49-F238E27FC236}">
                <a16:creationId xmlns:a16="http://schemas.microsoft.com/office/drawing/2014/main" id="{19FFE639-31AC-70FC-9A58-08ED6BDA9E65}"/>
              </a:ext>
            </a:extLst>
          </p:cNvPr>
          <p:cNvSpPr txBox="1"/>
          <p:nvPr/>
        </p:nvSpPr>
        <p:spPr>
          <a:xfrm>
            <a:off x="982663" y="2728913"/>
            <a:ext cx="1512887" cy="1322387"/>
          </a:xfrm>
          <a:prstGeom prst="rect">
            <a:avLst/>
          </a:prstGeom>
          <a:noFill/>
          <a:ln>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Vonage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(acquiree)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cxnSp>
        <p:nvCxnSpPr>
          <p:cNvPr id="6" name="Rak pilkoppling 5">
            <a:extLst>
              <a:ext uri="{FF2B5EF4-FFF2-40B4-BE49-F238E27FC236}">
                <a16:creationId xmlns:a16="http://schemas.microsoft.com/office/drawing/2014/main" id="{C5740108-640B-01AD-9627-8EC19FC09A61}"/>
              </a:ext>
            </a:extLst>
          </p:cNvPr>
          <p:cNvCxnSpPr>
            <a:cxnSpLocks/>
          </p:cNvCxnSpPr>
          <p:nvPr/>
        </p:nvCxnSpPr>
        <p:spPr>
          <a:xfrm>
            <a:off x="773113" y="4181475"/>
            <a:ext cx="445928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textruta 6">
            <a:extLst>
              <a:ext uri="{FF2B5EF4-FFF2-40B4-BE49-F238E27FC236}">
                <a16:creationId xmlns:a16="http://schemas.microsoft.com/office/drawing/2014/main" id="{53B7C235-BBB7-04E3-7BE1-34F44B2F2DF1}"/>
              </a:ext>
            </a:extLst>
          </p:cNvPr>
          <p:cNvSpPr txBox="1"/>
          <p:nvPr/>
        </p:nvSpPr>
        <p:spPr>
          <a:xfrm>
            <a:off x="976313" y="4065588"/>
            <a:ext cx="1511300" cy="1322387"/>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Acquisition date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(July 2022)</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8" name="textruta 7">
            <a:extLst>
              <a:ext uri="{FF2B5EF4-FFF2-40B4-BE49-F238E27FC236}">
                <a16:creationId xmlns:a16="http://schemas.microsoft.com/office/drawing/2014/main" id="{3B70EC67-B980-4B25-4852-BFDBFAE2981F}"/>
              </a:ext>
            </a:extLst>
          </p:cNvPr>
          <p:cNvSpPr txBox="1"/>
          <p:nvPr/>
        </p:nvSpPr>
        <p:spPr>
          <a:xfrm>
            <a:off x="3162300" y="4076700"/>
            <a:ext cx="1620838" cy="1076325"/>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Subsequent period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(31 Dec. 2022)</a:t>
            </a:r>
          </a:p>
        </p:txBody>
      </p:sp>
      <p:pic>
        <p:nvPicPr>
          <p:cNvPr id="9" name="Bildobjekt 8">
            <a:extLst>
              <a:ext uri="{FF2B5EF4-FFF2-40B4-BE49-F238E27FC236}">
                <a16:creationId xmlns:a16="http://schemas.microsoft.com/office/drawing/2014/main" id="{D9F108DA-68E8-E88A-1BA9-996D3F87D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500" y="500063"/>
            <a:ext cx="6119813"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ruta 9">
            <a:extLst>
              <a:ext uri="{FF2B5EF4-FFF2-40B4-BE49-F238E27FC236}">
                <a16:creationId xmlns:a16="http://schemas.microsoft.com/office/drawing/2014/main" id="{A865A3A9-9D5F-3044-CD90-AEE63F7C850E}"/>
              </a:ext>
            </a:extLst>
          </p:cNvPr>
          <p:cNvSpPr txBox="1"/>
          <p:nvPr/>
        </p:nvSpPr>
        <p:spPr>
          <a:xfrm>
            <a:off x="4943475" y="222250"/>
            <a:ext cx="3024188" cy="339725"/>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sng" strike="noStrike" kern="1200" cap="none" spc="0" normalizeH="0" baseline="0" noProof="0" dirty="0">
                <a:ln>
                  <a:noFill/>
                </a:ln>
                <a:solidFill>
                  <a:srgbClr val="000000"/>
                </a:solidFill>
                <a:effectLst/>
                <a:uLnTx/>
                <a:uFillTx/>
                <a:latin typeface="Arial"/>
                <a:ea typeface="ＭＳ Ｐゴシック" charset="0"/>
                <a:cs typeface="ＭＳ Ｐゴシック" charset="0"/>
              </a:rPr>
              <a:t>Goodwill impairment test</a:t>
            </a:r>
          </a:p>
        </p:txBody>
      </p:sp>
      <p:pic>
        <p:nvPicPr>
          <p:cNvPr id="11" name="Bildobjekt 10">
            <a:extLst>
              <a:ext uri="{FF2B5EF4-FFF2-40B4-BE49-F238E27FC236}">
                <a16:creationId xmlns:a16="http://schemas.microsoft.com/office/drawing/2014/main" id="{CA7FF6DC-B06A-63F1-1AF7-629776F27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763" y="4538663"/>
            <a:ext cx="2176462"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objekt 11">
            <a:extLst>
              <a:ext uri="{FF2B5EF4-FFF2-40B4-BE49-F238E27FC236}">
                <a16:creationId xmlns:a16="http://schemas.microsoft.com/office/drawing/2014/main" id="{3E1C84B9-357A-9485-2ADF-F9BEE3A590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0" y="3981450"/>
            <a:ext cx="21463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objekt 15">
            <a:extLst>
              <a:ext uri="{FF2B5EF4-FFF2-40B4-BE49-F238E27FC236}">
                <a16:creationId xmlns:a16="http://schemas.microsoft.com/office/drawing/2014/main" id="{01ACFB7F-4539-A674-E761-B07D9D4B87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5888" y="4530725"/>
            <a:ext cx="94773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ildobjekt 17">
            <a:extLst>
              <a:ext uri="{FF2B5EF4-FFF2-40B4-BE49-F238E27FC236}">
                <a16:creationId xmlns:a16="http://schemas.microsoft.com/office/drawing/2014/main" id="{682A74E3-EFC0-9889-3207-30E1148573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8275" y="2465388"/>
            <a:ext cx="5973763"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Bildobjekt 19">
            <a:extLst>
              <a:ext uri="{FF2B5EF4-FFF2-40B4-BE49-F238E27FC236}">
                <a16:creationId xmlns:a16="http://schemas.microsoft.com/office/drawing/2014/main" id="{50A21C8F-FF8B-CE81-1B02-C77F5E3516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2400" y="4995863"/>
            <a:ext cx="5989638"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Bildobjekt 20">
            <a:extLst>
              <a:ext uri="{FF2B5EF4-FFF2-40B4-BE49-F238E27FC236}">
                <a16:creationId xmlns:a16="http://schemas.microsoft.com/office/drawing/2014/main" id="{036ED7B1-A726-05A9-1C69-5377B30205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26363" y="3975100"/>
            <a:ext cx="96361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ktangel 21">
            <a:extLst>
              <a:ext uri="{FF2B5EF4-FFF2-40B4-BE49-F238E27FC236}">
                <a16:creationId xmlns:a16="http://schemas.microsoft.com/office/drawing/2014/main" id="{8FBCD40C-2D56-B5C2-3AED-E6E7A45662A5}"/>
              </a:ext>
            </a:extLst>
          </p:cNvPr>
          <p:cNvSpPr/>
          <p:nvPr/>
        </p:nvSpPr>
        <p:spPr>
          <a:xfrm>
            <a:off x="8689975" y="500063"/>
            <a:ext cx="1835150" cy="230187"/>
          </a:xfrm>
          <a:prstGeom prst="rect">
            <a:avLst/>
          </a:prstGeom>
          <a:solidFill>
            <a:srgbClr val="FFFF00">
              <a:alpha val="1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prstClr val="white"/>
              </a:solidFill>
              <a:effectLst/>
              <a:uLnTx/>
              <a:uFillTx/>
              <a:latin typeface="Arial"/>
              <a:ea typeface="+mn-ea"/>
              <a:cs typeface="+mn-cs"/>
            </a:endParaRPr>
          </a:p>
        </p:txBody>
      </p:sp>
      <p:sp>
        <p:nvSpPr>
          <p:cNvPr id="23" name="Rektangel 22">
            <a:extLst>
              <a:ext uri="{FF2B5EF4-FFF2-40B4-BE49-F238E27FC236}">
                <a16:creationId xmlns:a16="http://schemas.microsoft.com/office/drawing/2014/main" id="{8066D930-4F1C-5824-4F40-159C3B3500A2}"/>
              </a:ext>
            </a:extLst>
          </p:cNvPr>
          <p:cNvSpPr/>
          <p:nvPr/>
        </p:nvSpPr>
        <p:spPr>
          <a:xfrm>
            <a:off x="6096000" y="1906588"/>
            <a:ext cx="682625" cy="230187"/>
          </a:xfrm>
          <a:prstGeom prst="rect">
            <a:avLst/>
          </a:prstGeom>
          <a:solidFill>
            <a:srgbClr val="FFFF00">
              <a:alpha val="1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prstClr val="white"/>
              </a:solidFill>
              <a:effectLst/>
              <a:uLnTx/>
              <a:uFillTx/>
              <a:latin typeface="Arial"/>
              <a:ea typeface="+mn-ea"/>
              <a:cs typeface="+mn-cs"/>
            </a:endParaRPr>
          </a:p>
        </p:txBody>
      </p:sp>
      <p:sp>
        <p:nvSpPr>
          <p:cNvPr id="24" name="Rektangel 23">
            <a:extLst>
              <a:ext uri="{FF2B5EF4-FFF2-40B4-BE49-F238E27FC236}">
                <a16:creationId xmlns:a16="http://schemas.microsoft.com/office/drawing/2014/main" id="{9AA5FD83-6C42-AE36-5E56-89F8F155FE81}"/>
              </a:ext>
            </a:extLst>
          </p:cNvPr>
          <p:cNvSpPr/>
          <p:nvPr/>
        </p:nvSpPr>
        <p:spPr>
          <a:xfrm>
            <a:off x="5232400" y="723900"/>
            <a:ext cx="719138" cy="230188"/>
          </a:xfrm>
          <a:prstGeom prst="rect">
            <a:avLst/>
          </a:prstGeom>
          <a:solidFill>
            <a:srgbClr val="FFFF00">
              <a:alpha val="1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prstClr val="white"/>
              </a:solidFill>
              <a:effectLst/>
              <a:uLnTx/>
              <a:uFillTx/>
              <a:latin typeface="Arial"/>
              <a:ea typeface="+mn-ea"/>
              <a:cs typeface="+mn-cs"/>
            </a:endParaRPr>
          </a:p>
        </p:txBody>
      </p:sp>
      <p:sp>
        <p:nvSpPr>
          <p:cNvPr id="25" name="Rektangel 24">
            <a:extLst>
              <a:ext uri="{FF2B5EF4-FFF2-40B4-BE49-F238E27FC236}">
                <a16:creationId xmlns:a16="http://schemas.microsoft.com/office/drawing/2014/main" id="{2C0B5024-FE44-7398-5062-ACABBA549174}"/>
              </a:ext>
            </a:extLst>
          </p:cNvPr>
          <p:cNvSpPr/>
          <p:nvPr/>
        </p:nvSpPr>
        <p:spPr>
          <a:xfrm>
            <a:off x="8247063" y="2663825"/>
            <a:ext cx="2962275" cy="228600"/>
          </a:xfrm>
          <a:prstGeom prst="rect">
            <a:avLst/>
          </a:prstGeom>
          <a:solidFill>
            <a:srgbClr val="FFFF00">
              <a:alpha val="1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prstClr val="white"/>
              </a:solidFill>
              <a:effectLst/>
              <a:uLnTx/>
              <a:uFillTx/>
              <a:latin typeface="Arial"/>
              <a:ea typeface="+mn-ea"/>
              <a:cs typeface="+mn-cs"/>
            </a:endParaRPr>
          </a:p>
        </p:txBody>
      </p:sp>
      <p:sp>
        <p:nvSpPr>
          <p:cNvPr id="26" name="Rektangel 25">
            <a:extLst>
              <a:ext uri="{FF2B5EF4-FFF2-40B4-BE49-F238E27FC236}">
                <a16:creationId xmlns:a16="http://schemas.microsoft.com/office/drawing/2014/main" id="{ED6C0E13-7F44-1A99-375A-B4655A431966}"/>
              </a:ext>
            </a:extLst>
          </p:cNvPr>
          <p:cNvSpPr/>
          <p:nvPr/>
        </p:nvSpPr>
        <p:spPr>
          <a:xfrm>
            <a:off x="5267325" y="2913063"/>
            <a:ext cx="5257800" cy="228600"/>
          </a:xfrm>
          <a:prstGeom prst="rect">
            <a:avLst/>
          </a:prstGeom>
          <a:solidFill>
            <a:srgbClr val="FFFF00">
              <a:alpha val="1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prstClr val="white"/>
              </a:solidFill>
              <a:effectLst/>
              <a:uLnTx/>
              <a:uFillTx/>
              <a:latin typeface="Arial"/>
              <a:ea typeface="+mn-ea"/>
              <a:cs typeface="+mn-cs"/>
            </a:endParaRPr>
          </a:p>
        </p:txBody>
      </p:sp>
      <p:sp>
        <p:nvSpPr>
          <p:cNvPr id="27" name="Rektangel 26">
            <a:extLst>
              <a:ext uri="{FF2B5EF4-FFF2-40B4-BE49-F238E27FC236}">
                <a16:creationId xmlns:a16="http://schemas.microsoft.com/office/drawing/2014/main" id="{67E5A14E-7A2B-22C7-F97F-20F71AF71527}"/>
              </a:ext>
            </a:extLst>
          </p:cNvPr>
          <p:cNvSpPr/>
          <p:nvPr/>
        </p:nvSpPr>
        <p:spPr>
          <a:xfrm>
            <a:off x="6275388" y="3136900"/>
            <a:ext cx="503237" cy="228600"/>
          </a:xfrm>
          <a:prstGeom prst="rect">
            <a:avLst/>
          </a:prstGeom>
          <a:solidFill>
            <a:srgbClr val="FFFF00">
              <a:alpha val="1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prstClr val="white"/>
              </a:solidFill>
              <a:effectLst/>
              <a:uLnTx/>
              <a:uFillTx/>
              <a:latin typeface="Arial"/>
              <a:ea typeface="+mn-ea"/>
              <a:cs typeface="+mn-cs"/>
            </a:endParaRPr>
          </a:p>
        </p:txBody>
      </p:sp>
      <p:sp>
        <p:nvSpPr>
          <p:cNvPr id="28" name="Rektangel 27">
            <a:extLst>
              <a:ext uri="{FF2B5EF4-FFF2-40B4-BE49-F238E27FC236}">
                <a16:creationId xmlns:a16="http://schemas.microsoft.com/office/drawing/2014/main" id="{CF11DF8B-E46F-4FC5-837A-C346B207D6F1}"/>
              </a:ext>
            </a:extLst>
          </p:cNvPr>
          <p:cNvSpPr/>
          <p:nvPr/>
        </p:nvSpPr>
        <p:spPr>
          <a:xfrm>
            <a:off x="6456363" y="5429250"/>
            <a:ext cx="4535487" cy="230188"/>
          </a:xfrm>
          <a:prstGeom prst="rect">
            <a:avLst/>
          </a:prstGeom>
          <a:solidFill>
            <a:srgbClr val="FFFF00">
              <a:alpha val="1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prstClr val="white"/>
              </a:solidFill>
              <a:effectLst/>
              <a:uLnTx/>
              <a:uFillTx/>
              <a:latin typeface="Arial"/>
              <a:ea typeface="+mn-ea"/>
              <a:cs typeface="+mn-cs"/>
            </a:endParaRPr>
          </a:p>
        </p:txBody>
      </p:sp>
      <p:sp>
        <p:nvSpPr>
          <p:cNvPr id="29" name="Rektangel 28">
            <a:extLst>
              <a:ext uri="{FF2B5EF4-FFF2-40B4-BE49-F238E27FC236}">
                <a16:creationId xmlns:a16="http://schemas.microsoft.com/office/drawing/2014/main" id="{925A4B16-FA3F-0290-DF78-AC0D39F2E928}"/>
              </a:ext>
            </a:extLst>
          </p:cNvPr>
          <p:cNvSpPr/>
          <p:nvPr/>
        </p:nvSpPr>
        <p:spPr>
          <a:xfrm>
            <a:off x="5272088" y="5661025"/>
            <a:ext cx="1111250" cy="230188"/>
          </a:xfrm>
          <a:prstGeom prst="rect">
            <a:avLst/>
          </a:prstGeom>
          <a:solidFill>
            <a:srgbClr val="FFFF00">
              <a:alpha val="1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prstClr val="white"/>
              </a:solidFill>
              <a:effectLst/>
              <a:uLnTx/>
              <a:uFillTx/>
              <a:latin typeface="Arial"/>
              <a:ea typeface="+mn-ea"/>
              <a:cs typeface="+mn-cs"/>
            </a:endParaRPr>
          </a:p>
        </p:txBody>
      </p:sp>
      <p:sp>
        <p:nvSpPr>
          <p:cNvPr id="30" name="Rektangel 29">
            <a:extLst>
              <a:ext uri="{FF2B5EF4-FFF2-40B4-BE49-F238E27FC236}">
                <a16:creationId xmlns:a16="http://schemas.microsoft.com/office/drawing/2014/main" id="{7F4D0A11-4C33-C60A-1E2C-682636A0376B}"/>
              </a:ext>
            </a:extLst>
          </p:cNvPr>
          <p:cNvSpPr/>
          <p:nvPr/>
        </p:nvSpPr>
        <p:spPr>
          <a:xfrm>
            <a:off x="7612063" y="5702300"/>
            <a:ext cx="3379787" cy="230188"/>
          </a:xfrm>
          <a:prstGeom prst="rect">
            <a:avLst/>
          </a:prstGeom>
          <a:solidFill>
            <a:srgbClr val="FFFF00">
              <a:alpha val="1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prstClr val="white"/>
              </a:solidFill>
              <a:effectLst/>
              <a:uLnTx/>
              <a:uFillTx/>
              <a:latin typeface="Arial"/>
              <a:ea typeface="+mn-ea"/>
              <a:cs typeface="+mn-cs"/>
            </a:endParaRPr>
          </a:p>
        </p:txBody>
      </p:sp>
      <p:sp>
        <p:nvSpPr>
          <p:cNvPr id="31" name="Rektangel 30">
            <a:extLst>
              <a:ext uri="{FF2B5EF4-FFF2-40B4-BE49-F238E27FC236}">
                <a16:creationId xmlns:a16="http://schemas.microsoft.com/office/drawing/2014/main" id="{603C83B5-DA95-A404-0882-A59C41CE5020}"/>
              </a:ext>
            </a:extLst>
          </p:cNvPr>
          <p:cNvSpPr/>
          <p:nvPr/>
        </p:nvSpPr>
        <p:spPr>
          <a:xfrm>
            <a:off x="7896225" y="5899150"/>
            <a:ext cx="3313113" cy="230188"/>
          </a:xfrm>
          <a:prstGeom prst="rect">
            <a:avLst/>
          </a:prstGeom>
          <a:solidFill>
            <a:srgbClr val="FFFF00">
              <a:alpha val="1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prstClr val="white"/>
              </a:solidFill>
              <a:effectLst/>
              <a:uLnTx/>
              <a:uFillTx/>
              <a:latin typeface="Arial"/>
              <a:ea typeface="+mn-ea"/>
              <a:cs typeface="+mn-cs"/>
            </a:endParaRPr>
          </a:p>
        </p:txBody>
      </p:sp>
      <p:sp>
        <p:nvSpPr>
          <p:cNvPr id="32" name="Rektangel 31">
            <a:extLst>
              <a:ext uri="{FF2B5EF4-FFF2-40B4-BE49-F238E27FC236}">
                <a16:creationId xmlns:a16="http://schemas.microsoft.com/office/drawing/2014/main" id="{B956B553-20A5-3748-EC37-E87197D9B708}"/>
              </a:ext>
            </a:extLst>
          </p:cNvPr>
          <p:cNvSpPr/>
          <p:nvPr/>
        </p:nvSpPr>
        <p:spPr>
          <a:xfrm>
            <a:off x="7685088" y="6146800"/>
            <a:ext cx="3379787" cy="230188"/>
          </a:xfrm>
          <a:prstGeom prst="rect">
            <a:avLst/>
          </a:prstGeom>
          <a:solidFill>
            <a:srgbClr val="FFFF00">
              <a:alpha val="1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prstClr val="white"/>
              </a:solidFill>
              <a:effectLst/>
              <a:uLnTx/>
              <a:uFillTx/>
              <a:latin typeface="Arial"/>
              <a:ea typeface="+mn-ea"/>
              <a:cs typeface="+mn-cs"/>
            </a:endParaRPr>
          </a:p>
        </p:txBody>
      </p:sp>
      <p:sp>
        <p:nvSpPr>
          <p:cNvPr id="33" name="Rektangel 32">
            <a:extLst>
              <a:ext uri="{FF2B5EF4-FFF2-40B4-BE49-F238E27FC236}">
                <a16:creationId xmlns:a16="http://schemas.microsoft.com/office/drawing/2014/main" id="{6A2CD83C-3B58-0BCC-83D0-B296E9FBE62E}"/>
              </a:ext>
            </a:extLst>
          </p:cNvPr>
          <p:cNvSpPr/>
          <p:nvPr/>
        </p:nvSpPr>
        <p:spPr>
          <a:xfrm>
            <a:off x="5267325" y="6403975"/>
            <a:ext cx="468313" cy="228600"/>
          </a:xfrm>
          <a:prstGeom prst="rect">
            <a:avLst/>
          </a:prstGeom>
          <a:solidFill>
            <a:srgbClr val="FFFF00">
              <a:alpha val="1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ruta 33">
            <a:extLst>
              <a:ext uri="{FF2B5EF4-FFF2-40B4-BE49-F238E27FC236}">
                <a16:creationId xmlns:a16="http://schemas.microsoft.com/office/drawing/2014/main" id="{BC3811A8-4190-A417-1FD4-606F700C3A8F}"/>
              </a:ext>
            </a:extLst>
          </p:cNvPr>
          <p:cNvSpPr txBox="1"/>
          <p:nvPr/>
        </p:nvSpPr>
        <p:spPr>
          <a:xfrm>
            <a:off x="393700" y="5297488"/>
            <a:ext cx="4757738" cy="1077912"/>
          </a:xfrm>
          <a:prstGeom prst="rect">
            <a:avLst/>
          </a:prstGeom>
          <a:solidFill>
            <a:srgbClr val="FFFF00"/>
          </a:solidFill>
          <a:ln>
            <a:solidFill>
              <a:schemeClr val="tx1"/>
            </a:solidFill>
          </a:ln>
        </p:spPr>
        <p:txBody>
          <a:bodyPr>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The acquiree and the CGU are the same.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The impairment test will serve the purpose of evaluating the success of the acquisition.</a:t>
            </a:r>
          </a:p>
        </p:txBody>
      </p:sp>
      <p:sp>
        <p:nvSpPr>
          <p:cNvPr id="35" name="textruta 34">
            <a:extLst>
              <a:ext uri="{FF2B5EF4-FFF2-40B4-BE49-F238E27FC236}">
                <a16:creationId xmlns:a16="http://schemas.microsoft.com/office/drawing/2014/main" id="{40936CAD-EDA6-F690-6CA5-6C6C6781BC59}"/>
              </a:ext>
            </a:extLst>
          </p:cNvPr>
          <p:cNvSpPr txBox="1"/>
          <p:nvPr/>
        </p:nvSpPr>
        <p:spPr>
          <a:xfrm>
            <a:off x="8832850" y="3805238"/>
            <a:ext cx="3179763" cy="1077912"/>
          </a:xfrm>
          <a:prstGeom prst="rect">
            <a:avLst/>
          </a:prstGeom>
          <a:solidFill>
            <a:srgbClr val="FFFF00"/>
          </a:solidFill>
          <a:ln>
            <a:solidFill>
              <a:schemeClr val="tx1"/>
            </a:solidFill>
          </a:ln>
        </p:spPr>
        <p:txBody>
          <a:bodyPr>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The preparer provides adequate disclosures that users can use to evaluate the success of the acquisition.</a:t>
            </a:r>
          </a:p>
        </p:txBody>
      </p:sp>
      <p:cxnSp>
        <p:nvCxnSpPr>
          <p:cNvPr id="36" name="Rak koppling 35">
            <a:extLst>
              <a:ext uri="{FF2B5EF4-FFF2-40B4-BE49-F238E27FC236}">
                <a16:creationId xmlns:a16="http://schemas.microsoft.com/office/drawing/2014/main" id="{B49D4823-3287-5677-1DD4-799D36531F46}"/>
              </a:ext>
            </a:extLst>
          </p:cNvPr>
          <p:cNvCxnSpPr>
            <a:cxnSpLocks/>
            <a:stCxn id="3" idx="2"/>
            <a:endCxn id="4" idx="0"/>
          </p:cNvCxnSpPr>
          <p:nvPr/>
        </p:nvCxnSpPr>
        <p:spPr>
          <a:xfrm>
            <a:off x="3971925" y="2322513"/>
            <a:ext cx="0" cy="423862"/>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ppt_x"/>
                                          </p:val>
                                        </p:tav>
                                        <p:tav tm="100000">
                                          <p:val>
                                            <p:strVal val="#ppt_x"/>
                                          </p:val>
                                        </p:tav>
                                      </p:tavLst>
                                    </p:anim>
                                    <p:anim calcmode="lin" valueType="num">
                                      <p:cBhvr additive="base">
                                        <p:cTn id="70" dur="500" fill="hold"/>
                                        <p:tgtEl>
                                          <p:spTgt spid="28"/>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additive="base">
                                        <p:cTn id="77" dur="500" fill="hold"/>
                                        <p:tgtEl>
                                          <p:spTgt spid="30"/>
                                        </p:tgtEl>
                                        <p:attrNameLst>
                                          <p:attrName>ppt_x</p:attrName>
                                        </p:attrNameLst>
                                      </p:cBhvr>
                                      <p:tavLst>
                                        <p:tav tm="0">
                                          <p:val>
                                            <p:strVal val="#ppt_x"/>
                                          </p:val>
                                        </p:tav>
                                        <p:tav tm="100000">
                                          <p:val>
                                            <p:strVal val="#ppt_x"/>
                                          </p:val>
                                        </p:tav>
                                      </p:tavLst>
                                    </p:anim>
                                    <p:anim calcmode="lin" valueType="num">
                                      <p:cBhvr additive="base">
                                        <p:cTn id="78" dur="500" fill="hold"/>
                                        <p:tgtEl>
                                          <p:spTgt spid="30"/>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additive="base">
                                        <p:cTn id="81" dur="500" fill="hold"/>
                                        <p:tgtEl>
                                          <p:spTgt spid="31"/>
                                        </p:tgtEl>
                                        <p:attrNameLst>
                                          <p:attrName>ppt_x</p:attrName>
                                        </p:attrNameLst>
                                      </p:cBhvr>
                                      <p:tavLst>
                                        <p:tav tm="0">
                                          <p:val>
                                            <p:strVal val="#ppt_x"/>
                                          </p:val>
                                        </p:tav>
                                        <p:tav tm="100000">
                                          <p:val>
                                            <p:strVal val="#ppt_x"/>
                                          </p:val>
                                        </p:tav>
                                      </p:tavLst>
                                    </p:anim>
                                    <p:anim calcmode="lin" valueType="num">
                                      <p:cBhvr additive="base">
                                        <p:cTn id="82" dur="500" fill="hold"/>
                                        <p:tgtEl>
                                          <p:spTgt spid="31"/>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ppt_x"/>
                                          </p:val>
                                        </p:tav>
                                        <p:tav tm="100000">
                                          <p:val>
                                            <p:strVal val="#ppt_x"/>
                                          </p:val>
                                        </p:tav>
                                      </p:tavLst>
                                    </p:anim>
                                    <p:anim calcmode="lin" valueType="num">
                                      <p:cBhvr additive="base">
                                        <p:cTn id="86" dur="500" fill="hold"/>
                                        <p:tgtEl>
                                          <p:spTgt spid="32"/>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3"/>
                                        </p:tgtEl>
                                        <p:attrNameLst>
                                          <p:attrName>style.visibility</p:attrName>
                                        </p:attrNameLst>
                                      </p:cBhvr>
                                      <p:to>
                                        <p:strVal val="visible"/>
                                      </p:to>
                                    </p:set>
                                    <p:anim calcmode="lin" valueType="num">
                                      <p:cBhvr additive="base">
                                        <p:cTn id="89" dur="500" fill="hold"/>
                                        <p:tgtEl>
                                          <p:spTgt spid="33"/>
                                        </p:tgtEl>
                                        <p:attrNameLst>
                                          <p:attrName>ppt_x</p:attrName>
                                        </p:attrNameLst>
                                      </p:cBhvr>
                                      <p:tavLst>
                                        <p:tav tm="0">
                                          <p:val>
                                            <p:strVal val="#ppt_x"/>
                                          </p:val>
                                        </p:tav>
                                        <p:tav tm="100000">
                                          <p:val>
                                            <p:strVal val="#ppt_x"/>
                                          </p:val>
                                        </p:tav>
                                      </p:tavLst>
                                    </p:anim>
                                    <p:anim calcmode="lin" valueType="num">
                                      <p:cBhvr additive="base">
                                        <p:cTn id="9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2" presetClass="entr" presetSubtype="4" fill="hold" nodeType="click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additive="base">
                                        <p:cTn id="95" dur="500" fill="hold"/>
                                        <p:tgtEl>
                                          <p:spTgt spid="35"/>
                                        </p:tgtEl>
                                        <p:attrNameLst>
                                          <p:attrName>ppt_x</p:attrName>
                                        </p:attrNameLst>
                                      </p:cBhvr>
                                      <p:tavLst>
                                        <p:tav tm="0">
                                          <p:val>
                                            <p:strVal val="#ppt_x"/>
                                          </p:val>
                                        </p:tav>
                                        <p:tav tm="100000">
                                          <p:val>
                                            <p:strVal val="#ppt_x"/>
                                          </p:val>
                                        </p:tav>
                                      </p:tavLst>
                                    </p:anim>
                                    <p:anim calcmode="lin" valueType="num">
                                      <p:cBhvr additive="base">
                                        <p:cTn id="9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5" grpId="0" animBg="1"/>
      <p:bldP spid="3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356B55D-6F67-1257-B11C-3BF556FF9F89}"/>
              </a:ext>
            </a:extLst>
          </p:cNvPr>
          <p:cNvSpPr>
            <a:spLocks noGrp="1"/>
          </p:cNvSpPr>
          <p:nvPr>
            <p:ph type="ftr" sz="quarter" idx="3"/>
          </p:nvPr>
        </p:nvSpPr>
        <p:spPr/>
        <p:txBody>
          <a:bodyPr/>
          <a:lstStyle/>
          <a:p>
            <a:fld id="{4790123A-71E8-BF43-B702-A9002E60F899}" type="slidenum">
              <a:rPr lang="en-GB" noProof="0" smtClean="0">
                <a:cs typeface="Arial" panose="020B0604020202020204" pitchFamily="34" charset="0"/>
              </a:rPr>
              <a:pPr/>
              <a:t>6</a:t>
            </a:fld>
            <a:endParaRPr lang="en-GB" noProof="0">
              <a:cs typeface="Arial" panose="020B0604020202020204" pitchFamily="34" charset="0"/>
            </a:endParaRPr>
          </a:p>
        </p:txBody>
      </p:sp>
      <p:sp>
        <p:nvSpPr>
          <p:cNvPr id="3" name="Title 2">
            <a:extLst>
              <a:ext uri="{FF2B5EF4-FFF2-40B4-BE49-F238E27FC236}">
                <a16:creationId xmlns:a16="http://schemas.microsoft.com/office/drawing/2014/main" id="{86FC7B25-2AC2-D50F-66BD-86E91348EBAB}"/>
              </a:ext>
            </a:extLst>
          </p:cNvPr>
          <p:cNvSpPr>
            <a:spLocks noGrp="1"/>
          </p:cNvSpPr>
          <p:nvPr>
            <p:ph type="title"/>
          </p:nvPr>
        </p:nvSpPr>
        <p:spPr/>
        <p:txBody>
          <a:bodyPr/>
          <a:lstStyle/>
          <a:p>
            <a:r>
              <a:rPr lang="en-GB"/>
              <a:t>Summary of the Exposure Draft</a:t>
            </a:r>
          </a:p>
        </p:txBody>
      </p:sp>
      <p:sp>
        <p:nvSpPr>
          <p:cNvPr id="4" name="Text Placeholder 2">
            <a:extLst>
              <a:ext uri="{FF2B5EF4-FFF2-40B4-BE49-F238E27FC236}">
                <a16:creationId xmlns:a16="http://schemas.microsoft.com/office/drawing/2014/main" id="{6F33A96B-DDDE-CD85-C1FF-C58E31AA975B}"/>
              </a:ext>
            </a:extLst>
          </p:cNvPr>
          <p:cNvSpPr txBox="1">
            <a:spLocks/>
          </p:cNvSpPr>
          <p:nvPr/>
        </p:nvSpPr>
        <p:spPr>
          <a:xfrm>
            <a:off x="1019174" y="2303203"/>
            <a:ext cx="3119333" cy="350118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2pPr>
            <a:lvl3pPr marL="541338" indent="-254000" algn="l" defTabSz="914400" rtl="0" eaLnBrk="1" latinLnBrk="0" hangingPunct="1">
              <a:lnSpc>
                <a:spcPct val="100000"/>
              </a:lnSpc>
              <a:spcBef>
                <a:spcPts val="500"/>
              </a:spcBef>
              <a:buFont typeface="Wingdings" panose="05000000000000000000" pitchFamily="2" charset="2"/>
              <a:buChar char="§"/>
              <a:defRPr sz="20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Objective</a:t>
            </a:r>
          </a:p>
          <a:p>
            <a:pPr marL="285750" indent="-285750">
              <a:buFont typeface="Arial" panose="020B0604020202020204" pitchFamily="34" charset="0"/>
              <a:buChar char="•"/>
            </a:pPr>
            <a:r>
              <a:rPr lang="en-GB" sz="1800"/>
              <a:t>Improve information entities provide about their business combinations at a reasonable cost</a:t>
            </a:r>
          </a:p>
        </p:txBody>
      </p:sp>
      <p:sp>
        <p:nvSpPr>
          <p:cNvPr id="5" name="Text Placeholder 3">
            <a:extLst>
              <a:ext uri="{FF2B5EF4-FFF2-40B4-BE49-F238E27FC236}">
                <a16:creationId xmlns:a16="http://schemas.microsoft.com/office/drawing/2014/main" id="{8B53A63A-0F9F-D425-96C2-74ACF52947FF}"/>
              </a:ext>
            </a:extLst>
          </p:cNvPr>
          <p:cNvSpPr txBox="1">
            <a:spLocks/>
          </p:cNvSpPr>
          <p:nvPr/>
        </p:nvSpPr>
        <p:spPr>
          <a:xfrm>
            <a:off x="4553795" y="2303203"/>
            <a:ext cx="3218605" cy="350118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2pPr>
            <a:lvl3pPr marL="541338" indent="-254000" algn="l" defTabSz="914400" rtl="0" eaLnBrk="1" latinLnBrk="0" hangingPunct="1">
              <a:lnSpc>
                <a:spcPct val="100000"/>
              </a:lnSpc>
              <a:spcBef>
                <a:spcPts val="500"/>
              </a:spcBef>
              <a:buFont typeface="Wingdings" panose="05000000000000000000" pitchFamily="2" charset="2"/>
              <a:buChar char="§"/>
              <a:defRPr sz="20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solidFill>
                  <a:schemeClr val="accent1"/>
                </a:solidFill>
              </a:rPr>
              <a:t>Package of proposals</a:t>
            </a:r>
          </a:p>
          <a:p>
            <a:pPr marL="285750" indent="-285750">
              <a:buFont typeface="Arial" panose="020B0604020202020204" pitchFamily="34" charset="0"/>
              <a:buChar char="•"/>
            </a:pPr>
            <a:r>
              <a:rPr lang="en-GB" sz="1800"/>
              <a:t>A package of improved disclosure requirements in IFRS 3 </a:t>
            </a:r>
            <a:r>
              <a:rPr lang="en-GB" sz="1800" i="1"/>
              <a:t>Business Combinations</a:t>
            </a:r>
          </a:p>
          <a:p>
            <a:pPr marL="285750" indent="-285750">
              <a:buFont typeface="Arial" panose="020B0604020202020204" pitchFamily="34" charset="0"/>
              <a:buChar char="•"/>
            </a:pPr>
            <a:r>
              <a:rPr lang="en-GB" sz="1800"/>
              <a:t>Changes to the impairment test of cash-generating units containing goodwill in IAS 36 </a:t>
            </a:r>
            <a:r>
              <a:rPr lang="en-GB" sz="1800" i="1"/>
              <a:t>Impairment of Assets</a:t>
            </a:r>
          </a:p>
        </p:txBody>
      </p:sp>
      <p:sp>
        <p:nvSpPr>
          <p:cNvPr id="6" name="Text Placeholder 4">
            <a:extLst>
              <a:ext uri="{FF2B5EF4-FFF2-40B4-BE49-F238E27FC236}">
                <a16:creationId xmlns:a16="http://schemas.microsoft.com/office/drawing/2014/main" id="{A88760B1-C779-24BC-8413-B047F6BA7F2C}"/>
              </a:ext>
            </a:extLst>
          </p:cNvPr>
          <p:cNvSpPr txBox="1">
            <a:spLocks/>
          </p:cNvSpPr>
          <p:nvPr/>
        </p:nvSpPr>
        <p:spPr>
          <a:xfrm>
            <a:off x="8088415" y="2303203"/>
            <a:ext cx="3119333" cy="350118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2pPr>
            <a:lvl3pPr marL="541338" indent="-254000" algn="l" defTabSz="914400" rtl="0" eaLnBrk="1" latinLnBrk="0" hangingPunct="1">
              <a:lnSpc>
                <a:spcPct val="100000"/>
              </a:lnSpc>
              <a:spcBef>
                <a:spcPts val="500"/>
              </a:spcBef>
              <a:buFont typeface="Wingdings" panose="05000000000000000000" pitchFamily="2" charset="2"/>
              <a:buChar char="§"/>
              <a:defRPr sz="20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solidFill>
                  <a:schemeClr val="accent2"/>
                </a:solidFill>
              </a:rPr>
              <a:t>Comment period</a:t>
            </a:r>
          </a:p>
          <a:p>
            <a:pPr marL="285750" indent="-285750">
              <a:buFont typeface="Arial" panose="020B0604020202020204" pitchFamily="34" charset="0"/>
              <a:buChar char="•"/>
            </a:pPr>
            <a:r>
              <a:rPr lang="en-GB" sz="1800"/>
              <a:t>Comments requested by 15 July 2024</a:t>
            </a:r>
          </a:p>
        </p:txBody>
      </p:sp>
      <p:sp>
        <p:nvSpPr>
          <p:cNvPr id="7" name="TextBox 6">
            <a:extLst>
              <a:ext uri="{FF2B5EF4-FFF2-40B4-BE49-F238E27FC236}">
                <a16:creationId xmlns:a16="http://schemas.microsoft.com/office/drawing/2014/main" id="{9F9E37C4-B9EC-C1BC-D088-FDA418EA748F}"/>
              </a:ext>
            </a:extLst>
          </p:cNvPr>
          <p:cNvSpPr txBox="1"/>
          <p:nvPr/>
        </p:nvSpPr>
        <p:spPr>
          <a:xfrm>
            <a:off x="923264" y="5774951"/>
            <a:ext cx="10249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chemeClr val="accent2"/>
                </a:solidFill>
                <a:latin typeface="Arial" panose="020B0604020202020204" pitchFamily="34" charset="0"/>
                <a:cs typeface="Arial" panose="020B0604020202020204" pitchFamily="34" charset="0"/>
              </a:rPr>
              <a:t>Better information for better decisions </a:t>
            </a:r>
          </a:p>
          <a:p>
            <a:r>
              <a:rPr lang="en-GB">
                <a:latin typeface="Arial" panose="020B0604020202020204" pitchFamily="34" charset="0"/>
                <a:cs typeface="Arial" panose="020B0604020202020204" pitchFamily="34" charset="0"/>
              </a:rPr>
              <a:t>– increases transparency and usefulness of information</a:t>
            </a:r>
          </a:p>
        </p:txBody>
      </p:sp>
    </p:spTree>
    <p:extLst>
      <p:ext uri="{BB962C8B-B14F-4D97-AF65-F5344CB8AC3E}">
        <p14:creationId xmlns:p14="http://schemas.microsoft.com/office/powerpoint/2010/main" val="31672928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2">
            <a:extLst>
              <a:ext uri="{FF2B5EF4-FFF2-40B4-BE49-F238E27FC236}">
                <a16:creationId xmlns:a16="http://schemas.microsoft.com/office/drawing/2014/main" id="{48E1DC76-0140-7336-E3E5-D9489EFE68BF}"/>
              </a:ext>
            </a:extLst>
          </p:cNvPr>
          <p:cNvSpPr txBox="1">
            <a:spLocks/>
          </p:cNvSpPr>
          <p:nvPr/>
        </p:nvSpPr>
        <p:spPr>
          <a:xfrm>
            <a:off x="-815975" y="358775"/>
            <a:ext cx="7056438" cy="504825"/>
          </a:xfrm>
          <a:prstGeom prst="rect">
            <a:avLst/>
          </a:prstGeom>
        </p:spPr>
        <p:txBody>
          <a:bodyPr/>
          <a:lstStyle>
            <a:lvl1pPr algn="ctr" defTabSz="457189" rtl="0" eaLnBrk="1" latinLnBrk="0" hangingPunct="1">
              <a:lnSpc>
                <a:spcPct val="90000"/>
              </a:lnSpc>
              <a:spcBef>
                <a:spcPct val="0"/>
              </a:spcBef>
              <a:buNone/>
              <a:defRPr sz="3200" kern="1200" cap="all" baseline="0">
                <a:solidFill>
                  <a:schemeClr val="tx1"/>
                </a:solidFill>
                <a:latin typeface="+mj-lt"/>
                <a:ea typeface="+mj-ea"/>
                <a:cs typeface="+mj-cs"/>
              </a:defRPr>
            </a:lvl1pPr>
          </a:lstStyle>
          <a:p>
            <a:pPr marL="0" marR="0" lvl="0" indent="0" algn="ctr" defTabSz="457189" rtl="0" eaLnBrk="1" fontAlgn="auto" latinLnBrk="0" hangingPunct="1">
              <a:lnSpc>
                <a:spcPct val="90000"/>
              </a:lnSpc>
              <a:spcBef>
                <a:spcPct val="0"/>
              </a:spcBef>
              <a:spcAft>
                <a:spcPts val="0"/>
              </a:spcAft>
              <a:buClrTx/>
              <a:buSzTx/>
              <a:buFontTx/>
              <a:buNone/>
              <a:tabLst/>
              <a:defRPr/>
            </a:pPr>
            <a:r>
              <a:rPr kumimoji="0" lang="en-US" sz="2200" b="0" i="0" u="none" strike="noStrike" kern="1200" cap="all" spc="200" normalizeH="0" baseline="0" noProof="0" dirty="0">
                <a:ln>
                  <a:noFill/>
                </a:ln>
                <a:solidFill>
                  <a:srgbClr val="000000"/>
                </a:solidFill>
                <a:effectLst/>
                <a:uLnTx/>
                <a:uFillTx/>
                <a:latin typeface="Arial"/>
                <a:ea typeface="Arial"/>
                <a:cs typeface="Arial"/>
              </a:rPr>
              <a:t>An Acquisition example (3)</a:t>
            </a:r>
          </a:p>
        </p:txBody>
      </p:sp>
      <p:sp>
        <p:nvSpPr>
          <p:cNvPr id="3" name="textruta 2">
            <a:extLst>
              <a:ext uri="{FF2B5EF4-FFF2-40B4-BE49-F238E27FC236}">
                <a16:creationId xmlns:a16="http://schemas.microsoft.com/office/drawing/2014/main" id="{ACA9E414-228B-622A-8430-10D01FAA898A}"/>
              </a:ext>
            </a:extLst>
          </p:cNvPr>
          <p:cNvSpPr txBox="1"/>
          <p:nvPr/>
        </p:nvSpPr>
        <p:spPr>
          <a:xfrm>
            <a:off x="3216275" y="1103313"/>
            <a:ext cx="1511300" cy="1323975"/>
          </a:xfrm>
          <a:prstGeom prst="rect">
            <a:avLst/>
          </a:prstGeom>
          <a:noFill/>
          <a:ln>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Vonage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(CGU)</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4" name="textruta 3">
            <a:extLst>
              <a:ext uri="{FF2B5EF4-FFF2-40B4-BE49-F238E27FC236}">
                <a16:creationId xmlns:a16="http://schemas.microsoft.com/office/drawing/2014/main" id="{C6440ABB-6666-DC35-B4D7-69D653774117}"/>
              </a:ext>
            </a:extLst>
          </p:cNvPr>
          <p:cNvSpPr txBox="1"/>
          <p:nvPr/>
        </p:nvSpPr>
        <p:spPr>
          <a:xfrm>
            <a:off x="3216275" y="2746375"/>
            <a:ext cx="1511300" cy="1322388"/>
          </a:xfrm>
          <a:prstGeom prst="rect">
            <a:avLst/>
          </a:prstGeom>
          <a:noFill/>
          <a:ln>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Vonage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(acquiree)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5" name="textruta 4">
            <a:extLst>
              <a:ext uri="{FF2B5EF4-FFF2-40B4-BE49-F238E27FC236}">
                <a16:creationId xmlns:a16="http://schemas.microsoft.com/office/drawing/2014/main" id="{B7504ADD-A097-26A3-78E5-DE0F51915F2F}"/>
              </a:ext>
            </a:extLst>
          </p:cNvPr>
          <p:cNvSpPr txBox="1"/>
          <p:nvPr/>
        </p:nvSpPr>
        <p:spPr>
          <a:xfrm>
            <a:off x="982663" y="2728913"/>
            <a:ext cx="1512887" cy="1322387"/>
          </a:xfrm>
          <a:prstGeom prst="rect">
            <a:avLst/>
          </a:prstGeom>
          <a:noFill/>
          <a:ln>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Vonage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(acquiree)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cxnSp>
        <p:nvCxnSpPr>
          <p:cNvPr id="6" name="Rak pilkoppling 5">
            <a:extLst>
              <a:ext uri="{FF2B5EF4-FFF2-40B4-BE49-F238E27FC236}">
                <a16:creationId xmlns:a16="http://schemas.microsoft.com/office/drawing/2014/main" id="{D95022C9-3946-BBD7-DF1D-F99B653C3F14}"/>
              </a:ext>
            </a:extLst>
          </p:cNvPr>
          <p:cNvCxnSpPr>
            <a:cxnSpLocks/>
          </p:cNvCxnSpPr>
          <p:nvPr/>
        </p:nvCxnSpPr>
        <p:spPr>
          <a:xfrm>
            <a:off x="773113" y="4181475"/>
            <a:ext cx="769937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textruta 6">
            <a:extLst>
              <a:ext uri="{FF2B5EF4-FFF2-40B4-BE49-F238E27FC236}">
                <a16:creationId xmlns:a16="http://schemas.microsoft.com/office/drawing/2014/main" id="{6C0EF58C-69B5-D438-C68F-3BF5CAEEEA62}"/>
              </a:ext>
            </a:extLst>
          </p:cNvPr>
          <p:cNvSpPr txBox="1"/>
          <p:nvPr/>
        </p:nvSpPr>
        <p:spPr>
          <a:xfrm>
            <a:off x="976313" y="4065588"/>
            <a:ext cx="1511300" cy="1322387"/>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Acquisition date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(July 2022)</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8" name="textruta 7">
            <a:extLst>
              <a:ext uri="{FF2B5EF4-FFF2-40B4-BE49-F238E27FC236}">
                <a16:creationId xmlns:a16="http://schemas.microsoft.com/office/drawing/2014/main" id="{AEDEF337-5369-178B-B816-35FFE47B6521}"/>
              </a:ext>
            </a:extLst>
          </p:cNvPr>
          <p:cNvSpPr txBox="1"/>
          <p:nvPr/>
        </p:nvSpPr>
        <p:spPr>
          <a:xfrm>
            <a:off x="3162300" y="4076700"/>
            <a:ext cx="1620838" cy="1076325"/>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Subsequent period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(31 Dec. 2022)</a:t>
            </a:r>
          </a:p>
        </p:txBody>
      </p:sp>
      <p:sp>
        <p:nvSpPr>
          <p:cNvPr id="10" name="textruta 9">
            <a:extLst>
              <a:ext uri="{FF2B5EF4-FFF2-40B4-BE49-F238E27FC236}">
                <a16:creationId xmlns:a16="http://schemas.microsoft.com/office/drawing/2014/main" id="{C11D3B32-AB3E-71C5-253D-E35A67CB5C5D}"/>
              </a:ext>
            </a:extLst>
          </p:cNvPr>
          <p:cNvSpPr txBox="1"/>
          <p:nvPr/>
        </p:nvSpPr>
        <p:spPr>
          <a:xfrm>
            <a:off x="7004050" y="4186238"/>
            <a:ext cx="4459288" cy="338137"/>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sng" strike="noStrike" kern="1200" cap="none" spc="0" normalizeH="0" baseline="0" noProof="0" dirty="0">
                <a:ln>
                  <a:noFill/>
                </a:ln>
                <a:solidFill>
                  <a:srgbClr val="000000"/>
                </a:solidFill>
                <a:effectLst/>
                <a:uLnTx/>
                <a:uFillTx/>
                <a:latin typeface="Arial"/>
                <a:ea typeface="ＭＳ Ｐゴシック" charset="0"/>
                <a:cs typeface="ＭＳ Ｐゴシック" charset="0"/>
              </a:rPr>
              <a:t>Goodwill impairment test 31 Dec. 2023</a:t>
            </a:r>
          </a:p>
        </p:txBody>
      </p:sp>
      <p:sp>
        <p:nvSpPr>
          <p:cNvPr id="34" name="textruta 33">
            <a:extLst>
              <a:ext uri="{FF2B5EF4-FFF2-40B4-BE49-F238E27FC236}">
                <a16:creationId xmlns:a16="http://schemas.microsoft.com/office/drawing/2014/main" id="{6FF062E4-B19B-4F2D-3064-09722F8A7EE7}"/>
              </a:ext>
            </a:extLst>
          </p:cNvPr>
          <p:cNvSpPr txBox="1"/>
          <p:nvPr/>
        </p:nvSpPr>
        <p:spPr>
          <a:xfrm>
            <a:off x="334963" y="5270500"/>
            <a:ext cx="6769100" cy="1323975"/>
          </a:xfrm>
          <a:prstGeom prst="rect">
            <a:avLst/>
          </a:prstGeom>
          <a:solidFill>
            <a:srgbClr val="FFFF00"/>
          </a:solidFill>
          <a:ln>
            <a:solidFill>
              <a:schemeClr val="tx1"/>
            </a:solidFill>
          </a:ln>
        </p:spPr>
        <p:txBody>
          <a:bodyPr>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The acquiree and the CGU are the same.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The impairment test will serve the purpose of evaluating the success of the acquisition, but even when the acquiree and the CGU are the same, the design of the impairment test creates headroom.</a:t>
            </a:r>
          </a:p>
        </p:txBody>
      </p:sp>
      <p:pic>
        <p:nvPicPr>
          <p:cNvPr id="15" name="Bildobjekt 14">
            <a:extLst>
              <a:ext uri="{FF2B5EF4-FFF2-40B4-BE49-F238E27FC236}">
                <a16:creationId xmlns:a16="http://schemas.microsoft.com/office/drawing/2014/main" id="{DFC0662C-4BE1-1DFE-C87A-DC669CD2A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425" y="1223963"/>
            <a:ext cx="45354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Bildobjekt 18">
            <a:extLst>
              <a:ext uri="{FF2B5EF4-FFF2-40B4-BE49-F238E27FC236}">
                <a16:creationId xmlns:a16="http://schemas.microsoft.com/office/drawing/2014/main" id="{942769AF-7B65-AA72-53C2-17963DB79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150" y="557213"/>
            <a:ext cx="19335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ruta 35">
            <a:extLst>
              <a:ext uri="{FF2B5EF4-FFF2-40B4-BE49-F238E27FC236}">
                <a16:creationId xmlns:a16="http://schemas.microsoft.com/office/drawing/2014/main" id="{9C31DA9D-CFF1-11C2-5E9C-FF8B383362C4}"/>
              </a:ext>
            </a:extLst>
          </p:cNvPr>
          <p:cNvSpPr txBox="1"/>
          <p:nvPr/>
        </p:nvSpPr>
        <p:spPr>
          <a:xfrm>
            <a:off x="5375275" y="4084638"/>
            <a:ext cx="1620838" cy="1077912"/>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Subsequent period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(30 Sep. 2023)</a:t>
            </a:r>
          </a:p>
        </p:txBody>
      </p:sp>
      <p:sp>
        <p:nvSpPr>
          <p:cNvPr id="37" name="textruta 36">
            <a:extLst>
              <a:ext uri="{FF2B5EF4-FFF2-40B4-BE49-F238E27FC236}">
                <a16:creationId xmlns:a16="http://schemas.microsoft.com/office/drawing/2014/main" id="{0A89CE55-0586-5033-7947-2112E8615ECB}"/>
              </a:ext>
            </a:extLst>
          </p:cNvPr>
          <p:cNvSpPr txBox="1"/>
          <p:nvPr/>
        </p:nvSpPr>
        <p:spPr>
          <a:xfrm>
            <a:off x="5456238" y="2755900"/>
            <a:ext cx="1512887" cy="1322388"/>
          </a:xfrm>
          <a:prstGeom prst="rect">
            <a:avLst/>
          </a:prstGeom>
          <a:noFill/>
          <a:ln>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Vonage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(acquiree)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38" name="textruta 37">
            <a:extLst>
              <a:ext uri="{FF2B5EF4-FFF2-40B4-BE49-F238E27FC236}">
                <a16:creationId xmlns:a16="http://schemas.microsoft.com/office/drawing/2014/main" id="{AEB41406-465C-7351-6BA6-ECDDF368B6FE}"/>
              </a:ext>
            </a:extLst>
          </p:cNvPr>
          <p:cNvSpPr txBox="1"/>
          <p:nvPr/>
        </p:nvSpPr>
        <p:spPr>
          <a:xfrm>
            <a:off x="5456238" y="1106488"/>
            <a:ext cx="1512887" cy="1323975"/>
          </a:xfrm>
          <a:prstGeom prst="rect">
            <a:avLst/>
          </a:prstGeom>
          <a:noFill/>
          <a:ln>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Vonage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(CGU)</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41" name="textruta 40">
            <a:extLst>
              <a:ext uri="{FF2B5EF4-FFF2-40B4-BE49-F238E27FC236}">
                <a16:creationId xmlns:a16="http://schemas.microsoft.com/office/drawing/2014/main" id="{26FC28F0-FE8D-6091-FBE8-BDC46F40E716}"/>
              </a:ext>
            </a:extLst>
          </p:cNvPr>
          <p:cNvSpPr txBox="1"/>
          <p:nvPr/>
        </p:nvSpPr>
        <p:spPr>
          <a:xfrm>
            <a:off x="8832850" y="2154238"/>
            <a:ext cx="3167063" cy="1816100"/>
          </a:xfrm>
          <a:prstGeom prst="rect">
            <a:avLst/>
          </a:prstGeom>
          <a:noFill/>
          <a:ln>
            <a:solidFill>
              <a:schemeClr val="tx1"/>
            </a:solid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‘The impairment is a consequence of the significant drop in the market capitalization of Vonage’s publicly traded peers, increased interest rates and overall slowdown in Vonage’s core markets.’</a:t>
            </a:r>
          </a:p>
        </p:txBody>
      </p:sp>
      <p:sp>
        <p:nvSpPr>
          <p:cNvPr id="45" name="textruta 44">
            <a:extLst>
              <a:ext uri="{FF2B5EF4-FFF2-40B4-BE49-F238E27FC236}">
                <a16:creationId xmlns:a16="http://schemas.microsoft.com/office/drawing/2014/main" id="{0D6A44F8-2520-15AD-06A6-092B89C8810B}"/>
              </a:ext>
            </a:extLst>
          </p:cNvPr>
          <p:cNvSpPr txBox="1"/>
          <p:nvPr/>
        </p:nvSpPr>
        <p:spPr>
          <a:xfrm>
            <a:off x="7373959" y="4479287"/>
            <a:ext cx="4571700" cy="2308324"/>
          </a:xfrm>
          <a:prstGeom prst="rect">
            <a:avLst/>
          </a:prstGeom>
          <a:solidFill>
            <a:schemeClr val="bg1"/>
          </a:solidFill>
          <a:ln>
            <a:solidFill>
              <a:schemeClr val="tx1"/>
            </a:solid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There are no reasonably possible changes that would lead to the carrying value not being recoverable for any CGU, except for Vonage. The recoverable amount of CGU Vonage exceeds the carrying amount by SEK 1.1 billion. This CGU was written down to its recoverable amount in Q3 2023. </a:t>
            </a:r>
            <a:r>
              <a:rPr kumimoji="0" lang="en-US" sz="1600" b="0" i="0" u="none" strike="noStrike" kern="1200" cap="none" spc="0" normalizeH="0" baseline="0" noProof="0" dirty="0">
                <a:ln>
                  <a:noFill/>
                </a:ln>
                <a:solidFill>
                  <a:srgbClr val="000000"/>
                </a:solidFill>
                <a:effectLst/>
                <a:highlight>
                  <a:srgbClr val="FFFF00"/>
                </a:highlight>
                <a:uLnTx/>
                <a:uFillTx/>
                <a:latin typeface="Arial"/>
                <a:ea typeface="ＭＳ Ｐゴシック" charset="0"/>
                <a:cs typeface="ＭＳ Ｐゴシック" charset="0"/>
              </a:rPr>
              <a:t>The current head room comes mainly from the amortization of intangible assets since the </a:t>
            </a:r>
            <a:r>
              <a:rPr kumimoji="0" lang="sv-SE" sz="1600" b="0" i="0" u="none" strike="noStrike" kern="1200" cap="none" spc="0" normalizeH="0" baseline="0" noProof="0" dirty="0" err="1">
                <a:ln>
                  <a:noFill/>
                </a:ln>
                <a:solidFill>
                  <a:srgbClr val="000000"/>
                </a:solidFill>
                <a:effectLst/>
                <a:highlight>
                  <a:srgbClr val="FFFF00"/>
                </a:highlight>
                <a:uLnTx/>
                <a:uFillTx/>
                <a:latin typeface="Arial"/>
                <a:ea typeface="ＭＳ Ｐゴシック" charset="0"/>
                <a:cs typeface="ＭＳ Ｐゴシック" charset="0"/>
              </a:rPr>
              <a:t>write</a:t>
            </a:r>
            <a:r>
              <a:rPr kumimoji="0" lang="sv-SE" sz="1600" b="0" i="0" u="none" strike="noStrike" kern="1200" cap="none" spc="0" normalizeH="0" baseline="0" noProof="0" dirty="0">
                <a:ln>
                  <a:noFill/>
                </a:ln>
                <a:solidFill>
                  <a:srgbClr val="000000"/>
                </a:solidFill>
                <a:effectLst/>
                <a:highlight>
                  <a:srgbClr val="FFFF00"/>
                </a:highlight>
                <a:uLnTx/>
                <a:uFillTx/>
                <a:latin typeface="Arial"/>
                <a:ea typeface="ＭＳ Ｐゴシック" charset="0"/>
                <a:cs typeface="ＭＳ Ｐゴシック" charset="0"/>
              </a:rPr>
              <a:t>-down.</a:t>
            </a:r>
          </a:p>
        </p:txBody>
      </p:sp>
      <p:cxnSp>
        <p:nvCxnSpPr>
          <p:cNvPr id="46" name="Rak koppling 45">
            <a:extLst>
              <a:ext uri="{FF2B5EF4-FFF2-40B4-BE49-F238E27FC236}">
                <a16:creationId xmlns:a16="http://schemas.microsoft.com/office/drawing/2014/main" id="{A95937DD-3FD9-7243-CBB8-BD82019FBC57}"/>
              </a:ext>
            </a:extLst>
          </p:cNvPr>
          <p:cNvCxnSpPr>
            <a:cxnSpLocks/>
            <a:stCxn id="3" idx="2"/>
          </p:cNvCxnSpPr>
          <p:nvPr/>
        </p:nvCxnSpPr>
        <p:spPr>
          <a:xfrm>
            <a:off x="3971925" y="2427288"/>
            <a:ext cx="0" cy="3190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Rak koppling 47">
            <a:extLst>
              <a:ext uri="{FF2B5EF4-FFF2-40B4-BE49-F238E27FC236}">
                <a16:creationId xmlns:a16="http://schemas.microsoft.com/office/drawing/2014/main" id="{343A55F3-7FF3-6A49-00DD-0D6C69DC6146}"/>
              </a:ext>
            </a:extLst>
          </p:cNvPr>
          <p:cNvCxnSpPr>
            <a:cxnSpLocks/>
          </p:cNvCxnSpPr>
          <p:nvPr/>
        </p:nvCxnSpPr>
        <p:spPr>
          <a:xfrm>
            <a:off x="6240463" y="2427288"/>
            <a:ext cx="0" cy="319087"/>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4" grpId="0" animBg="1"/>
      <p:bldP spid="4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Bildobjekt 2">
            <a:extLst>
              <a:ext uri="{FF2B5EF4-FFF2-40B4-BE49-F238E27FC236}">
                <a16:creationId xmlns:a16="http://schemas.microsoft.com/office/drawing/2014/main" id="{5BE604FC-6154-9A75-AFD3-759D44875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10248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Bildobjekt 4">
            <a:extLst>
              <a:ext uri="{FF2B5EF4-FFF2-40B4-BE49-F238E27FC236}">
                <a16:creationId xmlns:a16="http://schemas.microsoft.com/office/drawing/2014/main" id="{4D768670-938F-5D65-9809-1262CE712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6775" y="3141663"/>
            <a:ext cx="27336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F8512D9-673B-4F8C-49D8-770FCC3B60B2}"/>
              </a:ext>
            </a:extLst>
          </p:cNvPr>
          <p:cNvSpPr>
            <a:spLocks noGrp="1"/>
          </p:cNvSpPr>
          <p:nvPr>
            <p:ph type="title"/>
          </p:nvPr>
        </p:nvSpPr>
        <p:spPr>
          <a:xfrm>
            <a:off x="227013" y="211138"/>
            <a:ext cx="4213225" cy="504825"/>
          </a:xfrm>
        </p:spPr>
        <p:txBody>
          <a:bodyPr>
            <a:noAutofit/>
          </a:bodyPr>
          <a:lstStyle/>
          <a:p>
            <a:pPr defTabSz="457189" eaLnBrk="1" fontAlgn="auto" hangingPunct="1">
              <a:spcAft>
                <a:spcPts val="0"/>
              </a:spcAft>
              <a:defRPr/>
            </a:pPr>
            <a:r>
              <a:rPr lang="en-US" sz="2200" spc="200" dirty="0">
                <a:ea typeface="Arial"/>
                <a:cs typeface="Arial"/>
              </a:rPr>
              <a:t>A common situation</a:t>
            </a:r>
          </a:p>
        </p:txBody>
      </p:sp>
      <p:cxnSp>
        <p:nvCxnSpPr>
          <p:cNvPr id="5" name="Rak pilkoppling 4">
            <a:extLst>
              <a:ext uri="{FF2B5EF4-FFF2-40B4-BE49-F238E27FC236}">
                <a16:creationId xmlns:a16="http://schemas.microsoft.com/office/drawing/2014/main" id="{A6D27E74-8F37-D0D4-36C0-2F31BA7A2E48}"/>
              </a:ext>
            </a:extLst>
          </p:cNvPr>
          <p:cNvCxnSpPr>
            <a:cxnSpLocks/>
          </p:cNvCxnSpPr>
          <p:nvPr/>
        </p:nvCxnSpPr>
        <p:spPr>
          <a:xfrm>
            <a:off x="736600" y="4835525"/>
            <a:ext cx="528796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 name="textruta 5">
            <a:extLst>
              <a:ext uri="{FF2B5EF4-FFF2-40B4-BE49-F238E27FC236}">
                <a16:creationId xmlns:a16="http://schemas.microsoft.com/office/drawing/2014/main" id="{F93158B3-7467-64E1-F1C5-29612B95BF2D}"/>
              </a:ext>
            </a:extLst>
          </p:cNvPr>
          <p:cNvSpPr txBox="1"/>
          <p:nvPr/>
        </p:nvSpPr>
        <p:spPr>
          <a:xfrm>
            <a:off x="1049338" y="3859213"/>
            <a:ext cx="1512887" cy="831850"/>
          </a:xfrm>
          <a:prstGeom prst="rect">
            <a:avLst/>
          </a:prstGeom>
          <a:noFill/>
          <a:ln>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Acquiree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7" name="textruta 6">
            <a:extLst>
              <a:ext uri="{FF2B5EF4-FFF2-40B4-BE49-F238E27FC236}">
                <a16:creationId xmlns:a16="http://schemas.microsoft.com/office/drawing/2014/main" id="{03DE4EFA-E4E7-0FE1-A596-0F67AEC8D646}"/>
              </a:ext>
            </a:extLst>
          </p:cNvPr>
          <p:cNvSpPr txBox="1"/>
          <p:nvPr/>
        </p:nvSpPr>
        <p:spPr>
          <a:xfrm>
            <a:off x="982663" y="4897438"/>
            <a:ext cx="1512887" cy="585787"/>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Acquisition date</a:t>
            </a:r>
          </a:p>
        </p:txBody>
      </p:sp>
      <p:sp>
        <p:nvSpPr>
          <p:cNvPr id="8" name="textruta 7">
            <a:extLst>
              <a:ext uri="{FF2B5EF4-FFF2-40B4-BE49-F238E27FC236}">
                <a16:creationId xmlns:a16="http://schemas.microsoft.com/office/drawing/2014/main" id="{C77336A9-C249-63B7-C3B6-E9B721116AC5}"/>
              </a:ext>
            </a:extLst>
          </p:cNvPr>
          <p:cNvSpPr txBox="1"/>
          <p:nvPr/>
        </p:nvSpPr>
        <p:spPr>
          <a:xfrm>
            <a:off x="3370263" y="4881563"/>
            <a:ext cx="1620837" cy="585787"/>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Subsequent period</a:t>
            </a:r>
          </a:p>
        </p:txBody>
      </p:sp>
      <p:sp>
        <p:nvSpPr>
          <p:cNvPr id="9" name="textruta 8">
            <a:extLst>
              <a:ext uri="{FF2B5EF4-FFF2-40B4-BE49-F238E27FC236}">
                <a16:creationId xmlns:a16="http://schemas.microsoft.com/office/drawing/2014/main" id="{EEBB9A6B-330C-7F47-FD85-CF69FB71E349}"/>
              </a:ext>
            </a:extLst>
          </p:cNvPr>
          <p:cNvSpPr txBox="1"/>
          <p:nvPr/>
        </p:nvSpPr>
        <p:spPr>
          <a:xfrm>
            <a:off x="6589713" y="2528888"/>
            <a:ext cx="5256212" cy="830262"/>
          </a:xfrm>
          <a:prstGeom prst="rect">
            <a:avLst/>
          </a:prstGeom>
          <a:noFill/>
          <a:ln>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The acquiree is integrated into one or more CGUs with pre-existing internally generated goodwill (pre-acquisition headroom)</a:t>
            </a:r>
          </a:p>
        </p:txBody>
      </p:sp>
      <p:sp>
        <p:nvSpPr>
          <p:cNvPr id="21" name="textruta 20">
            <a:extLst>
              <a:ext uri="{FF2B5EF4-FFF2-40B4-BE49-F238E27FC236}">
                <a16:creationId xmlns:a16="http://schemas.microsoft.com/office/drawing/2014/main" id="{53786D40-1694-3BDE-9F22-37DB55A805B8}"/>
              </a:ext>
            </a:extLst>
          </p:cNvPr>
          <p:cNvSpPr txBox="1"/>
          <p:nvPr/>
        </p:nvSpPr>
        <p:spPr>
          <a:xfrm>
            <a:off x="3370263" y="3835400"/>
            <a:ext cx="1512887" cy="830263"/>
          </a:xfrm>
          <a:prstGeom prst="rect">
            <a:avLst/>
          </a:prstGeom>
          <a:noFill/>
          <a:ln>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Acquiree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22" name="textruta 21">
            <a:extLst>
              <a:ext uri="{FF2B5EF4-FFF2-40B4-BE49-F238E27FC236}">
                <a16:creationId xmlns:a16="http://schemas.microsoft.com/office/drawing/2014/main" id="{53106179-5D57-FC90-DACE-E1129DBD9B48}"/>
              </a:ext>
            </a:extLst>
          </p:cNvPr>
          <p:cNvSpPr txBox="1"/>
          <p:nvPr/>
        </p:nvSpPr>
        <p:spPr>
          <a:xfrm>
            <a:off x="3370263" y="2528888"/>
            <a:ext cx="1512887" cy="830262"/>
          </a:xfrm>
          <a:prstGeom prst="rect">
            <a:avLst/>
          </a:prstGeom>
          <a:noFill/>
          <a:ln>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CGU</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24" name="textruta 23">
            <a:extLst>
              <a:ext uri="{FF2B5EF4-FFF2-40B4-BE49-F238E27FC236}">
                <a16:creationId xmlns:a16="http://schemas.microsoft.com/office/drawing/2014/main" id="{24D65BCA-4C0B-9DCE-437F-7EE9E3694C49}"/>
              </a:ext>
            </a:extLst>
          </p:cNvPr>
          <p:cNvSpPr txBox="1"/>
          <p:nvPr/>
        </p:nvSpPr>
        <p:spPr>
          <a:xfrm>
            <a:off x="3379788" y="974725"/>
            <a:ext cx="1512887" cy="1077913"/>
          </a:xfrm>
          <a:prstGeom prst="rect">
            <a:avLst/>
          </a:prstGeom>
          <a:noFill/>
          <a:ln>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Operating segment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25" name="textruta 24">
            <a:extLst>
              <a:ext uri="{FF2B5EF4-FFF2-40B4-BE49-F238E27FC236}">
                <a16:creationId xmlns:a16="http://schemas.microsoft.com/office/drawing/2014/main" id="{A43F6D9A-8CF6-C870-F818-1454C96D8654}"/>
              </a:ext>
            </a:extLst>
          </p:cNvPr>
          <p:cNvSpPr txBox="1"/>
          <p:nvPr/>
        </p:nvSpPr>
        <p:spPr>
          <a:xfrm>
            <a:off x="6616700" y="1222375"/>
            <a:ext cx="4392613" cy="830263"/>
          </a:xfrm>
          <a:prstGeom prst="rect">
            <a:avLst/>
          </a:prstGeom>
          <a:noFill/>
          <a:ln>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Entities may be aggregated so that operating segments become the CGUs (or group of CGUs) subject to impairment tests</a:t>
            </a:r>
          </a:p>
        </p:txBody>
      </p:sp>
      <p:cxnSp>
        <p:nvCxnSpPr>
          <p:cNvPr id="27" name="Rak koppling 26">
            <a:extLst>
              <a:ext uri="{FF2B5EF4-FFF2-40B4-BE49-F238E27FC236}">
                <a16:creationId xmlns:a16="http://schemas.microsoft.com/office/drawing/2014/main" id="{1D9E3CDE-542B-1C53-FBE3-0DA0087867D7}"/>
              </a:ext>
            </a:extLst>
          </p:cNvPr>
          <p:cNvCxnSpPr>
            <a:stCxn id="22" idx="2"/>
            <a:endCxn id="21" idx="0"/>
          </p:cNvCxnSpPr>
          <p:nvPr/>
        </p:nvCxnSpPr>
        <p:spPr>
          <a:xfrm>
            <a:off x="4125913" y="3359150"/>
            <a:ext cx="0" cy="4762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Rak koppling 27">
            <a:extLst>
              <a:ext uri="{FF2B5EF4-FFF2-40B4-BE49-F238E27FC236}">
                <a16:creationId xmlns:a16="http://schemas.microsoft.com/office/drawing/2014/main" id="{023BDD1C-988B-C334-58DE-031E9037BA06}"/>
              </a:ext>
            </a:extLst>
          </p:cNvPr>
          <p:cNvCxnSpPr/>
          <p:nvPr/>
        </p:nvCxnSpPr>
        <p:spPr>
          <a:xfrm>
            <a:off x="4125913" y="2052638"/>
            <a:ext cx="0" cy="476250"/>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ruta 28">
            <a:extLst>
              <a:ext uri="{FF2B5EF4-FFF2-40B4-BE49-F238E27FC236}">
                <a16:creationId xmlns:a16="http://schemas.microsoft.com/office/drawing/2014/main" id="{189A1B67-B2A5-5B14-3E6F-BAE1A564F0EF}"/>
              </a:ext>
            </a:extLst>
          </p:cNvPr>
          <p:cNvSpPr txBox="1"/>
          <p:nvPr/>
        </p:nvSpPr>
        <p:spPr>
          <a:xfrm>
            <a:off x="2493963" y="3448050"/>
            <a:ext cx="1512887" cy="276225"/>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Disconnection</a:t>
            </a:r>
          </a:p>
        </p:txBody>
      </p:sp>
      <p:cxnSp>
        <p:nvCxnSpPr>
          <p:cNvPr id="30" name="Rak koppling 29">
            <a:extLst>
              <a:ext uri="{FF2B5EF4-FFF2-40B4-BE49-F238E27FC236}">
                <a16:creationId xmlns:a16="http://schemas.microsoft.com/office/drawing/2014/main" id="{A8441B67-4A21-D886-0E7E-E46F039385AD}"/>
              </a:ext>
            </a:extLst>
          </p:cNvPr>
          <p:cNvCxnSpPr>
            <a:cxnSpLocks/>
          </p:cNvCxnSpPr>
          <p:nvPr/>
        </p:nvCxnSpPr>
        <p:spPr>
          <a:xfrm>
            <a:off x="3998913" y="3432175"/>
            <a:ext cx="255587" cy="3429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Rak koppling 32">
            <a:extLst>
              <a:ext uri="{FF2B5EF4-FFF2-40B4-BE49-F238E27FC236}">
                <a16:creationId xmlns:a16="http://schemas.microsoft.com/office/drawing/2014/main" id="{2FA959E1-BAA4-CB6D-C569-204E967757B7}"/>
              </a:ext>
            </a:extLst>
          </p:cNvPr>
          <p:cNvCxnSpPr>
            <a:cxnSpLocks/>
          </p:cNvCxnSpPr>
          <p:nvPr/>
        </p:nvCxnSpPr>
        <p:spPr>
          <a:xfrm flipH="1">
            <a:off x="3998913" y="3486150"/>
            <a:ext cx="249237" cy="26193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Rak pilkoppling 35">
            <a:extLst>
              <a:ext uri="{FF2B5EF4-FFF2-40B4-BE49-F238E27FC236}">
                <a16:creationId xmlns:a16="http://schemas.microsoft.com/office/drawing/2014/main" id="{E93E58CC-BA6B-13B3-98E4-4A158FA3A522}"/>
              </a:ext>
            </a:extLst>
          </p:cNvPr>
          <p:cNvCxnSpPr>
            <a:stCxn id="9" idx="1"/>
            <a:endCxn id="22" idx="3"/>
          </p:cNvCxnSpPr>
          <p:nvPr/>
        </p:nvCxnSpPr>
        <p:spPr>
          <a:xfrm flipH="1">
            <a:off x="4883150" y="2943225"/>
            <a:ext cx="1706563"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7" name="Rak pilkoppling 36">
            <a:extLst>
              <a:ext uri="{FF2B5EF4-FFF2-40B4-BE49-F238E27FC236}">
                <a16:creationId xmlns:a16="http://schemas.microsoft.com/office/drawing/2014/main" id="{BCBAA532-3174-BFAE-D25C-199A764B14BE}"/>
              </a:ext>
            </a:extLst>
          </p:cNvPr>
          <p:cNvCxnSpPr/>
          <p:nvPr/>
        </p:nvCxnSpPr>
        <p:spPr>
          <a:xfrm flipH="1">
            <a:off x="4910138" y="1514475"/>
            <a:ext cx="1706562"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8" name="Rektangel 37">
            <a:extLst>
              <a:ext uri="{FF2B5EF4-FFF2-40B4-BE49-F238E27FC236}">
                <a16:creationId xmlns:a16="http://schemas.microsoft.com/office/drawing/2014/main" id="{D0BC7647-1599-26E9-C91A-761AB5157DF5}"/>
              </a:ext>
            </a:extLst>
          </p:cNvPr>
          <p:cNvSpPr/>
          <p:nvPr/>
        </p:nvSpPr>
        <p:spPr>
          <a:xfrm>
            <a:off x="3287713" y="900113"/>
            <a:ext cx="1595437" cy="2476500"/>
          </a:xfrm>
          <a:prstGeom prst="rect">
            <a:avLst/>
          </a:prstGeom>
          <a:solidFill>
            <a:srgbClr val="FFC000">
              <a:alpha val="10000"/>
            </a:srgb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prstClr val="white"/>
              </a:solidFill>
              <a:effectLst/>
              <a:uLnTx/>
              <a:uFillTx/>
              <a:latin typeface="Arial"/>
              <a:ea typeface="+mn-ea"/>
              <a:cs typeface="+mn-cs"/>
            </a:endParaRPr>
          </a:p>
        </p:txBody>
      </p:sp>
      <p:sp>
        <p:nvSpPr>
          <p:cNvPr id="39" name="textruta 38">
            <a:extLst>
              <a:ext uri="{FF2B5EF4-FFF2-40B4-BE49-F238E27FC236}">
                <a16:creationId xmlns:a16="http://schemas.microsoft.com/office/drawing/2014/main" id="{BC195BBC-3BE6-8163-364C-CD9FE37D558F}"/>
              </a:ext>
            </a:extLst>
          </p:cNvPr>
          <p:cNvSpPr txBox="1"/>
          <p:nvPr/>
        </p:nvSpPr>
        <p:spPr>
          <a:xfrm>
            <a:off x="6616700" y="3724275"/>
            <a:ext cx="5383213" cy="1816100"/>
          </a:xfrm>
          <a:prstGeom prst="rect">
            <a:avLst/>
          </a:prstGeom>
          <a:solidFill>
            <a:srgbClr val="FFC000"/>
          </a:solidFill>
          <a:ln>
            <a:solidFill>
              <a:schemeClr val="tx1"/>
            </a:solidFill>
          </a:ln>
        </p:spPr>
        <p:txBody>
          <a:bodyPr>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Users want to learn about whether the acquisition of the acquiree was successful, but financial information is not provided at the acquiree level.</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The valuation of the CGU according to the impairment test is disconnected from the subsequent value of the acquiree (different units, current condition).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ppt_x"/>
                                          </p:val>
                                        </p:tav>
                                        <p:tav tm="100000">
                                          <p:val>
                                            <p:strVal val="#ppt_x"/>
                                          </p:val>
                                        </p:tav>
                                      </p:tavLst>
                                    </p:anim>
                                    <p:anim calcmode="lin" valueType="num">
                                      <p:cBhvr additive="base">
                                        <p:cTn id="3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8" grpId="0" animBg="1"/>
      <p:bldP spid="3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000673-DBA9-8E87-D587-C013A102A5C7}"/>
              </a:ext>
            </a:extLst>
          </p:cNvPr>
          <p:cNvSpPr>
            <a:spLocks noGrp="1"/>
          </p:cNvSpPr>
          <p:nvPr>
            <p:ph type="title"/>
          </p:nvPr>
        </p:nvSpPr>
        <p:spPr>
          <a:xfrm>
            <a:off x="5519738" y="333375"/>
            <a:ext cx="5995987" cy="647700"/>
          </a:xfrm>
        </p:spPr>
        <p:txBody>
          <a:bodyPr/>
          <a:lstStyle/>
          <a:p>
            <a:pPr algn="l" defTabSz="457189" eaLnBrk="1" fontAlgn="auto" hangingPunct="1">
              <a:lnSpc>
                <a:spcPct val="100000"/>
              </a:lnSpc>
              <a:spcAft>
                <a:spcPts val="0"/>
              </a:spcAft>
              <a:defRPr/>
            </a:pPr>
            <a:r>
              <a:rPr lang="en-US" sz="2400" dirty="0"/>
              <a:t>A management approach</a:t>
            </a:r>
          </a:p>
        </p:txBody>
      </p:sp>
      <p:sp>
        <p:nvSpPr>
          <p:cNvPr id="5" name="Text Box 3">
            <a:extLst>
              <a:ext uri="{FF2B5EF4-FFF2-40B4-BE49-F238E27FC236}">
                <a16:creationId xmlns:a16="http://schemas.microsoft.com/office/drawing/2014/main" id="{40D9D21E-61BF-671C-20C8-DFAB092A3F11}"/>
              </a:ext>
            </a:extLst>
          </p:cNvPr>
          <p:cNvSpPr txBox="1">
            <a:spLocks noChangeArrowheads="1"/>
          </p:cNvSpPr>
          <p:nvPr/>
        </p:nvSpPr>
        <p:spPr bwMode="auto">
          <a:xfrm>
            <a:off x="4511675" y="1196975"/>
            <a:ext cx="6769100" cy="4554538"/>
          </a:xfrm>
          <a:prstGeom prst="rect">
            <a:avLst/>
          </a:prstGeom>
          <a:noFill/>
          <a:ln>
            <a:noFill/>
          </a:ln>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1" indent="0" algn="l" defTabSz="914400" rtl="0" eaLnBrk="0" fontAlgn="base" latinLnBrk="0" hangingPunct="0">
              <a:lnSpc>
                <a:spcPct val="100000"/>
              </a:lnSpc>
              <a:spcBef>
                <a:spcPct val="50000"/>
              </a:spcBef>
              <a:spcAft>
                <a:spcPts val="60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rPr>
              <a:t> The suggested solution in the ED to deal with the  disconnection between the acquired entity and entity tested for impairment is to ask management to disclose information about business combinations based on the acquiree view rather than the CGU view (i.e. maintaining the link to the goodwill recognized for the acquired entity at the acquisition date). </a:t>
            </a:r>
          </a:p>
          <a:p>
            <a:pPr marL="0" marR="0" lvl="0" indent="-112713" algn="l" defTabSz="914400" rtl="0" eaLnBrk="0" fontAlgn="base" latinLnBrk="0" hangingPunct="0">
              <a:lnSpc>
                <a:spcPct val="100000"/>
              </a:lnSpc>
              <a:spcBef>
                <a:spcPct val="50000"/>
              </a:spcBef>
              <a:spcAft>
                <a:spcPts val="60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rPr>
              <a:t>At the acquisition date, disclosures shall pertain to the </a:t>
            </a:r>
            <a:r>
              <a:rPr kumimoji="0" lang="en-GB" altLang="en-US" sz="2000" b="1"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rPr>
              <a:t>strategic rationale and expected synergies </a:t>
            </a:r>
            <a:r>
              <a:rPr kumimoji="0" lang="en-GB" altLang="en-US" sz="2000" b="0"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rPr>
              <a:t>for material business combinations and </a:t>
            </a:r>
            <a:r>
              <a:rPr kumimoji="0" lang="en-GB" altLang="en-US" sz="2000" b="1"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rPr>
              <a:t>key objectives and targets</a:t>
            </a:r>
            <a:r>
              <a:rPr kumimoji="0" lang="en-GB" altLang="en-US" sz="2000" b="0"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rPr>
              <a:t> for strategic business combinations.</a:t>
            </a:r>
          </a:p>
          <a:p>
            <a:pPr marL="0" marR="0" lvl="1" indent="0" algn="l" defTabSz="914400" rtl="0" eaLnBrk="0" fontAlgn="base" latinLnBrk="0" hangingPunct="0">
              <a:lnSpc>
                <a:spcPct val="100000"/>
              </a:lnSpc>
              <a:spcBef>
                <a:spcPct val="5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rPr>
              <a:t>During the post-acquisition period, management shall report on </a:t>
            </a:r>
            <a:r>
              <a:rPr kumimoji="0" lang="en-GB" altLang="en-US" sz="2000" b="1"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rPr>
              <a:t>performance</a:t>
            </a:r>
            <a:r>
              <a:rPr kumimoji="0" lang="en-GB" altLang="en-US" sz="2000" b="0"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rPr>
              <a:t> (statement and actuals).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a:extLst>
              <a:ext uri="{FF2B5EF4-FFF2-40B4-BE49-F238E27FC236}">
                <a16:creationId xmlns:a16="http://schemas.microsoft.com/office/drawing/2014/main" id="{703812B6-1568-4ACB-ECC4-4144CFCA5F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15888"/>
            <a:ext cx="2398712" cy="1133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347" name="Picture 2">
            <a:extLst>
              <a:ext uri="{FF2B5EF4-FFF2-40B4-BE49-F238E27FC236}">
                <a16:creationId xmlns:a16="http://schemas.microsoft.com/office/drawing/2014/main" id="{839897D3-0D1D-2194-8A68-3B39738E7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050" y="260350"/>
            <a:ext cx="77533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3">
            <a:extLst>
              <a:ext uri="{FF2B5EF4-FFF2-40B4-BE49-F238E27FC236}">
                <a16:creationId xmlns:a16="http://schemas.microsoft.com/office/drawing/2014/main" id="{EBF6B8A6-D0EF-BAFD-A2A9-E42F3A0944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513" y="1700213"/>
            <a:ext cx="6581775"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B77EED8-EFF1-875D-BC45-35B3C3891491}"/>
              </a:ext>
            </a:extLst>
          </p:cNvPr>
          <p:cNvSpPr txBox="1"/>
          <p:nvPr/>
        </p:nvSpPr>
        <p:spPr>
          <a:xfrm>
            <a:off x="1390650" y="1574800"/>
            <a:ext cx="1512888" cy="584200"/>
          </a:xfrm>
          <a:prstGeom prst="rect">
            <a:avLst/>
          </a:prstGeom>
          <a:solidFill>
            <a:schemeClr val="bg1"/>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 high-level principle</a:t>
            </a:r>
          </a:p>
        </p:txBody>
      </p:sp>
      <p:sp>
        <p:nvSpPr>
          <p:cNvPr id="6" name="Oval 5">
            <a:extLst>
              <a:ext uri="{FF2B5EF4-FFF2-40B4-BE49-F238E27FC236}">
                <a16:creationId xmlns:a16="http://schemas.microsoft.com/office/drawing/2014/main" id="{3431569A-D0CB-50DE-FC20-BDA76452FE95}"/>
              </a:ext>
            </a:extLst>
          </p:cNvPr>
          <p:cNvSpPr/>
          <p:nvPr/>
        </p:nvSpPr>
        <p:spPr>
          <a:xfrm>
            <a:off x="1390650" y="1503363"/>
            <a:ext cx="1490663" cy="727075"/>
          </a:xfrm>
          <a:prstGeom prst="ellipse">
            <a:avLst/>
          </a:prstGeom>
          <a:solidFill>
            <a:srgbClr val="FFC000">
              <a:alpha val="2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7" name="Straight Arrow Connector 6">
            <a:extLst>
              <a:ext uri="{FF2B5EF4-FFF2-40B4-BE49-F238E27FC236}">
                <a16:creationId xmlns:a16="http://schemas.microsoft.com/office/drawing/2014/main" id="{4A8672BC-E9AC-DB5A-4856-5892C40EB0B8}"/>
              </a:ext>
            </a:extLst>
          </p:cNvPr>
          <p:cNvCxnSpPr/>
          <p:nvPr/>
        </p:nvCxnSpPr>
        <p:spPr>
          <a:xfrm flipV="1">
            <a:off x="2832100" y="1052513"/>
            <a:ext cx="1535113" cy="647700"/>
          </a:xfrm>
          <a:prstGeom prst="straightConnector1">
            <a:avLst/>
          </a:prstGeom>
          <a:ln w="41275">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8A9FFBB3-D072-3EB9-AC01-AE9A3C8615D8}"/>
              </a:ext>
            </a:extLst>
          </p:cNvPr>
          <p:cNvSpPr txBox="1"/>
          <p:nvPr/>
        </p:nvSpPr>
        <p:spPr>
          <a:xfrm>
            <a:off x="1393825" y="2927350"/>
            <a:ext cx="1511300" cy="5842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Some specific requirements</a:t>
            </a:r>
          </a:p>
        </p:txBody>
      </p:sp>
      <p:sp>
        <p:nvSpPr>
          <p:cNvPr id="10" name="Oval 9">
            <a:extLst>
              <a:ext uri="{FF2B5EF4-FFF2-40B4-BE49-F238E27FC236}">
                <a16:creationId xmlns:a16="http://schemas.microsoft.com/office/drawing/2014/main" id="{0D7859F3-C365-EDEF-FB91-1CD1AC1A1DB4}"/>
              </a:ext>
            </a:extLst>
          </p:cNvPr>
          <p:cNvSpPr/>
          <p:nvPr/>
        </p:nvSpPr>
        <p:spPr>
          <a:xfrm>
            <a:off x="1308100" y="2671763"/>
            <a:ext cx="1655763" cy="1044575"/>
          </a:xfrm>
          <a:prstGeom prst="ellipse">
            <a:avLst/>
          </a:prstGeom>
          <a:solidFill>
            <a:srgbClr val="FFC000">
              <a:alpha val="2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11" name="Straight Arrow Connector 10">
            <a:extLst>
              <a:ext uri="{FF2B5EF4-FFF2-40B4-BE49-F238E27FC236}">
                <a16:creationId xmlns:a16="http://schemas.microsoft.com/office/drawing/2014/main" id="{2BEDD46F-7E65-E45A-109D-069839FAA208}"/>
              </a:ext>
            </a:extLst>
          </p:cNvPr>
          <p:cNvCxnSpPr/>
          <p:nvPr/>
        </p:nvCxnSpPr>
        <p:spPr>
          <a:xfrm flipV="1">
            <a:off x="2894013" y="2284413"/>
            <a:ext cx="1473200" cy="695325"/>
          </a:xfrm>
          <a:prstGeom prst="straightConnector1">
            <a:avLst/>
          </a:prstGeom>
          <a:ln w="41275">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63AEDB5-EC35-8CDA-BBFC-8A501E6EA89B}"/>
              </a:ext>
            </a:extLst>
          </p:cNvPr>
          <p:cNvSpPr/>
          <p:nvPr/>
        </p:nvSpPr>
        <p:spPr>
          <a:xfrm>
            <a:off x="8140700" y="2319338"/>
            <a:ext cx="2160588" cy="185737"/>
          </a:xfrm>
          <a:prstGeom prst="rect">
            <a:avLst/>
          </a:prstGeom>
          <a:solidFill>
            <a:srgbClr val="FFFF00">
              <a:alpha val="20000"/>
            </a:srgb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F669C0C1-7FF8-7B27-4C95-4FE2C63073CB}"/>
              </a:ext>
            </a:extLst>
          </p:cNvPr>
          <p:cNvSpPr/>
          <p:nvPr/>
        </p:nvSpPr>
        <p:spPr>
          <a:xfrm>
            <a:off x="4464050" y="2505075"/>
            <a:ext cx="2136775" cy="215900"/>
          </a:xfrm>
          <a:prstGeom prst="rect">
            <a:avLst/>
          </a:prstGeom>
          <a:solidFill>
            <a:srgbClr val="FFFF00">
              <a:alpha val="20000"/>
            </a:srgb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F46AB622-E2C9-23AE-C216-A8F6A6D124AC}"/>
              </a:ext>
            </a:extLst>
          </p:cNvPr>
          <p:cNvSpPr/>
          <p:nvPr/>
        </p:nvSpPr>
        <p:spPr>
          <a:xfrm>
            <a:off x="4478338" y="2103438"/>
            <a:ext cx="4281487" cy="215900"/>
          </a:xfrm>
          <a:prstGeom prst="rect">
            <a:avLst/>
          </a:prstGeom>
          <a:solidFill>
            <a:srgbClr val="7030A0">
              <a:alpha val="20000"/>
            </a:srgb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C12AD495-2938-1BB6-D2C9-A62823B73EB7}"/>
              </a:ext>
            </a:extLst>
          </p:cNvPr>
          <p:cNvSpPr/>
          <p:nvPr/>
        </p:nvSpPr>
        <p:spPr>
          <a:xfrm>
            <a:off x="5156200" y="2308225"/>
            <a:ext cx="2984500" cy="185738"/>
          </a:xfrm>
          <a:prstGeom prst="rect">
            <a:avLst/>
          </a:prstGeom>
          <a:solidFill>
            <a:srgbClr val="FF0000">
              <a:alpha val="20000"/>
            </a:srgb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80550649-A7AE-D949-AC69-51A58921B7EF}"/>
              </a:ext>
            </a:extLst>
          </p:cNvPr>
          <p:cNvSpPr/>
          <p:nvPr/>
        </p:nvSpPr>
        <p:spPr>
          <a:xfrm>
            <a:off x="4460875" y="3297238"/>
            <a:ext cx="5667375" cy="2260600"/>
          </a:xfrm>
          <a:prstGeom prst="rect">
            <a:avLst/>
          </a:prstGeom>
          <a:solidFill>
            <a:srgbClr val="FF0000">
              <a:alpha val="20000"/>
            </a:srgb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881B732D-360F-686C-D72B-F19BB74E7BD0}"/>
              </a:ext>
            </a:extLst>
          </p:cNvPr>
          <p:cNvSpPr/>
          <p:nvPr/>
        </p:nvSpPr>
        <p:spPr>
          <a:xfrm>
            <a:off x="5016500" y="2728913"/>
            <a:ext cx="5183188" cy="185737"/>
          </a:xfrm>
          <a:prstGeom prst="rect">
            <a:avLst/>
          </a:prstGeom>
          <a:solidFill>
            <a:srgbClr val="FFFF00">
              <a:alpha val="20000"/>
            </a:srgb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4BCC5D41-BE15-7D7A-0F01-480E7CACBEAE}"/>
              </a:ext>
            </a:extLst>
          </p:cNvPr>
          <p:cNvSpPr/>
          <p:nvPr/>
        </p:nvSpPr>
        <p:spPr>
          <a:xfrm>
            <a:off x="4483100" y="2919413"/>
            <a:ext cx="1757363" cy="185737"/>
          </a:xfrm>
          <a:prstGeom prst="rect">
            <a:avLst/>
          </a:prstGeom>
          <a:solidFill>
            <a:srgbClr val="FFFF00">
              <a:alpha val="20000"/>
            </a:srgb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2">
            <a:extLst>
              <a:ext uri="{FF2B5EF4-FFF2-40B4-BE49-F238E27FC236}">
                <a16:creationId xmlns:a16="http://schemas.microsoft.com/office/drawing/2014/main" id="{704016C1-17F6-FA88-B2EC-6E3B6F822B39}"/>
              </a:ext>
            </a:extLst>
          </p:cNvPr>
          <p:cNvSpPr txBox="1"/>
          <p:nvPr/>
        </p:nvSpPr>
        <p:spPr>
          <a:xfrm>
            <a:off x="10302875" y="5399088"/>
            <a:ext cx="1819275" cy="40005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Source: IFRS 8, Operating Segments</a:t>
            </a:r>
          </a:p>
        </p:txBody>
      </p:sp>
      <p:sp>
        <p:nvSpPr>
          <p:cNvPr id="2" name="Rubrik 1">
            <a:extLst>
              <a:ext uri="{FF2B5EF4-FFF2-40B4-BE49-F238E27FC236}">
                <a16:creationId xmlns:a16="http://schemas.microsoft.com/office/drawing/2014/main" id="{E6435D3E-257B-A176-EE38-CBD235DA681F}"/>
              </a:ext>
            </a:extLst>
          </p:cNvPr>
          <p:cNvSpPr txBox="1">
            <a:spLocks/>
          </p:cNvSpPr>
          <p:nvPr/>
        </p:nvSpPr>
        <p:spPr>
          <a:xfrm>
            <a:off x="479425" y="6027738"/>
            <a:ext cx="7200900" cy="647700"/>
          </a:xfrm>
          <a:prstGeom prst="rect">
            <a:avLst/>
          </a:prstGeom>
        </p:spPr>
        <p:txBody>
          <a:bodyPr/>
          <a:lstStyle>
            <a:lvl1pPr algn="ctr" defTabSz="455613" rtl="0" eaLnBrk="0" fontAlgn="base" hangingPunct="0">
              <a:lnSpc>
                <a:spcPct val="90000"/>
              </a:lnSpc>
              <a:spcBef>
                <a:spcPct val="0"/>
              </a:spcBef>
              <a:spcAft>
                <a:spcPct val="0"/>
              </a:spcAft>
              <a:defRPr sz="3200" kern="1200" cap="all">
                <a:solidFill>
                  <a:schemeClr val="tx1"/>
                </a:solidFill>
                <a:latin typeface="+mj-lt"/>
                <a:ea typeface="+mj-ea"/>
                <a:cs typeface="+mj-cs"/>
              </a:defRPr>
            </a:lvl1pPr>
            <a:lvl2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2pPr>
            <a:lvl3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3pPr>
            <a:lvl4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4pPr>
            <a:lvl5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5pPr>
            <a:lvl6pPr marL="457200" algn="ctr" defTabSz="455613" rtl="0" fontAlgn="base">
              <a:lnSpc>
                <a:spcPct val="90000"/>
              </a:lnSpc>
              <a:spcBef>
                <a:spcPct val="0"/>
              </a:spcBef>
              <a:spcAft>
                <a:spcPct val="0"/>
              </a:spcAft>
              <a:defRPr sz="3200">
                <a:solidFill>
                  <a:schemeClr val="tx1"/>
                </a:solidFill>
                <a:latin typeface="Arial" panose="020B0604020202020204" pitchFamily="34" charset="0"/>
              </a:defRPr>
            </a:lvl6pPr>
            <a:lvl7pPr marL="914400" algn="ctr" defTabSz="455613" rtl="0" fontAlgn="base">
              <a:lnSpc>
                <a:spcPct val="90000"/>
              </a:lnSpc>
              <a:spcBef>
                <a:spcPct val="0"/>
              </a:spcBef>
              <a:spcAft>
                <a:spcPct val="0"/>
              </a:spcAft>
              <a:defRPr sz="3200">
                <a:solidFill>
                  <a:schemeClr val="tx1"/>
                </a:solidFill>
                <a:latin typeface="Arial" panose="020B0604020202020204" pitchFamily="34" charset="0"/>
              </a:defRPr>
            </a:lvl7pPr>
            <a:lvl8pPr marL="1371600" algn="ctr" defTabSz="455613" rtl="0" fontAlgn="base">
              <a:lnSpc>
                <a:spcPct val="90000"/>
              </a:lnSpc>
              <a:spcBef>
                <a:spcPct val="0"/>
              </a:spcBef>
              <a:spcAft>
                <a:spcPct val="0"/>
              </a:spcAft>
              <a:defRPr sz="3200">
                <a:solidFill>
                  <a:schemeClr val="tx1"/>
                </a:solidFill>
                <a:latin typeface="Arial" panose="020B0604020202020204" pitchFamily="34" charset="0"/>
              </a:defRPr>
            </a:lvl8pPr>
            <a:lvl9pPr marL="1828800" algn="ctr" defTabSz="455613" rtl="0" fontAlgn="base">
              <a:lnSpc>
                <a:spcPct val="90000"/>
              </a:lnSpc>
              <a:spcBef>
                <a:spcPct val="0"/>
              </a:spcBef>
              <a:spcAft>
                <a:spcPct val="0"/>
              </a:spcAft>
              <a:defRPr sz="3200">
                <a:solidFill>
                  <a:schemeClr val="tx1"/>
                </a:solidFill>
                <a:latin typeface="Arial" panose="020B0604020202020204" pitchFamily="34" charset="0"/>
              </a:defRPr>
            </a:lvl9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a:ea typeface="+mj-ea"/>
                <a:cs typeface="+mj-cs"/>
              </a:rPr>
              <a:t>management approach applied in IFRS 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CBFC148-1480-ABAC-353A-8D4626225A5F}"/>
              </a:ext>
            </a:extLst>
          </p:cNvPr>
          <p:cNvSpPr>
            <a:spLocks noGrp="1"/>
          </p:cNvSpPr>
          <p:nvPr>
            <p:ph type="title"/>
          </p:nvPr>
        </p:nvSpPr>
        <p:spPr>
          <a:xfrm>
            <a:off x="2566988" y="260350"/>
            <a:ext cx="7058025" cy="504825"/>
          </a:xfrm>
        </p:spPr>
        <p:txBody>
          <a:bodyPr>
            <a:noAutofit/>
          </a:bodyPr>
          <a:lstStyle/>
          <a:p>
            <a:pPr defTabSz="457189" eaLnBrk="1" fontAlgn="auto" hangingPunct="1">
              <a:spcAft>
                <a:spcPts val="0"/>
              </a:spcAft>
              <a:defRPr/>
            </a:pPr>
            <a:r>
              <a:rPr lang="en-US" sz="2200" spc="200" dirty="0">
                <a:ea typeface="Arial"/>
                <a:cs typeface="Arial"/>
              </a:rPr>
              <a:t>some </a:t>
            </a:r>
            <a:r>
              <a:rPr lang="en-US" sz="2200" spc="200" dirty="0" err="1">
                <a:ea typeface="Arial"/>
                <a:cs typeface="Arial"/>
              </a:rPr>
              <a:t>ifrs</a:t>
            </a:r>
            <a:r>
              <a:rPr lang="en-US" sz="2200" spc="200" dirty="0">
                <a:ea typeface="Arial"/>
                <a:cs typeface="Arial"/>
              </a:rPr>
              <a:t> 8–related observations</a:t>
            </a:r>
          </a:p>
        </p:txBody>
      </p:sp>
      <p:sp>
        <p:nvSpPr>
          <p:cNvPr id="4" name="textruta 3">
            <a:extLst>
              <a:ext uri="{FF2B5EF4-FFF2-40B4-BE49-F238E27FC236}">
                <a16:creationId xmlns:a16="http://schemas.microsoft.com/office/drawing/2014/main" id="{ACCEF2BF-A813-2816-292C-A4C59FE70E56}"/>
              </a:ext>
            </a:extLst>
          </p:cNvPr>
          <p:cNvSpPr txBox="1"/>
          <p:nvPr/>
        </p:nvSpPr>
        <p:spPr>
          <a:xfrm>
            <a:off x="1703388" y="1052513"/>
            <a:ext cx="9050337" cy="4337050"/>
          </a:xfrm>
          <a:prstGeom prst="rect">
            <a:avLst/>
          </a:prstGeom>
          <a:noFill/>
        </p:spPr>
        <p:txBody>
          <a:bodyPr>
            <a:spAutoFit/>
          </a:bodyPr>
          <a:lstStyle/>
          <a:p>
            <a:pPr marL="285750" marR="0" lvl="0" indent="-285750" algn="l" defTabSz="914400" rtl="0" eaLnBrk="0" fontAlgn="base" latinLnBrk="0" hangingPunct="0">
              <a:lnSpc>
                <a:spcPct val="107000"/>
              </a:lnSpc>
              <a:spcBef>
                <a:spcPct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Many users were concerned about the objectivity and reliability of the reported information under the management approach (</a:t>
            </a:r>
            <a:r>
              <a:rPr kumimoji="0" lang="en-GB" sz="2000" b="0" i="0" u="none" strike="noStrike" kern="100" cap="none" spc="0" normalizeH="0" baseline="0" noProof="0" dirty="0" err="1">
                <a:ln>
                  <a:noFill/>
                </a:ln>
                <a:solidFill>
                  <a:srgbClr val="2196D1"/>
                </a:solidFill>
                <a:effectLst/>
                <a:uLnTx/>
                <a:uFillTx/>
                <a:latin typeface="Times New Roman" panose="02020603050405020304" pitchFamily="18" charset="0"/>
                <a:ea typeface="Calibri" panose="020F0502020204030204" pitchFamily="34" charset="0"/>
                <a:cs typeface="Times New Roman" panose="02020603050405020304" pitchFamily="18" charset="0"/>
              </a:rPr>
              <a:t>Aboud</a:t>
            </a:r>
            <a:r>
              <a:rPr kumimoji="0" lang="en-GB" sz="2000" b="0" i="0" u="none" strike="noStrike" kern="100" cap="none" spc="0" normalizeH="0" baseline="0" noProof="0" dirty="0">
                <a:ln>
                  <a:noFill/>
                </a:ln>
                <a:solidFill>
                  <a:srgbClr val="2196D1"/>
                </a:solidFill>
                <a:effectLst/>
                <a:uLnTx/>
                <a:uFillTx/>
                <a:latin typeface="Times New Roman" panose="02020603050405020304" pitchFamily="18" charset="0"/>
                <a:ea typeface="Calibri" panose="020F0502020204030204" pitchFamily="34" charset="0"/>
                <a:cs typeface="Times New Roman" panose="02020603050405020304" pitchFamily="18" charset="0"/>
              </a:rPr>
              <a:t> &amp; Roberts, 2018; Berger &amp; Hann, 2003; Crawford et al., 2012</a:t>
            </a:r>
            <a:r>
              <a:rPr kumimoji="0" lang="en-GB" sz="2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Additionally, several issues under this approach are blurry, such as aggregation guidelines, reconciliation, the CODM identification, and the use of non-IFRS measures.</a:t>
            </a:r>
            <a:endParaRPr kumimoji="0" lang="sv-SE"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0" fontAlgn="base" latinLnBrk="0" hangingPunct="0">
              <a:lnSpc>
                <a:spcPct val="107000"/>
              </a:lnSpc>
              <a:spcBef>
                <a:spcPct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The major observed changes in segmental reporting practices following IFRS 8 are the </a:t>
            </a:r>
            <a:r>
              <a:rPr kumimoji="0" lang="en-GB" sz="2000" b="1"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increase in the disaggregation of geographical information </a:t>
            </a:r>
            <a:r>
              <a:rPr kumimoji="0" lang="en-GB" sz="2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and the </a:t>
            </a:r>
            <a:r>
              <a:rPr kumimoji="0" lang="en-GB" sz="2000" b="1"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reduction in the number of items disclosed </a:t>
            </a:r>
            <a:r>
              <a:rPr kumimoji="0" lang="en-GB" sz="2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GB" sz="2000" b="0" i="0" u="none" strike="noStrike" kern="100" cap="none" spc="0" normalizeH="0" baseline="0" noProof="0" dirty="0">
                <a:ln>
                  <a:noFill/>
                </a:ln>
                <a:solidFill>
                  <a:srgbClr val="2196D1"/>
                </a:solidFill>
                <a:effectLst/>
                <a:uLnTx/>
                <a:uFillTx/>
                <a:latin typeface="Times New Roman" panose="02020603050405020304" pitchFamily="18" charset="0"/>
                <a:ea typeface="Calibri" panose="020F0502020204030204" pitchFamily="34" charset="0"/>
                <a:cs typeface="Times New Roman" panose="02020603050405020304" pitchFamily="18" charset="0"/>
              </a:rPr>
              <a:t>André et al., 2016; Crawford et al., 2012; Leung &amp; Verriest, 2015; </a:t>
            </a:r>
            <a:r>
              <a:rPr kumimoji="0" lang="en-GB" sz="2000" b="0" i="0" u="none" strike="noStrike" kern="100" cap="none" spc="0" normalizeH="0" baseline="0" noProof="0" dirty="0">
                <a:ln>
                  <a:noFill/>
                </a:ln>
                <a:solidFill>
                  <a:srgbClr val="2296D0"/>
                </a:solidFill>
                <a:effectLst/>
                <a:uLnTx/>
                <a:uFillTx/>
                <a:latin typeface="Times New Roman" panose="02020603050405020304" pitchFamily="18" charset="0"/>
                <a:ea typeface="Calibri" panose="020F0502020204030204" pitchFamily="34" charset="0"/>
                <a:cs typeface="Times New Roman" panose="02020603050405020304" pitchFamily="18" charset="0"/>
              </a:rPr>
              <a:t>Nichols et al., </a:t>
            </a:r>
            <a:r>
              <a:rPr kumimoji="0" lang="en-GB" sz="2000" b="0" i="0" u="none" strike="noStrike" kern="100" cap="none" spc="0" normalizeH="0" baseline="0" noProof="0" dirty="0">
                <a:ln>
                  <a:noFill/>
                </a:ln>
                <a:solidFill>
                  <a:srgbClr val="2196D1"/>
                </a:solidFill>
                <a:effectLst/>
                <a:uLnTx/>
                <a:uFillTx/>
                <a:latin typeface="Times New Roman" panose="02020603050405020304" pitchFamily="18" charset="0"/>
                <a:ea typeface="Calibri" panose="020F0502020204030204" pitchFamily="34" charset="0"/>
                <a:cs typeface="Times New Roman" panose="02020603050405020304" pitchFamily="18" charset="0"/>
              </a:rPr>
              <a:t>2013</a:t>
            </a:r>
            <a:r>
              <a:rPr kumimoji="0" lang="en-GB" sz="2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285750" marR="0" lvl="0" indent="-285750" algn="l" defTabSz="914400" rtl="0" eaLnBrk="0" fontAlgn="base" latinLnBrk="0" hangingPunct="0">
              <a:lnSpc>
                <a:spcPct val="107000"/>
              </a:lnSpc>
              <a:spcBef>
                <a:spcPct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Results reported by </a:t>
            </a:r>
            <a:r>
              <a:rPr kumimoji="0" lang="en-GB" sz="2000" b="0" i="0" u="none" strike="noStrike" kern="100" cap="none" spc="0" normalizeH="0" baseline="0" noProof="0" dirty="0" err="1">
                <a:ln>
                  <a:noFill/>
                </a:ln>
                <a:solidFill>
                  <a:srgbClr val="2296D0"/>
                </a:solidFill>
                <a:effectLst/>
                <a:uLnTx/>
                <a:uFillTx/>
                <a:latin typeface="Times New Roman" panose="02020603050405020304" pitchFamily="18" charset="0"/>
                <a:ea typeface="Calibri" panose="020F0502020204030204" pitchFamily="34" charset="0"/>
                <a:cs typeface="Times New Roman" panose="02020603050405020304" pitchFamily="18" charset="0"/>
              </a:rPr>
              <a:t>Aboud</a:t>
            </a:r>
            <a:r>
              <a:rPr kumimoji="0" lang="en-GB" sz="2000" b="0" i="0" u="none" strike="noStrike" kern="100" cap="none" spc="0" normalizeH="0" baseline="0" noProof="0" dirty="0">
                <a:ln>
                  <a:noFill/>
                </a:ln>
                <a:solidFill>
                  <a:srgbClr val="2296D0"/>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Roberts (2018) </a:t>
            </a:r>
            <a:r>
              <a:rPr kumimoji="0" lang="en-GB"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indicate that </a:t>
            </a:r>
            <a:r>
              <a:rPr kumimoji="0" lang="en-GB" sz="20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firms with greater proprietary costs provide lower-quality segment disclosure under IFRS 8</a:t>
            </a:r>
            <a:r>
              <a:rPr kumimoji="0" lang="en-GB"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sv-SE"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ts val="800"/>
              </a:spcAft>
              <a:buClrTx/>
              <a:buSzTx/>
              <a:buFontTx/>
              <a:buNone/>
              <a:tabLst/>
              <a:defRPr/>
            </a:pPr>
            <a:endParaRPr kumimoji="0" lang="sv-SE"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3">
            <a:extLst>
              <a:ext uri="{FF2B5EF4-FFF2-40B4-BE49-F238E27FC236}">
                <a16:creationId xmlns:a16="http://schemas.microsoft.com/office/drawing/2014/main" id="{217F9216-2997-A23F-8A53-6663FB42C4F5}"/>
              </a:ext>
            </a:extLst>
          </p:cNvPr>
          <p:cNvSpPr txBox="1">
            <a:spLocks noChangeArrowheads="1"/>
          </p:cNvSpPr>
          <p:nvPr/>
        </p:nvSpPr>
        <p:spPr bwMode="auto">
          <a:xfrm>
            <a:off x="7391400" y="5767388"/>
            <a:ext cx="3709988" cy="830262"/>
          </a:xfrm>
          <a:prstGeom prst="rect">
            <a:avLst/>
          </a:prstGeom>
          <a:noFill/>
          <a:ln>
            <a:solidFill>
              <a:schemeClr val="tx1"/>
            </a:solidFill>
          </a:ln>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Main source: </a:t>
            </a:r>
            <a:r>
              <a:rPr kumimoji="0" lang="en-US" sz="1200" b="0" i="0" u="none" strike="noStrike" kern="1200" cap="none" spc="0" normalizeH="0" baseline="0" noProof="0" dirty="0" err="1">
                <a:ln>
                  <a:noFill/>
                </a:ln>
                <a:solidFill>
                  <a:srgbClr val="000000"/>
                </a:solidFill>
                <a:effectLst/>
                <a:uLnTx/>
                <a:uFillTx/>
                <a:latin typeface="Arial"/>
                <a:ea typeface="ＭＳ Ｐゴシック" panose="020B0600070205080204" pitchFamily="34" charset="-128"/>
                <a:cs typeface="Arial" panose="020B0604020202020204" pitchFamily="34" charset="0"/>
              </a:rPr>
              <a:t>Aboud</a:t>
            </a:r>
            <a:r>
              <a:rPr kumimoji="0" 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 A. (2023) Segmental reporting, accounting enforcement, and analyst dispersion in the European Union. </a:t>
            </a:r>
            <a:r>
              <a:rPr kumimoji="0" lang="en-US" sz="1200" b="0" i="1"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Journal of International Accounting, Auditing and Taxation</a:t>
            </a:r>
            <a:r>
              <a:rPr kumimoji="0" 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 53, 1-10</a:t>
            </a:r>
            <a:endParaRPr kumimoji="0" lang="en-US" altLang="en-US" sz="1200" b="0"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4E1B7C8A-5555-1336-3B7B-EA2DAF68D2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115888"/>
            <a:ext cx="3762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a:extLst>
              <a:ext uri="{FF2B5EF4-FFF2-40B4-BE49-F238E27FC236}">
                <a16:creationId xmlns:a16="http://schemas.microsoft.com/office/drawing/2014/main" id="{B8C7A84C-57A0-1B9E-D0DC-AFEA0B4E58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88" y="4835525"/>
            <a:ext cx="10931525" cy="1714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9396" name="Picture 4">
            <a:extLst>
              <a:ext uri="{FF2B5EF4-FFF2-40B4-BE49-F238E27FC236}">
                <a16:creationId xmlns:a16="http://schemas.microsoft.com/office/drawing/2014/main" id="{136605E0-B2A1-8083-1DBD-7645683740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25" y="4581525"/>
            <a:ext cx="5715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55BF113-07EF-A62F-17AC-F8EAFA628DA9}"/>
              </a:ext>
            </a:extLst>
          </p:cNvPr>
          <p:cNvSpPr txBox="1"/>
          <p:nvPr/>
        </p:nvSpPr>
        <p:spPr>
          <a:xfrm>
            <a:off x="10021888" y="3128963"/>
            <a:ext cx="2003425" cy="1570037"/>
          </a:xfrm>
          <a:prstGeom prst="rect">
            <a:avLst/>
          </a:prstGeom>
          <a:noFill/>
          <a:ln>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270 multi-segment European firms applying IFRS 8 that report non-geographical segments</a:t>
            </a: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pic>
        <p:nvPicPr>
          <p:cNvPr id="59398" name="Picture 6">
            <a:extLst>
              <a:ext uri="{FF2B5EF4-FFF2-40B4-BE49-F238E27FC236}">
                <a16:creationId xmlns:a16="http://schemas.microsoft.com/office/drawing/2014/main" id="{13A304D1-4998-A17B-C17F-E5886C0D94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3863" y="476250"/>
            <a:ext cx="8953500" cy="1257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1936D81-BBCF-4298-1345-8518DD7A9177}"/>
              </a:ext>
            </a:extLst>
          </p:cNvPr>
          <p:cNvSpPr txBox="1"/>
          <p:nvPr/>
        </p:nvSpPr>
        <p:spPr>
          <a:xfrm>
            <a:off x="396875" y="1916113"/>
            <a:ext cx="9659938" cy="28003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André et al. (2016) find that under IFRS 8, </a:t>
            </a:r>
            <a:r>
              <a:rPr kumimoji="0" lang="en-GB" sz="1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more discretion can be exercised over the quality than the quantity of disclosures </a:t>
            </a:r>
            <a:r>
              <a:rPr kumimoji="0" lang="en-GB"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and that incentives played an important role in the sense that managers with proprietary concerns tended to solve this by (p. 443, emphasis added): ‘…either deviating from the suggested line-item disclosure in the standard, or, if following standard guidance, </a:t>
            </a:r>
            <a:r>
              <a:rPr kumimoji="0" lang="en-GB" sz="1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by decreasing segment reporting quality</a:t>
            </a:r>
            <a:r>
              <a:rPr kumimoji="0" lang="en-GB"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These results suggest that </a:t>
            </a:r>
            <a:r>
              <a:rPr kumimoji="0" lang="en-GB" sz="1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when management is given much flexibility in relation to disclosure in combination with low enforceability</a:t>
            </a:r>
            <a:r>
              <a:rPr kumimoji="0" lang="en-GB"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there will be </a:t>
            </a:r>
            <a:r>
              <a:rPr kumimoji="0" lang="en-GB" sz="1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high variation in disclosure quantity and quality </a:t>
            </a:r>
            <a:r>
              <a:rPr kumimoji="0" lang="en-GB"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in practice, to some extent related to the incentive patterns of management.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cxnSp>
        <p:nvCxnSpPr>
          <p:cNvPr id="9" name="Straight Arrow Connector 8">
            <a:extLst>
              <a:ext uri="{FF2B5EF4-FFF2-40B4-BE49-F238E27FC236}">
                <a16:creationId xmlns:a16="http://schemas.microsoft.com/office/drawing/2014/main" id="{19498E45-DBAD-1CB1-BAFE-6601AD659E0E}"/>
              </a:ext>
            </a:extLst>
          </p:cNvPr>
          <p:cNvCxnSpPr/>
          <p:nvPr/>
        </p:nvCxnSpPr>
        <p:spPr>
          <a:xfrm flipH="1">
            <a:off x="9840913" y="4735513"/>
            <a:ext cx="1935162" cy="1349375"/>
          </a:xfrm>
          <a:prstGeom prst="straightConnector1">
            <a:avLst/>
          </a:prstGeom>
          <a:ln w="41275">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8D16757A-0488-1B2A-C932-178351A073AF}"/>
              </a:ext>
            </a:extLst>
          </p:cNvPr>
          <p:cNvSpPr/>
          <p:nvPr/>
        </p:nvSpPr>
        <p:spPr>
          <a:xfrm>
            <a:off x="3260725" y="5287963"/>
            <a:ext cx="4922838" cy="244475"/>
          </a:xfrm>
          <a:prstGeom prst="rect">
            <a:avLst/>
          </a:prstGeom>
          <a:solidFill>
            <a:srgbClr val="FFFF00">
              <a:alpha val="20000"/>
            </a:srgb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6D74C28B-ADF5-1B4E-74AC-B6C5FA98AD66}"/>
              </a:ext>
            </a:extLst>
          </p:cNvPr>
          <p:cNvSpPr/>
          <p:nvPr/>
        </p:nvSpPr>
        <p:spPr>
          <a:xfrm>
            <a:off x="1603375" y="5532438"/>
            <a:ext cx="604838" cy="463550"/>
          </a:xfrm>
          <a:prstGeom prst="rect">
            <a:avLst/>
          </a:prstGeom>
          <a:solidFill>
            <a:srgbClr val="FFFF00">
              <a:alpha val="20000"/>
            </a:srgb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9A7036C4-26B4-77EC-088A-51F2DF906980}"/>
              </a:ext>
            </a:extLst>
          </p:cNvPr>
          <p:cNvSpPr/>
          <p:nvPr/>
        </p:nvSpPr>
        <p:spPr>
          <a:xfrm>
            <a:off x="407988" y="3397250"/>
            <a:ext cx="9417050" cy="501650"/>
          </a:xfrm>
          <a:prstGeom prst="rect">
            <a:avLst/>
          </a:prstGeom>
          <a:solidFill>
            <a:srgbClr val="FFFF00">
              <a:alpha val="20000"/>
            </a:srgb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ABC0A73-3111-C5F9-B54B-C27D0FDF33FA}"/>
              </a:ext>
            </a:extLst>
          </p:cNvPr>
          <p:cNvSpPr>
            <a:spLocks noGrp="1"/>
          </p:cNvSpPr>
          <p:nvPr>
            <p:ph type="title"/>
          </p:nvPr>
        </p:nvSpPr>
        <p:spPr>
          <a:xfrm>
            <a:off x="2566988" y="260350"/>
            <a:ext cx="7058025" cy="504825"/>
          </a:xfrm>
        </p:spPr>
        <p:txBody>
          <a:bodyPr>
            <a:noAutofit/>
          </a:bodyPr>
          <a:lstStyle/>
          <a:p>
            <a:pPr defTabSz="457189" eaLnBrk="1" fontAlgn="auto" hangingPunct="1">
              <a:spcAft>
                <a:spcPts val="0"/>
              </a:spcAft>
              <a:defRPr/>
            </a:pPr>
            <a:r>
              <a:rPr lang="en-US" sz="2200" spc="200" dirty="0" err="1">
                <a:ea typeface="Arial"/>
                <a:cs typeface="Arial"/>
              </a:rPr>
              <a:t>ifrs</a:t>
            </a:r>
            <a:r>
              <a:rPr lang="en-US" sz="2200" spc="200" dirty="0">
                <a:ea typeface="Arial"/>
                <a:cs typeface="Arial"/>
              </a:rPr>
              <a:t> 8 and some analyst findings (1)</a:t>
            </a:r>
          </a:p>
        </p:txBody>
      </p:sp>
      <p:sp>
        <p:nvSpPr>
          <p:cNvPr id="4" name="textruta 3">
            <a:extLst>
              <a:ext uri="{FF2B5EF4-FFF2-40B4-BE49-F238E27FC236}">
                <a16:creationId xmlns:a16="http://schemas.microsoft.com/office/drawing/2014/main" id="{E68553D1-AD29-D4FD-FD38-090D85D2363C}"/>
              </a:ext>
            </a:extLst>
          </p:cNvPr>
          <p:cNvSpPr txBox="1"/>
          <p:nvPr/>
        </p:nvSpPr>
        <p:spPr>
          <a:xfrm>
            <a:off x="1774825" y="1125538"/>
            <a:ext cx="9182100" cy="3903662"/>
          </a:xfrm>
          <a:prstGeom prst="rect">
            <a:avLst/>
          </a:prstGeom>
          <a:noFill/>
        </p:spPr>
        <p:txBody>
          <a:bodyPr>
            <a:spAutoFit/>
          </a:bodyPr>
          <a:lstStyle/>
          <a:p>
            <a:pPr marL="342900" marR="0" lvl="0" indent="-342900" algn="l" defTabSz="914400" rtl="0" eaLnBrk="0" fontAlgn="base" latinLnBrk="0" hangingPunct="0">
              <a:lnSpc>
                <a:spcPct val="107000"/>
              </a:lnSpc>
              <a:spcBef>
                <a:spcPct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Prior studies suggest that segment-based forecasts outperform consolidated forecasts and that the average forecast error decreased after analysts began using segment information (</a:t>
            </a:r>
            <a:r>
              <a:rPr kumimoji="0" lang="en-GB" sz="2000" b="0" i="0" u="none" strike="noStrike" kern="100" cap="none" spc="0" normalizeH="0" baseline="0" noProof="0" dirty="0" err="1">
                <a:ln>
                  <a:noFill/>
                </a:ln>
                <a:solidFill>
                  <a:srgbClr val="2196D1"/>
                </a:solidFill>
                <a:effectLst/>
                <a:uLnTx/>
                <a:uFillTx/>
                <a:latin typeface="Times New Roman" panose="02020603050405020304" pitchFamily="18" charset="0"/>
                <a:ea typeface="Calibri" panose="020F0502020204030204" pitchFamily="34" charset="0"/>
                <a:cs typeface="Times New Roman" panose="02020603050405020304" pitchFamily="18" charset="0"/>
              </a:rPr>
              <a:t>Cereola</a:t>
            </a:r>
            <a:r>
              <a:rPr kumimoji="0" lang="en-GB" sz="2000" b="0" i="0" u="none" strike="noStrike" kern="100" cap="none" spc="0" normalizeH="0" baseline="0" noProof="0" dirty="0">
                <a:ln>
                  <a:noFill/>
                </a:ln>
                <a:solidFill>
                  <a:srgbClr val="2196D1"/>
                </a:solidFill>
                <a:effectLst/>
                <a:uLnTx/>
                <a:uFillTx/>
                <a:latin typeface="Times New Roman" panose="02020603050405020304" pitchFamily="18" charset="0"/>
                <a:ea typeface="Calibri" panose="020F0502020204030204" pitchFamily="34" charset="0"/>
                <a:cs typeface="Times New Roman" panose="02020603050405020304" pitchFamily="18" charset="0"/>
              </a:rPr>
              <a:t> et al., 2018; Roberts, 1989</a:t>
            </a:r>
            <a:r>
              <a:rPr kumimoji="0" lang="en-GB" sz="2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l" defTabSz="914400" rtl="0" eaLnBrk="0" fontAlgn="base" latinLnBrk="0" hangingPunct="0">
              <a:lnSpc>
                <a:spcPct val="107000"/>
              </a:lnSpc>
              <a:spcBef>
                <a:spcPct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Segment information is likely to be more beneficial to analysts when business segments are comparable with the industry sectors and are more disaggregated (</a:t>
            </a:r>
            <a:r>
              <a:rPr kumimoji="0" lang="en-GB" sz="2000" b="0" i="0" u="none" strike="noStrike" kern="100" cap="none" spc="0" normalizeH="0" baseline="0" noProof="0" dirty="0">
                <a:ln>
                  <a:noFill/>
                </a:ln>
                <a:solidFill>
                  <a:srgbClr val="2196D1"/>
                </a:solidFill>
                <a:effectLst/>
                <a:uLnTx/>
                <a:uFillTx/>
                <a:latin typeface="Times New Roman" panose="02020603050405020304" pitchFamily="18" charset="0"/>
                <a:ea typeface="Calibri" panose="020F0502020204030204" pitchFamily="34" charset="0"/>
                <a:cs typeface="Times New Roman" panose="02020603050405020304" pitchFamily="18" charset="0"/>
              </a:rPr>
              <a:t>Berger &amp; Hann, 2003; Heo &amp; Doo, 2018; Hussain, 1997; Kou &amp; Hussain, 2007</a:t>
            </a:r>
            <a:r>
              <a:rPr kumimoji="0" lang="en-GB" sz="2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l" defTabSz="914400" rtl="0" eaLnBrk="0" fontAlgn="base" latinLnBrk="0" hangingPunct="0">
              <a:lnSpc>
                <a:spcPct val="107000"/>
              </a:lnSpc>
              <a:spcBef>
                <a:spcPct val="0"/>
              </a:spcBef>
              <a:spcAft>
                <a:spcPts val="800"/>
              </a:spcAft>
              <a:buClrTx/>
              <a:buSzTx/>
              <a:buFont typeface="Arial" panose="020B0604020202020204" pitchFamily="34" charset="0"/>
              <a:buChar char="•"/>
              <a:tabLst/>
              <a:defRPr/>
            </a:pPr>
            <a:r>
              <a:rPr kumimoji="0" lang="en-GB" sz="2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However, using a sample from Australia, </a:t>
            </a:r>
            <a:r>
              <a:rPr kumimoji="0" lang="en-GB" sz="2000" b="0" i="0" u="none" strike="noStrike" kern="100" cap="none" spc="0" normalizeH="0" baseline="0" noProof="0" dirty="0">
                <a:ln>
                  <a:noFill/>
                </a:ln>
                <a:solidFill>
                  <a:srgbClr val="2196D1"/>
                </a:solidFill>
                <a:effectLst/>
                <a:uLnTx/>
                <a:uFillTx/>
                <a:latin typeface="Times New Roman" panose="02020603050405020304" pitchFamily="18" charset="0"/>
                <a:ea typeface="Calibri" panose="020F0502020204030204" pitchFamily="34" charset="0"/>
                <a:cs typeface="Times New Roman" panose="02020603050405020304" pitchFamily="18" charset="0"/>
              </a:rPr>
              <a:t>He et al. (2016) </a:t>
            </a:r>
            <a:r>
              <a:rPr kumimoji="0" lang="en-GB" sz="2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documented that analysts’ earnings forecasts did not improve significantly after the adoption of the Australian Accounting Standards Board’s AASB 8, suggesting that the benefits associated with the management approach did not materialize when Australia moved to the management approach.</a:t>
            </a:r>
            <a:r>
              <a:rPr kumimoji="0" lang="en-GB"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sv-SE"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3">
            <a:extLst>
              <a:ext uri="{FF2B5EF4-FFF2-40B4-BE49-F238E27FC236}">
                <a16:creationId xmlns:a16="http://schemas.microsoft.com/office/drawing/2014/main" id="{65607DFF-FB37-1C83-8BBB-5E290891997A}"/>
              </a:ext>
            </a:extLst>
          </p:cNvPr>
          <p:cNvSpPr txBox="1">
            <a:spLocks noChangeArrowheads="1"/>
          </p:cNvSpPr>
          <p:nvPr/>
        </p:nvSpPr>
        <p:spPr bwMode="auto">
          <a:xfrm>
            <a:off x="7391400" y="5767388"/>
            <a:ext cx="3709988" cy="830262"/>
          </a:xfrm>
          <a:prstGeom prst="rect">
            <a:avLst/>
          </a:prstGeom>
          <a:noFill/>
          <a:ln>
            <a:solidFill>
              <a:schemeClr val="tx1"/>
            </a:solidFill>
          </a:ln>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Main source: </a:t>
            </a:r>
            <a:r>
              <a:rPr kumimoji="0" lang="en-US" sz="1200" b="0" i="0" u="none" strike="noStrike" kern="1200" cap="none" spc="0" normalizeH="0" baseline="0" noProof="0" dirty="0" err="1">
                <a:ln>
                  <a:noFill/>
                </a:ln>
                <a:solidFill>
                  <a:srgbClr val="000000"/>
                </a:solidFill>
                <a:effectLst/>
                <a:uLnTx/>
                <a:uFillTx/>
                <a:latin typeface="Arial"/>
                <a:ea typeface="ＭＳ Ｐゴシック" panose="020B0600070205080204" pitchFamily="34" charset="-128"/>
                <a:cs typeface="Arial" panose="020B0604020202020204" pitchFamily="34" charset="0"/>
              </a:rPr>
              <a:t>Aboud</a:t>
            </a:r>
            <a:r>
              <a:rPr kumimoji="0" 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 A. (2023) Segmental reporting, accounting enforcement, and analyst dispersion in the European Union. </a:t>
            </a:r>
            <a:r>
              <a:rPr kumimoji="0" lang="en-US" sz="1200" b="0" i="1"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Journal of International Accounting, Auditing and Taxation</a:t>
            </a:r>
            <a:r>
              <a:rPr kumimoji="0" 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 53, 1-10</a:t>
            </a:r>
            <a:endParaRPr kumimoji="0" lang="en-US" altLang="en-US" sz="1200" b="0"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2730165-163B-3585-6728-73CDC56DD92E}"/>
              </a:ext>
            </a:extLst>
          </p:cNvPr>
          <p:cNvSpPr>
            <a:spLocks noGrp="1"/>
          </p:cNvSpPr>
          <p:nvPr>
            <p:ph type="title"/>
          </p:nvPr>
        </p:nvSpPr>
        <p:spPr>
          <a:xfrm>
            <a:off x="2566988" y="260350"/>
            <a:ext cx="7416800" cy="504825"/>
          </a:xfrm>
        </p:spPr>
        <p:txBody>
          <a:bodyPr>
            <a:noAutofit/>
          </a:bodyPr>
          <a:lstStyle/>
          <a:p>
            <a:pPr defTabSz="457189" eaLnBrk="1" fontAlgn="auto" hangingPunct="1">
              <a:spcAft>
                <a:spcPts val="0"/>
              </a:spcAft>
              <a:defRPr/>
            </a:pPr>
            <a:r>
              <a:rPr lang="en-US" sz="2200" spc="200" dirty="0" err="1">
                <a:ea typeface="Arial"/>
                <a:cs typeface="Arial"/>
              </a:rPr>
              <a:t>ifrs</a:t>
            </a:r>
            <a:r>
              <a:rPr lang="en-US" sz="2200" spc="200" dirty="0">
                <a:ea typeface="Arial"/>
                <a:cs typeface="Arial"/>
              </a:rPr>
              <a:t> 8 and some analyst findings (2)</a:t>
            </a:r>
          </a:p>
        </p:txBody>
      </p:sp>
      <p:sp>
        <p:nvSpPr>
          <p:cNvPr id="4" name="textruta 3">
            <a:extLst>
              <a:ext uri="{FF2B5EF4-FFF2-40B4-BE49-F238E27FC236}">
                <a16:creationId xmlns:a16="http://schemas.microsoft.com/office/drawing/2014/main" id="{5BF45167-DA28-CE09-8AEA-CD8C1DF8A260}"/>
              </a:ext>
            </a:extLst>
          </p:cNvPr>
          <p:cNvSpPr txBox="1"/>
          <p:nvPr/>
        </p:nvSpPr>
        <p:spPr>
          <a:xfrm>
            <a:off x="1992313" y="1125538"/>
            <a:ext cx="8783637" cy="3270250"/>
          </a:xfrm>
          <a:prstGeom prst="rect">
            <a:avLst/>
          </a:prstGeom>
          <a:noFill/>
        </p:spPr>
        <p:txBody>
          <a:bodyPr>
            <a:spAutoFit/>
          </a:bodyPr>
          <a:lstStyle/>
          <a:p>
            <a:pPr marL="342900" marR="0" lvl="0" indent="-342900" algn="l" defTabSz="914400" rtl="0" eaLnBrk="0" fontAlgn="base" latinLnBrk="0" hangingPunct="0">
              <a:lnSpc>
                <a:spcPct val="107000"/>
              </a:lnSpc>
              <a:spcBef>
                <a:spcPct val="0"/>
              </a:spcBef>
              <a:spcAft>
                <a:spcPts val="1800"/>
              </a:spcAft>
              <a:buClrTx/>
              <a:buSzTx/>
              <a:buFont typeface="Arial" panose="020B0604020202020204" pitchFamily="34" charset="0"/>
              <a:buChar char="•"/>
              <a:tabLst/>
              <a:defRPr/>
            </a:pPr>
            <a:r>
              <a:rPr kumimoji="0" lang="en-GB" sz="2000" b="0" i="0" u="none" strike="noStrike" kern="100" cap="none" spc="0" normalizeH="0" baseline="0" noProof="0" dirty="0" err="1">
                <a:ln>
                  <a:noFill/>
                </a:ln>
                <a:solidFill>
                  <a:srgbClr val="2196D1"/>
                </a:solidFill>
                <a:effectLst/>
                <a:uLnTx/>
                <a:uFillTx/>
                <a:latin typeface="Times New Roman" panose="02020603050405020304" pitchFamily="18" charset="0"/>
                <a:ea typeface="Calibri" panose="020F0502020204030204" pitchFamily="34" charset="0"/>
                <a:cs typeface="Times New Roman" panose="02020603050405020304" pitchFamily="18" charset="0"/>
              </a:rPr>
              <a:t>Cere</a:t>
            </a:r>
            <a:r>
              <a:rPr kumimoji="0" lang="en-GB" sz="2000" b="0" i="0" u="none" strike="noStrike" kern="100" cap="none" spc="0" normalizeH="0" baseline="0" noProof="0" dirty="0" err="1">
                <a:ln>
                  <a:noFill/>
                </a:ln>
                <a:solidFill>
                  <a:srgbClr val="228ED0"/>
                </a:solidFill>
                <a:effectLst/>
                <a:uLnTx/>
                <a:uFillTx/>
                <a:latin typeface="Times New Roman" panose="02020603050405020304" pitchFamily="18" charset="0"/>
                <a:ea typeface="Calibri" panose="020F0502020204030204" pitchFamily="34" charset="0"/>
                <a:cs typeface="Times New Roman" panose="02020603050405020304" pitchFamily="18" charset="0"/>
              </a:rPr>
              <a:t>ola</a:t>
            </a:r>
            <a:r>
              <a:rPr kumimoji="0" lang="en-GB" sz="2000" b="0" i="0" u="none" strike="noStrike" kern="100" cap="none" spc="0" normalizeH="0" baseline="0" noProof="0" dirty="0">
                <a:ln>
                  <a:noFill/>
                </a:ln>
                <a:solidFill>
                  <a:srgbClr val="228ED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000" b="0" i="0" u="none" strike="noStrike" kern="100" cap="none" spc="0" normalizeH="0" baseline="0" noProof="0" dirty="0">
                <a:ln>
                  <a:noFill/>
                </a:ln>
                <a:solidFill>
                  <a:srgbClr val="2196D1"/>
                </a:solidFill>
                <a:effectLst/>
                <a:uLnTx/>
                <a:uFillTx/>
                <a:latin typeface="Times New Roman" panose="02020603050405020304" pitchFamily="18" charset="0"/>
                <a:ea typeface="Calibri" panose="020F0502020204030204" pitchFamily="34" charset="0"/>
                <a:cs typeface="Times New Roman" panose="02020603050405020304" pitchFamily="18" charset="0"/>
              </a:rPr>
              <a:t>et al. (2018) </a:t>
            </a:r>
            <a:r>
              <a:rPr kumimoji="0" lang="en-GB" sz="2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find that geographic sales disclosures by companies located in countries with high and moderate enforcement regimes improve the predictive accuracy of geographic sales. </a:t>
            </a:r>
          </a:p>
          <a:p>
            <a:pPr marL="342900" marR="0" lvl="0" indent="-342900" algn="l" defTabSz="914400" rtl="0" eaLnBrk="0" fontAlgn="base" latinLnBrk="0" hangingPunct="0">
              <a:lnSpc>
                <a:spcPct val="107000"/>
              </a:lnSpc>
              <a:spcBef>
                <a:spcPct val="0"/>
              </a:spcBef>
              <a:spcAft>
                <a:spcPts val="800"/>
              </a:spcAft>
              <a:buClrTx/>
              <a:buSzTx/>
              <a:buFont typeface="Arial" panose="020B0604020202020204" pitchFamily="34" charset="0"/>
              <a:buChar char="•"/>
              <a:tabLst/>
              <a:defRPr/>
            </a:pPr>
            <a:r>
              <a:rPr kumimoji="0" lang="en-GB" sz="2000" b="0" i="0" u="none" strike="noStrike" kern="0" cap="none" spc="0" normalizeH="0" baseline="0" noProof="0" dirty="0" err="1">
                <a:ln>
                  <a:noFill/>
                </a:ln>
                <a:solidFill>
                  <a:srgbClr val="228ED0"/>
                </a:solidFill>
                <a:effectLst/>
                <a:uLnTx/>
                <a:uFillTx/>
                <a:latin typeface="Times New Roman" panose="02020603050405020304" pitchFamily="18" charset="0"/>
                <a:ea typeface="Calibri" panose="020F0502020204030204" pitchFamily="34" charset="0"/>
                <a:cs typeface="Times New Roman" panose="02020603050405020304" pitchFamily="18" charset="0"/>
              </a:rPr>
              <a:t>Aboud</a:t>
            </a:r>
            <a:r>
              <a:rPr kumimoji="0" lang="en-GB" sz="2000" b="0" i="0" u="none" strike="noStrike" kern="0" cap="none" spc="0" normalizeH="0" baseline="0" noProof="0" dirty="0">
                <a:ln>
                  <a:noFill/>
                </a:ln>
                <a:solidFill>
                  <a:srgbClr val="228ED0"/>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a:t>
            </a:r>
            <a:r>
              <a:rPr kumimoji="0" lang="en-GB" sz="2000" b="0" i="0" u="none" strike="noStrike" kern="0" cap="none" spc="0" normalizeH="0" baseline="0" noProof="0" dirty="0" err="1">
                <a:ln>
                  <a:noFill/>
                </a:ln>
                <a:solidFill>
                  <a:srgbClr val="228ED0"/>
                </a:solidFill>
                <a:effectLst/>
                <a:uLnTx/>
                <a:uFillTx/>
                <a:latin typeface="Times New Roman" panose="02020603050405020304" pitchFamily="18" charset="0"/>
                <a:ea typeface="Calibri" panose="020F0502020204030204" pitchFamily="34" charset="0"/>
                <a:cs typeface="Times New Roman" panose="02020603050405020304" pitchFamily="18" charset="0"/>
              </a:rPr>
              <a:t>Helfaya</a:t>
            </a:r>
            <a:r>
              <a:rPr kumimoji="0" lang="en-GB" sz="2000" b="0" i="0" u="none" strike="noStrike" kern="0" cap="none" spc="0" normalizeH="0" baseline="0" noProof="0" dirty="0">
                <a:ln>
                  <a:noFill/>
                </a:ln>
                <a:solidFill>
                  <a:srgbClr val="228ED0"/>
                </a:solidFill>
                <a:effectLst/>
                <a:uLnTx/>
                <a:uFillTx/>
                <a:latin typeface="Times New Roman" panose="02020603050405020304" pitchFamily="18" charset="0"/>
                <a:ea typeface="Calibri" panose="020F0502020204030204" pitchFamily="34" charset="0"/>
                <a:cs typeface="Times New Roman" panose="02020603050405020304" pitchFamily="18" charset="0"/>
              </a:rPr>
              <a:t> (2021)</a:t>
            </a:r>
            <a:r>
              <a:rPr kumimoji="0" lang="en-GB"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find that common-law countries, higher country-level legal enforcement, and investor protection are </a:t>
            </a:r>
            <a:r>
              <a:rPr kumimoji="0" lang="en-GB" sz="20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positively related to higher quantity of segment disclosure</a:t>
            </a:r>
            <a:r>
              <a:rPr kumimoji="0" lang="en-GB"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disaggregation of geographical information), while both country-level conservatism and closeness between national GAAP and IFRS are </a:t>
            </a:r>
            <a:r>
              <a:rPr kumimoji="0" lang="en-GB" sz="20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negatively related to the quantity of segment disclosure</a:t>
            </a:r>
            <a:r>
              <a:rPr kumimoji="0" lang="en-GB"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disaggregation of geographical information).</a:t>
            </a:r>
            <a:endParaRPr kumimoji="0" lang="sv-SE"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3">
            <a:extLst>
              <a:ext uri="{FF2B5EF4-FFF2-40B4-BE49-F238E27FC236}">
                <a16:creationId xmlns:a16="http://schemas.microsoft.com/office/drawing/2014/main" id="{61D4B827-5CFD-670C-4AA5-D8871912AA25}"/>
              </a:ext>
            </a:extLst>
          </p:cNvPr>
          <p:cNvSpPr txBox="1">
            <a:spLocks noChangeArrowheads="1"/>
          </p:cNvSpPr>
          <p:nvPr/>
        </p:nvSpPr>
        <p:spPr bwMode="auto">
          <a:xfrm>
            <a:off x="7391400" y="5767388"/>
            <a:ext cx="3709988" cy="830262"/>
          </a:xfrm>
          <a:prstGeom prst="rect">
            <a:avLst/>
          </a:prstGeom>
          <a:noFill/>
          <a:ln>
            <a:solidFill>
              <a:schemeClr val="tx1"/>
            </a:solidFill>
          </a:ln>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Main source: </a:t>
            </a:r>
            <a:r>
              <a:rPr kumimoji="0" lang="en-US" sz="1200" b="0" i="0" u="none" strike="noStrike" kern="1200" cap="none" spc="0" normalizeH="0" baseline="0" noProof="0" dirty="0" err="1">
                <a:ln>
                  <a:noFill/>
                </a:ln>
                <a:solidFill>
                  <a:srgbClr val="000000"/>
                </a:solidFill>
                <a:effectLst/>
                <a:uLnTx/>
                <a:uFillTx/>
                <a:latin typeface="Arial"/>
                <a:ea typeface="ＭＳ Ｐゴシック" panose="020B0600070205080204" pitchFamily="34" charset="-128"/>
                <a:cs typeface="Arial" panose="020B0604020202020204" pitchFamily="34" charset="0"/>
              </a:rPr>
              <a:t>Aboud</a:t>
            </a:r>
            <a:r>
              <a:rPr kumimoji="0" 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 A. (2023) Segmental reporting, accounting enforcement, and analyst dispersion in the European Union. </a:t>
            </a:r>
            <a:r>
              <a:rPr kumimoji="0" lang="en-US" sz="1200" b="0" i="1"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Journal of International Accounting, Auditing and Taxation</a:t>
            </a:r>
            <a:r>
              <a:rPr kumimoji="0" 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 53, 1-10</a:t>
            </a:r>
            <a:endParaRPr kumimoji="0" lang="en-US" altLang="en-US" sz="1200" b="0"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82D08C9-E41D-2BDE-84EE-DB5082365EB5}"/>
              </a:ext>
            </a:extLst>
          </p:cNvPr>
          <p:cNvSpPr>
            <a:spLocks noGrp="1"/>
          </p:cNvSpPr>
          <p:nvPr>
            <p:ph type="title"/>
          </p:nvPr>
        </p:nvSpPr>
        <p:spPr>
          <a:xfrm>
            <a:off x="1200150" y="384175"/>
            <a:ext cx="7058025" cy="504825"/>
          </a:xfrm>
        </p:spPr>
        <p:txBody>
          <a:bodyPr>
            <a:noAutofit/>
          </a:bodyPr>
          <a:lstStyle/>
          <a:p>
            <a:pPr defTabSz="457189" eaLnBrk="1" fontAlgn="auto" hangingPunct="1">
              <a:spcAft>
                <a:spcPts val="0"/>
              </a:spcAft>
              <a:defRPr/>
            </a:pPr>
            <a:r>
              <a:rPr lang="en-US" sz="2200" spc="200" dirty="0" err="1">
                <a:ea typeface="Arial"/>
                <a:cs typeface="Arial"/>
              </a:rPr>
              <a:t>ifrs</a:t>
            </a:r>
            <a:r>
              <a:rPr lang="en-US" sz="2200" spc="200" dirty="0">
                <a:ea typeface="Arial"/>
                <a:cs typeface="Arial"/>
              </a:rPr>
              <a:t> 8–non-</a:t>
            </a:r>
            <a:r>
              <a:rPr lang="en-US" sz="2200" spc="200" dirty="0" err="1">
                <a:ea typeface="Arial"/>
                <a:cs typeface="Arial"/>
              </a:rPr>
              <a:t>ifrs</a:t>
            </a:r>
            <a:r>
              <a:rPr lang="en-US" sz="2200" spc="200" dirty="0">
                <a:ea typeface="Arial"/>
                <a:cs typeface="Arial"/>
              </a:rPr>
              <a:t> numbers</a:t>
            </a:r>
          </a:p>
        </p:txBody>
      </p:sp>
      <p:sp>
        <p:nvSpPr>
          <p:cNvPr id="4" name="textruta 3">
            <a:extLst>
              <a:ext uri="{FF2B5EF4-FFF2-40B4-BE49-F238E27FC236}">
                <a16:creationId xmlns:a16="http://schemas.microsoft.com/office/drawing/2014/main" id="{C88627E7-1E7F-C9DE-A66F-143529C74E72}"/>
              </a:ext>
            </a:extLst>
          </p:cNvPr>
          <p:cNvSpPr txBox="1"/>
          <p:nvPr/>
        </p:nvSpPr>
        <p:spPr>
          <a:xfrm>
            <a:off x="1703388" y="1341438"/>
            <a:ext cx="9050337" cy="5200650"/>
          </a:xfrm>
          <a:prstGeom prst="rect">
            <a:avLst/>
          </a:prstGeom>
          <a:noFill/>
        </p:spPr>
        <p:txBody>
          <a:bodyPr>
            <a:spAutoFit/>
          </a:bodyPr>
          <a:lstStyle/>
          <a:p>
            <a:pPr marL="285750" marR="0" lvl="0" indent="-285750" algn="l" defTabSz="914400" rtl="0" eaLnBrk="0" fontAlgn="base" latinLnBrk="0" hangingPunct="0">
              <a:lnSpc>
                <a:spcPct val="107000"/>
              </a:lnSpc>
              <a:spcBef>
                <a:spcPct val="0"/>
              </a:spcBef>
              <a:spcAft>
                <a:spcPts val="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 controversial aspect of </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IFRS 8</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allows firms to define their segment profit (or loss) on a different basis than IFRS measurement and recognition principles, but </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whether these non-IFRS segment data are useful is in large part unexplored</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sv-SE"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0" fontAlgn="base" latinLnBrk="0" hangingPunct="0">
              <a:lnSpc>
                <a:spcPct val="107000"/>
              </a:lnSpc>
              <a:spcBef>
                <a:spcPct val="0"/>
              </a:spcBef>
              <a:spcAft>
                <a:spcPts val="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Using hand-collected segment data on a sample of European multi-segment firms, we find empirical evidence that </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non-IFRS segment data lead to less accurate analyst forecasts</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Additionally, we find that non-IFRS segment data are associated with higher forecast dispersion, higher uncertainty in analysts’ forecasts, and a lower precision of analysts’ public information set. </a:t>
            </a:r>
            <a:endParaRPr kumimoji="0" lang="sv-SE"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0" fontAlgn="base" latinLnBrk="0" hangingPunct="0">
              <a:lnSpc>
                <a:spcPct val="107000"/>
              </a:lnSpc>
              <a:spcBef>
                <a:spcPct val="0"/>
              </a:spcBef>
              <a:spcAft>
                <a:spcPts val="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Collectively, our findings suggest that </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non-IFRS segment data impair analysts’ information environment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which casts doubt on their usefulness.</a:t>
            </a:r>
            <a:endParaRPr kumimoji="0" lang="sv-SE"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7000"/>
              </a:lnSpc>
              <a:spcBef>
                <a:spcPct val="0"/>
              </a:spcBef>
              <a:spcAft>
                <a:spcPts val="800"/>
              </a:spcAft>
              <a:buClrTx/>
              <a:buSzTx/>
              <a:buFont typeface="Wingdings" panose="05000000000000000000" pitchFamily="2" charset="2"/>
              <a:buChar char="Ø"/>
              <a:tabLst/>
              <a:defRPr/>
            </a:pP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7000"/>
              </a:lnSpc>
              <a:spcBef>
                <a:spcPct val="0"/>
              </a:spcBef>
              <a:spcAft>
                <a:spcPts val="800"/>
              </a:spcAft>
              <a:buClrTx/>
              <a:buSzTx/>
              <a:buFont typeface="Wingdings" panose="05000000000000000000" pitchFamily="2" charset="2"/>
              <a:buChar char="Ø"/>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What about new </a:t>
            </a:r>
            <a:r>
              <a:rPr kumimoji="0" lang="en-GB"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acquiree-centred</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disclosures on targets and performance – Will they refer to non-IFRS numbers?</a:t>
            </a:r>
            <a:endParaRPr kumimoji="0" lang="sv-SE"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ts val="800"/>
              </a:spcAft>
              <a:buClrTx/>
              <a:buSzTx/>
              <a:buFontTx/>
              <a:buNone/>
              <a:tabLst/>
              <a:defRPr/>
            </a:pPr>
            <a:endParaRPr kumimoji="0" lang="sv-SE"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3">
            <a:extLst>
              <a:ext uri="{FF2B5EF4-FFF2-40B4-BE49-F238E27FC236}">
                <a16:creationId xmlns:a16="http://schemas.microsoft.com/office/drawing/2014/main" id="{E13FBC1B-20B7-1A0B-58E9-232D9DF72818}"/>
              </a:ext>
            </a:extLst>
          </p:cNvPr>
          <p:cNvSpPr txBox="1">
            <a:spLocks noChangeArrowheads="1"/>
          </p:cNvSpPr>
          <p:nvPr/>
        </p:nvSpPr>
        <p:spPr bwMode="auto">
          <a:xfrm>
            <a:off x="8399463" y="222250"/>
            <a:ext cx="3709987" cy="830263"/>
          </a:xfrm>
          <a:prstGeom prst="rect">
            <a:avLst/>
          </a:prstGeom>
          <a:noFill/>
          <a:ln>
            <a:solidFill>
              <a:schemeClr val="tx1"/>
            </a:solidFill>
          </a:ln>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Source: </a:t>
            </a:r>
            <a:r>
              <a:rPr kumimoji="0" lang="en-US" sz="1200" b="0" i="0" u="none" strike="noStrike" kern="1200" cap="none" spc="0" normalizeH="0" baseline="0" noProof="0" dirty="0" err="1">
                <a:ln>
                  <a:noFill/>
                </a:ln>
                <a:solidFill>
                  <a:srgbClr val="000000"/>
                </a:solidFill>
                <a:effectLst/>
                <a:uLnTx/>
                <a:uFillTx/>
                <a:latin typeface="Arial"/>
                <a:ea typeface="ＭＳ Ｐゴシック" panose="020B0600070205080204" pitchFamily="34" charset="-128"/>
                <a:cs typeface="Arial" panose="020B0604020202020204" pitchFamily="34" charset="0"/>
              </a:rPr>
              <a:t>Göttsche</a:t>
            </a:r>
            <a:r>
              <a:rPr kumimoji="0" 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 M., Küster, S., &amp; </a:t>
            </a:r>
            <a:r>
              <a:rPr kumimoji="0" lang="en-US" sz="1200" b="0" i="0" u="none" strike="noStrike" kern="1200" cap="none" spc="0" normalizeH="0" baseline="0" noProof="0" dirty="0" err="1">
                <a:ln>
                  <a:noFill/>
                </a:ln>
                <a:solidFill>
                  <a:srgbClr val="000000"/>
                </a:solidFill>
                <a:effectLst/>
                <a:uLnTx/>
                <a:uFillTx/>
                <a:latin typeface="Arial"/>
                <a:ea typeface="ＭＳ Ｐゴシック" panose="020B0600070205080204" pitchFamily="34" charset="-128"/>
                <a:cs typeface="Arial" panose="020B0604020202020204" pitchFamily="34" charset="0"/>
              </a:rPr>
              <a:t>Steindl</a:t>
            </a:r>
            <a:r>
              <a:rPr kumimoji="0" 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 T. (2021) The usefulness of non-IFRS segment data. </a:t>
            </a:r>
            <a:r>
              <a:rPr kumimoji="0" lang="en-US" sz="1200" b="0" i="1"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Journal of International Accounting, Auditing and Taxation</a:t>
            </a:r>
            <a:r>
              <a:rPr kumimoji="0" 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 43, 1-21</a:t>
            </a:r>
            <a:endParaRPr kumimoji="0" lang="en-US" altLang="en-US" sz="1200" b="0"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031E31-126F-FC27-3568-4A6587732259}"/>
              </a:ext>
            </a:extLst>
          </p:cNvPr>
          <p:cNvSpPr>
            <a:spLocks noGrp="1"/>
          </p:cNvSpPr>
          <p:nvPr>
            <p:ph type="body" sz="quarter" idx="15"/>
          </p:nvPr>
        </p:nvSpPr>
        <p:spPr>
          <a:xfrm>
            <a:off x="1019172" y="6213075"/>
            <a:ext cx="4192597" cy="644925"/>
          </a:xfrm>
        </p:spPr>
        <p:txBody>
          <a:bodyPr/>
          <a:lstStyle/>
          <a:p>
            <a:r>
              <a:rPr lang="en-GB" sz="1050" baseline="30000"/>
              <a:t>1 </a:t>
            </a:r>
            <a:r>
              <a:rPr lang="en-US" sz="800">
                <a:solidFill>
                  <a:schemeClr val="tx2"/>
                </a:solidFill>
                <a:hlinkClick r:id="rId3">
                  <a:extLst>
                    <a:ext uri="{A12FA001-AC4F-418D-AE19-62706E023703}">
                      <ahyp:hlinkClr xmlns:ahyp="http://schemas.microsoft.com/office/drawing/2018/hyperlinkcolor" val="tx"/>
                    </a:ext>
                  </a:extLst>
                </a:hlinkClick>
              </a:rPr>
              <a:t>Looking Back at M&amp;A in 2023: </a:t>
            </a:r>
            <a:r>
              <a:rPr lang="en-GB" sz="800">
                <a:solidFill>
                  <a:schemeClr val="tx2"/>
                </a:solidFill>
                <a:hlinkClick r:id="rId3">
                  <a:extLst>
                    <a:ext uri="{A12FA001-AC4F-418D-AE19-62706E023703}">
                      <ahyp:hlinkClr xmlns:ahyp="http://schemas.microsoft.com/office/drawing/2018/hyperlinkcolor" val="tx"/>
                    </a:ext>
                  </a:extLst>
                </a:hlinkClick>
              </a:rPr>
              <a:t>Who Wins in a Down Year?</a:t>
            </a:r>
            <a:r>
              <a:rPr lang="en-US" sz="800">
                <a:solidFill>
                  <a:schemeClr val="tx2"/>
                </a:solidFill>
                <a:hlinkClick r:id="rId3">
                  <a:extLst>
                    <a:ext uri="{A12FA001-AC4F-418D-AE19-62706E023703}">
                      <ahyp:hlinkClr xmlns:ahyp="http://schemas.microsoft.com/office/drawing/2018/hyperlinkcolor" val="tx"/>
                    </a:ext>
                  </a:extLst>
                </a:hlinkClick>
              </a:rPr>
              <a:t> | Bain &amp; Company</a:t>
            </a:r>
            <a:endParaRPr lang="en-GB" sz="800">
              <a:solidFill>
                <a:schemeClr val="tx2"/>
              </a:solidFill>
            </a:endParaRPr>
          </a:p>
          <a:p>
            <a:endParaRPr lang="en-GB"/>
          </a:p>
        </p:txBody>
      </p:sp>
      <p:sp>
        <p:nvSpPr>
          <p:cNvPr id="3" name="Footer Placeholder 2">
            <a:extLst>
              <a:ext uri="{FF2B5EF4-FFF2-40B4-BE49-F238E27FC236}">
                <a16:creationId xmlns:a16="http://schemas.microsoft.com/office/drawing/2014/main" id="{798F780E-8A2E-C0A1-707B-B9FBE34BAC04}"/>
              </a:ext>
            </a:extLst>
          </p:cNvPr>
          <p:cNvSpPr>
            <a:spLocks noGrp="1"/>
          </p:cNvSpPr>
          <p:nvPr>
            <p:ph type="ftr" sz="quarter" idx="3"/>
          </p:nvPr>
        </p:nvSpPr>
        <p:spPr/>
        <p:txBody>
          <a:bodyPr/>
          <a:lstStyle/>
          <a:p>
            <a:fld id="{4790123A-71E8-BF43-B702-A9002E60F899}" type="slidenum">
              <a:rPr lang="en-US" smtClean="0">
                <a:cs typeface="Arial" panose="020B0604020202020204" pitchFamily="34" charset="0"/>
              </a:rPr>
              <a:pPr/>
              <a:t>7</a:t>
            </a:fld>
            <a:endParaRPr lang="en-US">
              <a:cs typeface="Arial" panose="020B0604020202020204" pitchFamily="34" charset="0"/>
            </a:endParaRPr>
          </a:p>
        </p:txBody>
      </p:sp>
      <p:sp>
        <p:nvSpPr>
          <p:cNvPr id="4" name="Title 3">
            <a:extLst>
              <a:ext uri="{FF2B5EF4-FFF2-40B4-BE49-F238E27FC236}">
                <a16:creationId xmlns:a16="http://schemas.microsoft.com/office/drawing/2014/main" id="{AF8D84ED-B705-E63F-DE29-C45AC8EFF016}"/>
              </a:ext>
            </a:extLst>
          </p:cNvPr>
          <p:cNvSpPr>
            <a:spLocks noGrp="1"/>
          </p:cNvSpPr>
          <p:nvPr>
            <p:ph type="title"/>
          </p:nvPr>
        </p:nvSpPr>
        <p:spPr/>
        <p:txBody>
          <a:bodyPr/>
          <a:lstStyle/>
          <a:p>
            <a:r>
              <a:rPr lang="en-GB"/>
              <a:t>Why is the IASB publishing an Exposure Draft?</a:t>
            </a:r>
          </a:p>
        </p:txBody>
      </p:sp>
      <p:grpSp>
        <p:nvGrpSpPr>
          <p:cNvPr id="7" name="Group 6">
            <a:extLst>
              <a:ext uri="{FF2B5EF4-FFF2-40B4-BE49-F238E27FC236}">
                <a16:creationId xmlns:a16="http://schemas.microsoft.com/office/drawing/2014/main" id="{83ACE5A8-CD24-C5AE-B5A6-FB0FAC11BD73}"/>
              </a:ext>
            </a:extLst>
          </p:cNvPr>
          <p:cNvGrpSpPr/>
          <p:nvPr/>
        </p:nvGrpSpPr>
        <p:grpSpPr>
          <a:xfrm>
            <a:off x="5900186" y="1890089"/>
            <a:ext cx="5750654" cy="2989564"/>
            <a:chOff x="932654" y="2101214"/>
            <a:chExt cx="5152491" cy="2989564"/>
          </a:xfrm>
        </p:grpSpPr>
        <p:sp>
          <p:nvSpPr>
            <p:cNvPr id="8" name="Speech Bubble: Rectangle with Corners Rounded 7">
              <a:extLst>
                <a:ext uri="{FF2B5EF4-FFF2-40B4-BE49-F238E27FC236}">
                  <a16:creationId xmlns:a16="http://schemas.microsoft.com/office/drawing/2014/main" id="{D522D4A7-D420-E25D-31F5-D7A796A954A4}"/>
                </a:ext>
              </a:extLst>
            </p:cNvPr>
            <p:cNvSpPr/>
            <p:nvPr/>
          </p:nvSpPr>
          <p:spPr bwMode="auto">
            <a:xfrm>
              <a:off x="1669115" y="2101214"/>
              <a:ext cx="4160869" cy="1777136"/>
            </a:xfrm>
            <a:prstGeom prst="wedgeRoundRectCallout">
              <a:avLst>
                <a:gd name="adj1" fmla="val -54194"/>
                <a:gd name="adj2" fmla="val -9479"/>
                <a:gd name="adj3" fmla="val 16667"/>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u="none" strike="noStrike" cap="none" normalizeH="0" baseline="0">
                <a:ln>
                  <a:noFill/>
                </a:ln>
                <a:solidFill>
                  <a:srgbClr val="000000"/>
                </a:solidFill>
                <a:effectLst/>
                <a:latin typeface="+mn-lt"/>
                <a:ea typeface="ヒラギノ角ゴ ProN W3" charset="0"/>
                <a:cs typeface="ヒラギノ角ゴ ProN W3" charset="0"/>
                <a:sym typeface="Arial" charset="0"/>
              </a:endParaRPr>
            </a:p>
          </p:txBody>
        </p:sp>
        <p:pic>
          <p:nvPicPr>
            <p:cNvPr id="9" name="Graphic 8" descr="User">
              <a:extLst>
                <a:ext uri="{FF2B5EF4-FFF2-40B4-BE49-F238E27FC236}">
                  <a16:creationId xmlns:a16="http://schemas.microsoft.com/office/drawing/2014/main" id="{1628E2B6-89D8-8063-C0E5-2C605508D0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2654" y="2817586"/>
              <a:ext cx="677363" cy="667833"/>
            </a:xfrm>
            <a:prstGeom prst="rect">
              <a:avLst/>
            </a:prstGeom>
          </p:spPr>
        </p:pic>
        <p:sp>
          <p:nvSpPr>
            <p:cNvPr id="10" name="Rectangle 9">
              <a:extLst>
                <a:ext uri="{FF2B5EF4-FFF2-40B4-BE49-F238E27FC236}">
                  <a16:creationId xmlns:a16="http://schemas.microsoft.com/office/drawing/2014/main" id="{527203C1-DD1A-8D60-6E4A-0EEE09B0AD53}"/>
                </a:ext>
              </a:extLst>
            </p:cNvPr>
            <p:cNvSpPr/>
            <p:nvPr/>
          </p:nvSpPr>
          <p:spPr>
            <a:xfrm>
              <a:off x="1868854" y="2290011"/>
              <a:ext cx="4216291" cy="2800767"/>
            </a:xfrm>
            <a:prstGeom prst="rect">
              <a:avLst/>
            </a:prstGeom>
          </p:spPr>
          <p:txBody>
            <a:bodyPr wrap="square">
              <a:spAutoFit/>
            </a:bodyPr>
            <a:lstStyle/>
            <a:p>
              <a:r>
                <a:rPr lang="en-GB" sz="1600" b="1">
                  <a:latin typeface="Arial" panose="020B0604020202020204" pitchFamily="34" charset="0"/>
                  <a:cs typeface="Arial" panose="020B0604020202020204" pitchFamily="34" charset="0"/>
                </a:rPr>
                <a:t>Information about acquisition’s performance</a:t>
              </a:r>
            </a:p>
            <a:p>
              <a:endParaRPr lang="en-GB" sz="1600">
                <a:latin typeface="Arial" panose="020B0604020202020204" pitchFamily="34" charset="0"/>
                <a:cs typeface="Arial" panose="020B0604020202020204" pitchFamily="34" charset="0"/>
              </a:endParaRPr>
            </a:p>
            <a:p>
              <a:r>
                <a:rPr lang="en-GB" sz="1600">
                  <a:latin typeface="Arial" panose="020B0604020202020204" pitchFamily="34" charset="0"/>
                  <a:cs typeface="Arial" panose="020B0604020202020204" pitchFamily="34" charset="0"/>
                </a:rPr>
                <a:t>Investors receive insufficient information about an acquisition’s performance – investors sometimes use information from impairment test as a proxy to assess an acquisition’s success</a:t>
              </a:r>
            </a:p>
            <a:p>
              <a:endParaRPr lang="en-GB" sz="1600">
                <a:latin typeface="Arial" panose="020B0604020202020204" pitchFamily="34" charset="0"/>
                <a:cs typeface="Arial" panose="020B0604020202020204" pitchFamily="34" charset="0"/>
              </a:endParaRPr>
            </a:p>
            <a:p>
              <a:r>
                <a:rPr lang="en-GB" sz="1600">
                  <a:latin typeface="Arial" panose="020B0604020202020204" pitchFamily="34" charset="0"/>
                  <a:cs typeface="Arial" panose="020B0604020202020204" pitchFamily="34" charset="0"/>
                </a:rPr>
                <a:t>Preparers consider information about an acquisition’s performance to be commercially sensitive</a:t>
              </a:r>
            </a:p>
            <a:p>
              <a:endParaRPr lang="en-GB" sz="1600">
                <a:latin typeface="Arial" panose="020B0604020202020204" pitchFamily="34" charset="0"/>
                <a:cs typeface="Arial" panose="020B0604020202020204" pitchFamily="34" charset="0"/>
              </a:endParaRPr>
            </a:p>
          </p:txBody>
        </p:sp>
        <p:sp>
          <p:nvSpPr>
            <p:cNvPr id="11" name="Speech Bubble: Rectangle with Corners Rounded 10">
              <a:extLst>
                <a:ext uri="{FF2B5EF4-FFF2-40B4-BE49-F238E27FC236}">
                  <a16:creationId xmlns:a16="http://schemas.microsoft.com/office/drawing/2014/main" id="{4C1C7869-E30E-D996-D72C-6A62554E399D}"/>
                </a:ext>
              </a:extLst>
            </p:cNvPr>
            <p:cNvSpPr/>
            <p:nvPr/>
          </p:nvSpPr>
          <p:spPr bwMode="auto">
            <a:xfrm>
              <a:off x="1757927" y="2197900"/>
              <a:ext cx="4327218" cy="2652820"/>
            </a:xfrm>
            <a:prstGeom prst="wedgeRoundRectCallout">
              <a:avLst>
                <a:gd name="adj1" fmla="val -54194"/>
                <a:gd name="adj2" fmla="val -9479"/>
                <a:gd name="adj3" fmla="val 16667"/>
              </a:avLst>
            </a:prstGeom>
            <a:no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u="none" strike="noStrike" cap="none" normalizeH="0" baseline="0">
                <a:ln>
                  <a:noFill/>
                </a:ln>
                <a:solidFill>
                  <a:srgbClr val="000000"/>
                </a:solidFill>
                <a:effectLst/>
                <a:latin typeface="+mn-lt"/>
                <a:ea typeface="ヒラギノ角ゴ ProN W3" charset="0"/>
                <a:cs typeface="ヒラギノ角ゴ ProN W3" charset="0"/>
                <a:sym typeface="Arial" charset="0"/>
              </a:endParaRPr>
            </a:p>
          </p:txBody>
        </p:sp>
      </p:grpSp>
      <p:sp>
        <p:nvSpPr>
          <p:cNvPr id="12" name="Text Placeholder 2">
            <a:extLst>
              <a:ext uri="{FF2B5EF4-FFF2-40B4-BE49-F238E27FC236}">
                <a16:creationId xmlns:a16="http://schemas.microsoft.com/office/drawing/2014/main" id="{A2D4F806-54FE-D33F-BAA5-CAB258E45D65}"/>
              </a:ext>
            </a:extLst>
          </p:cNvPr>
          <p:cNvSpPr txBox="1">
            <a:spLocks/>
          </p:cNvSpPr>
          <p:nvPr/>
        </p:nvSpPr>
        <p:spPr>
          <a:xfrm>
            <a:off x="923264" y="1970662"/>
            <a:ext cx="4192598" cy="297591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5F6062"/>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2pPr>
            <a:lvl3pPr marL="541338" indent="-254000" algn="l" defTabSz="914400" rtl="0" eaLnBrk="1" latinLnBrk="0" hangingPunct="1">
              <a:lnSpc>
                <a:spcPct val="100000"/>
              </a:lnSpc>
              <a:spcBef>
                <a:spcPts val="500"/>
              </a:spcBef>
              <a:buFont typeface="Wingdings" panose="05000000000000000000" pitchFamily="2" charset="2"/>
              <a:buChar char="§"/>
              <a:defRPr sz="2000" kern="1200">
                <a:solidFill>
                  <a:srgbClr val="5F6062"/>
                </a:solidFill>
                <a:latin typeface="Arial" panose="020B0604020202020204" pitchFamily="34" charset="0"/>
                <a:ea typeface="+mn-ea"/>
                <a:cs typeface="Arial" panose="020B0604020202020204" pitchFamily="34" charset="0"/>
              </a:defRPr>
            </a:lvl3pPr>
            <a:lvl4pPr marL="8080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4pPr>
            <a:lvl5pPr marL="1074738" indent="-266700" algn="l" defTabSz="914400" rtl="0" eaLnBrk="1" latinLnBrk="0" hangingPunct="1">
              <a:lnSpc>
                <a:spcPct val="100000"/>
              </a:lnSpc>
              <a:spcBef>
                <a:spcPts val="500"/>
              </a:spcBef>
              <a:buFont typeface="Arial" panose="020B0604020202020204" pitchFamily="34" charset="0"/>
              <a:buChar char="•"/>
              <a:defRPr sz="2000" kern="1200">
                <a:solidFill>
                  <a:srgbClr val="5F606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a:solidFill>
                <a:schemeClr val="accent2"/>
              </a:solidFill>
            </a:endParaRPr>
          </a:p>
          <a:p>
            <a:pPr algn="ctr"/>
            <a:r>
              <a:rPr lang="en-GB" sz="1800">
                <a:solidFill>
                  <a:schemeClr val="accent2"/>
                </a:solidFill>
              </a:rPr>
              <a:t>High value transactions</a:t>
            </a:r>
          </a:p>
          <a:p>
            <a:pPr marL="285750" indent="-285750">
              <a:buFont typeface="Arial" panose="020B0604020202020204" pitchFamily="34" charset="0"/>
              <a:buChar char="•"/>
            </a:pPr>
            <a:r>
              <a:rPr lang="en-GB" sz="1600"/>
              <a:t>Acquisitions—referred to as ‘business combinations’ in IFRS Standards— are often large transactions for the entities involved</a:t>
            </a:r>
          </a:p>
          <a:p>
            <a:pPr marL="285750" indent="-285750">
              <a:buFont typeface="Arial" panose="020B0604020202020204" pitchFamily="34" charset="0"/>
              <a:buChar char="•"/>
            </a:pPr>
            <a:r>
              <a:rPr lang="en-GB" sz="1600"/>
              <a:t>These transactions play a central role in the global economy. For example, deals announced in 2023 totalled $3.2 trillion</a:t>
            </a:r>
            <a:r>
              <a:rPr lang="en-GB" sz="1600" baseline="30000"/>
              <a:t>1</a:t>
            </a:r>
            <a:endParaRPr lang="en-GB" sz="1800"/>
          </a:p>
        </p:txBody>
      </p:sp>
      <p:grpSp>
        <p:nvGrpSpPr>
          <p:cNvPr id="13" name="Group 12">
            <a:extLst>
              <a:ext uri="{FF2B5EF4-FFF2-40B4-BE49-F238E27FC236}">
                <a16:creationId xmlns:a16="http://schemas.microsoft.com/office/drawing/2014/main" id="{120710CD-F38A-BC22-0B89-5BB671A40390}"/>
              </a:ext>
            </a:extLst>
          </p:cNvPr>
          <p:cNvGrpSpPr/>
          <p:nvPr/>
        </p:nvGrpSpPr>
        <p:grpSpPr>
          <a:xfrm>
            <a:off x="6760163" y="4746741"/>
            <a:ext cx="4890679" cy="1856827"/>
            <a:chOff x="1669115" y="2082399"/>
            <a:chExt cx="4535604" cy="1622499"/>
          </a:xfrm>
        </p:grpSpPr>
        <p:sp>
          <p:nvSpPr>
            <p:cNvPr id="14" name="Speech Bubble: Rectangle with Corners Rounded 13">
              <a:extLst>
                <a:ext uri="{FF2B5EF4-FFF2-40B4-BE49-F238E27FC236}">
                  <a16:creationId xmlns:a16="http://schemas.microsoft.com/office/drawing/2014/main" id="{163F9436-DC3B-7EA4-B0A7-FB12312D0D20}"/>
                </a:ext>
              </a:extLst>
            </p:cNvPr>
            <p:cNvSpPr/>
            <p:nvPr/>
          </p:nvSpPr>
          <p:spPr bwMode="auto">
            <a:xfrm>
              <a:off x="1669115" y="2101214"/>
              <a:ext cx="4160869" cy="972643"/>
            </a:xfrm>
            <a:prstGeom prst="wedgeRoundRectCallout">
              <a:avLst>
                <a:gd name="adj1" fmla="val -54194"/>
                <a:gd name="adj2" fmla="val -9479"/>
                <a:gd name="adj3" fmla="val 16667"/>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u="none" strike="noStrike" cap="none" normalizeH="0" baseline="0">
                <a:ln>
                  <a:noFill/>
                </a:ln>
                <a:solidFill>
                  <a:srgbClr val="000000"/>
                </a:solidFill>
                <a:effectLst/>
                <a:latin typeface="+mn-lt"/>
                <a:ea typeface="ヒラギノ角ゴ ProN W3" charset="0"/>
                <a:cs typeface="ヒラギノ角ゴ ProN W3" charset="0"/>
                <a:sym typeface="Arial" charset="0"/>
              </a:endParaRPr>
            </a:p>
          </p:txBody>
        </p:sp>
        <p:sp>
          <p:nvSpPr>
            <p:cNvPr id="15" name="Rectangle 14">
              <a:extLst>
                <a:ext uri="{FF2B5EF4-FFF2-40B4-BE49-F238E27FC236}">
                  <a16:creationId xmlns:a16="http://schemas.microsoft.com/office/drawing/2014/main" id="{8781B100-00BC-1099-C372-EBFB76BC88F4}"/>
                </a:ext>
              </a:extLst>
            </p:cNvPr>
            <p:cNvSpPr/>
            <p:nvPr/>
          </p:nvSpPr>
          <p:spPr>
            <a:xfrm>
              <a:off x="1873176" y="2220825"/>
              <a:ext cx="4216291" cy="965471"/>
            </a:xfrm>
            <a:prstGeom prst="rect">
              <a:avLst/>
            </a:prstGeom>
          </p:spPr>
          <p:txBody>
            <a:bodyPr wrap="square">
              <a:spAutoFit/>
            </a:bodyPr>
            <a:lstStyle/>
            <a:p>
              <a:r>
                <a:rPr lang="en-GB" sz="1600" b="1">
                  <a:latin typeface="Arial" panose="020B0604020202020204" pitchFamily="34" charset="0"/>
                  <a:cs typeface="Arial" panose="020B0604020202020204" pitchFamily="34" charset="0"/>
                </a:rPr>
                <a:t>Impairment test</a:t>
              </a:r>
            </a:p>
            <a:p>
              <a:endParaRPr lang="en-GB" sz="1600">
                <a:latin typeface="Arial" panose="020B0604020202020204" pitchFamily="34" charset="0"/>
                <a:cs typeface="Arial" panose="020B0604020202020204" pitchFamily="34" charset="0"/>
              </a:endParaRPr>
            </a:p>
            <a:p>
              <a:r>
                <a:rPr lang="en-GB" sz="1600">
                  <a:latin typeface="Arial" panose="020B0604020202020204" pitchFamily="34" charset="0"/>
                  <a:cs typeface="Arial" panose="020B0604020202020204" pitchFamily="34" charset="0"/>
                </a:rPr>
                <a:t>Impairment losses on goodwill sometimes recognised too late. </a:t>
              </a:r>
            </a:p>
            <a:p>
              <a:endParaRPr lang="en-GB" sz="1600">
                <a:latin typeface="Arial" panose="020B0604020202020204" pitchFamily="34" charset="0"/>
                <a:cs typeface="Arial" panose="020B0604020202020204" pitchFamily="34" charset="0"/>
              </a:endParaRPr>
            </a:p>
            <a:p>
              <a:r>
                <a:rPr lang="en-GB" sz="1600">
                  <a:latin typeface="Arial" panose="020B0604020202020204" pitchFamily="34" charset="0"/>
                  <a:cs typeface="Arial" panose="020B0604020202020204" pitchFamily="34" charset="0"/>
                </a:rPr>
                <a:t>Impairment test </a:t>
              </a:r>
              <a:r>
                <a:rPr lang="en-GB" sz="1600">
                  <a:solidFill>
                    <a:srgbClr val="5F6062"/>
                  </a:solidFill>
                  <a:latin typeface="Arial" panose="020B0604020202020204" pitchFamily="34" charset="0"/>
                  <a:cs typeface="Arial" panose="020B0604020202020204" pitchFamily="34" charset="0"/>
                </a:rPr>
                <a:t>complex and costly</a:t>
              </a:r>
              <a:endParaRPr lang="en-GB" sz="1600">
                <a:latin typeface="Arial" panose="020B0604020202020204" pitchFamily="34" charset="0"/>
                <a:cs typeface="Arial" panose="020B0604020202020204" pitchFamily="34" charset="0"/>
              </a:endParaRPr>
            </a:p>
          </p:txBody>
        </p:sp>
        <p:sp>
          <p:nvSpPr>
            <p:cNvPr id="16" name="Speech Bubble: Rectangle with Corners Rounded 15">
              <a:extLst>
                <a:ext uri="{FF2B5EF4-FFF2-40B4-BE49-F238E27FC236}">
                  <a16:creationId xmlns:a16="http://schemas.microsoft.com/office/drawing/2014/main" id="{4C3CBCDF-62CD-DD2A-F48D-6B2C8D33E8D0}"/>
                </a:ext>
              </a:extLst>
            </p:cNvPr>
            <p:cNvSpPr/>
            <p:nvPr/>
          </p:nvSpPr>
          <p:spPr bwMode="auto">
            <a:xfrm>
              <a:off x="1757926" y="2082399"/>
              <a:ext cx="4446793" cy="1622499"/>
            </a:xfrm>
            <a:prstGeom prst="wedgeRoundRectCallout">
              <a:avLst>
                <a:gd name="adj1" fmla="val -54194"/>
                <a:gd name="adj2" fmla="val -9479"/>
                <a:gd name="adj3" fmla="val 16667"/>
              </a:avLst>
            </a:prstGeom>
            <a:no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u="none" strike="noStrike" cap="none" normalizeH="0" baseline="0">
                <a:ln>
                  <a:noFill/>
                </a:ln>
                <a:solidFill>
                  <a:srgbClr val="000000"/>
                </a:solidFill>
                <a:effectLst/>
                <a:latin typeface="+mn-lt"/>
                <a:ea typeface="ヒラギノ角ゴ ProN W3" charset="0"/>
                <a:cs typeface="ヒラギノ角ゴ ProN W3" charset="0"/>
                <a:sym typeface="Arial" charset="0"/>
              </a:endParaRPr>
            </a:p>
          </p:txBody>
        </p:sp>
      </p:grpSp>
      <p:pic>
        <p:nvPicPr>
          <p:cNvPr id="17" name="Graphic 16" descr="User">
            <a:extLst>
              <a:ext uri="{FF2B5EF4-FFF2-40B4-BE49-F238E27FC236}">
                <a16:creationId xmlns:a16="http://schemas.microsoft.com/office/drawing/2014/main" id="{45541027-8E57-5FD9-7D44-17E4B3BE65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0186" y="5009263"/>
            <a:ext cx="760102" cy="671457"/>
          </a:xfrm>
          <a:prstGeom prst="rect">
            <a:avLst/>
          </a:prstGeom>
        </p:spPr>
      </p:pic>
    </p:spTree>
    <p:extLst>
      <p:ext uri="{BB962C8B-B14F-4D97-AF65-F5344CB8AC3E}">
        <p14:creationId xmlns:p14="http://schemas.microsoft.com/office/powerpoint/2010/main" val="18832172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3EF1ED1-D816-78F2-104B-4EDDF5524B97}"/>
              </a:ext>
            </a:extLst>
          </p:cNvPr>
          <p:cNvSpPr>
            <a:spLocks noGrp="1"/>
          </p:cNvSpPr>
          <p:nvPr>
            <p:ph type="title"/>
          </p:nvPr>
        </p:nvSpPr>
        <p:spPr>
          <a:xfrm>
            <a:off x="677863" y="219075"/>
            <a:ext cx="10693400" cy="504825"/>
          </a:xfrm>
        </p:spPr>
        <p:txBody>
          <a:bodyPr>
            <a:noAutofit/>
          </a:bodyPr>
          <a:lstStyle/>
          <a:p>
            <a:pPr defTabSz="457189" eaLnBrk="1" fontAlgn="auto" hangingPunct="1">
              <a:spcAft>
                <a:spcPts val="0"/>
              </a:spcAft>
              <a:defRPr/>
            </a:pPr>
            <a:r>
              <a:rPr lang="en-US" sz="2200" spc="200" dirty="0">
                <a:ea typeface="Arial"/>
                <a:cs typeface="Arial"/>
              </a:rPr>
              <a:t>Who is management? Who monitors performance?</a:t>
            </a:r>
          </a:p>
        </p:txBody>
      </p:sp>
      <p:cxnSp>
        <p:nvCxnSpPr>
          <p:cNvPr id="5" name="Rak pilkoppling 4">
            <a:extLst>
              <a:ext uri="{FF2B5EF4-FFF2-40B4-BE49-F238E27FC236}">
                <a16:creationId xmlns:a16="http://schemas.microsoft.com/office/drawing/2014/main" id="{C0D5B5E9-04D8-0D2F-8294-8CB76294D4AA}"/>
              </a:ext>
            </a:extLst>
          </p:cNvPr>
          <p:cNvCxnSpPr>
            <a:cxnSpLocks/>
          </p:cNvCxnSpPr>
          <p:nvPr/>
        </p:nvCxnSpPr>
        <p:spPr>
          <a:xfrm>
            <a:off x="736600" y="4835525"/>
            <a:ext cx="528796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 name="textruta 5">
            <a:extLst>
              <a:ext uri="{FF2B5EF4-FFF2-40B4-BE49-F238E27FC236}">
                <a16:creationId xmlns:a16="http://schemas.microsoft.com/office/drawing/2014/main" id="{953F7977-5511-43BF-B2D5-E54B128057F1}"/>
              </a:ext>
            </a:extLst>
          </p:cNvPr>
          <p:cNvSpPr txBox="1"/>
          <p:nvPr/>
        </p:nvSpPr>
        <p:spPr>
          <a:xfrm>
            <a:off x="1049338" y="3859213"/>
            <a:ext cx="1512887" cy="831850"/>
          </a:xfrm>
          <a:prstGeom prst="rect">
            <a:avLst/>
          </a:prstGeom>
          <a:noFill/>
          <a:ln>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Acquiree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7" name="textruta 6">
            <a:extLst>
              <a:ext uri="{FF2B5EF4-FFF2-40B4-BE49-F238E27FC236}">
                <a16:creationId xmlns:a16="http://schemas.microsoft.com/office/drawing/2014/main" id="{9485FA75-5B04-B77F-083B-88F1547DEB60}"/>
              </a:ext>
            </a:extLst>
          </p:cNvPr>
          <p:cNvSpPr txBox="1"/>
          <p:nvPr/>
        </p:nvSpPr>
        <p:spPr>
          <a:xfrm>
            <a:off x="982663" y="4897438"/>
            <a:ext cx="1512887" cy="585787"/>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Acquisition date</a:t>
            </a:r>
          </a:p>
        </p:txBody>
      </p:sp>
      <p:sp>
        <p:nvSpPr>
          <p:cNvPr id="8" name="textruta 7">
            <a:extLst>
              <a:ext uri="{FF2B5EF4-FFF2-40B4-BE49-F238E27FC236}">
                <a16:creationId xmlns:a16="http://schemas.microsoft.com/office/drawing/2014/main" id="{19EDDAF3-95A9-8B92-7469-14EAAB5BF7D5}"/>
              </a:ext>
            </a:extLst>
          </p:cNvPr>
          <p:cNvSpPr txBox="1"/>
          <p:nvPr/>
        </p:nvSpPr>
        <p:spPr>
          <a:xfrm>
            <a:off x="3370263" y="4881563"/>
            <a:ext cx="1620837" cy="585787"/>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Subsequent period</a:t>
            </a:r>
          </a:p>
        </p:txBody>
      </p:sp>
      <p:sp>
        <p:nvSpPr>
          <p:cNvPr id="63495" name="textruta 8">
            <a:extLst>
              <a:ext uri="{FF2B5EF4-FFF2-40B4-BE49-F238E27FC236}">
                <a16:creationId xmlns:a16="http://schemas.microsoft.com/office/drawing/2014/main" id="{54BA95E3-6A5B-6557-8A21-AC66DFC8B6D3}"/>
              </a:ext>
            </a:extLst>
          </p:cNvPr>
          <p:cNvSpPr txBox="1">
            <a:spLocks noChangeArrowheads="1"/>
          </p:cNvSpPr>
          <p:nvPr/>
        </p:nvSpPr>
        <p:spPr bwMode="auto">
          <a:xfrm>
            <a:off x="6589713" y="2487613"/>
            <a:ext cx="5410200" cy="1077912"/>
          </a:xfrm>
          <a:prstGeom prst="rect">
            <a:avLst/>
          </a:prstGeom>
          <a:solidFill>
            <a:srgbClr val="FFFF99"/>
          </a:solidFill>
          <a:ln w="9525">
            <a:solidFill>
              <a:schemeClr val="tx1"/>
            </a:solid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sv-SE"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‘Management’</a:t>
            </a:r>
            <a:r>
              <a:rPr kumimoji="0" lang="en-US" altLang="sv-SE"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(IAS 36)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sv-SE"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Throughout the </a:t>
            </a:r>
            <a:r>
              <a:rPr kumimoji="0" lang="en-US" altLang="sv-SE" sz="16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Conceptual Framework</a:t>
            </a:r>
            <a:r>
              <a:rPr kumimoji="0" lang="en-US" altLang="sv-SE"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the term ‘management’ refers to management and the governing board of an entity unless specifically indicated otherwise.</a:t>
            </a:r>
          </a:p>
        </p:txBody>
      </p:sp>
      <p:sp>
        <p:nvSpPr>
          <p:cNvPr id="21" name="textruta 20">
            <a:extLst>
              <a:ext uri="{FF2B5EF4-FFF2-40B4-BE49-F238E27FC236}">
                <a16:creationId xmlns:a16="http://schemas.microsoft.com/office/drawing/2014/main" id="{1A3EF1F2-A7BB-ED3A-67B5-4E1DA5572D6B}"/>
              </a:ext>
            </a:extLst>
          </p:cNvPr>
          <p:cNvSpPr txBox="1"/>
          <p:nvPr/>
        </p:nvSpPr>
        <p:spPr>
          <a:xfrm>
            <a:off x="3370263" y="3835400"/>
            <a:ext cx="1512887" cy="830263"/>
          </a:xfrm>
          <a:prstGeom prst="rect">
            <a:avLst/>
          </a:prstGeom>
          <a:noFill/>
          <a:ln>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Acquiree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22" name="textruta 21">
            <a:extLst>
              <a:ext uri="{FF2B5EF4-FFF2-40B4-BE49-F238E27FC236}">
                <a16:creationId xmlns:a16="http://schemas.microsoft.com/office/drawing/2014/main" id="{9CA6F9EF-7FCF-EE41-6255-2C2E004345D6}"/>
              </a:ext>
            </a:extLst>
          </p:cNvPr>
          <p:cNvSpPr txBox="1"/>
          <p:nvPr/>
        </p:nvSpPr>
        <p:spPr>
          <a:xfrm>
            <a:off x="3370263" y="2528888"/>
            <a:ext cx="1512887" cy="830262"/>
          </a:xfrm>
          <a:prstGeom prst="rect">
            <a:avLst/>
          </a:prstGeom>
          <a:noFill/>
          <a:ln>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CGU</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24" name="textruta 23">
            <a:extLst>
              <a:ext uri="{FF2B5EF4-FFF2-40B4-BE49-F238E27FC236}">
                <a16:creationId xmlns:a16="http://schemas.microsoft.com/office/drawing/2014/main" id="{C7105061-3668-ADE6-0E9E-3FB050935F56}"/>
              </a:ext>
            </a:extLst>
          </p:cNvPr>
          <p:cNvSpPr txBox="1"/>
          <p:nvPr/>
        </p:nvSpPr>
        <p:spPr>
          <a:xfrm>
            <a:off x="3379788" y="974725"/>
            <a:ext cx="1512887" cy="1077913"/>
          </a:xfrm>
          <a:prstGeom prst="rect">
            <a:avLst/>
          </a:prstGeom>
          <a:noFill/>
          <a:ln>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Operating segment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25" name="textruta 24">
            <a:extLst>
              <a:ext uri="{FF2B5EF4-FFF2-40B4-BE49-F238E27FC236}">
                <a16:creationId xmlns:a16="http://schemas.microsoft.com/office/drawing/2014/main" id="{C8C0D5CC-DB6E-7BB7-EED0-CA1666590B54}"/>
              </a:ext>
            </a:extLst>
          </p:cNvPr>
          <p:cNvSpPr txBox="1"/>
          <p:nvPr/>
        </p:nvSpPr>
        <p:spPr>
          <a:xfrm>
            <a:off x="6589713" y="911225"/>
            <a:ext cx="5410200" cy="1373188"/>
          </a:xfrm>
          <a:prstGeom prst="rect">
            <a:avLst/>
          </a:prstGeom>
          <a:solidFill>
            <a:srgbClr val="B5FFB5"/>
          </a:solidFill>
          <a:ln>
            <a:solidFill>
              <a:schemeClr val="tx1"/>
            </a:solid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Chief Operating Decision Maker </a:t>
            </a: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(IFRS 8)</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The CODM identifies a function, not necessarily a manager with a specific title. That function is to </a:t>
            </a:r>
            <a:r>
              <a:rPr kumimoji="0" lang="en-GB" sz="16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allocate resources to and assess the performance </a:t>
            </a:r>
            <a:r>
              <a:rPr kumimoji="0" lang="en-GB" sz="16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of the operating segments of an entity. </a:t>
            </a:r>
            <a:endParaRPr kumimoji="0" lang="sv-SE" sz="16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cxnSp>
        <p:nvCxnSpPr>
          <p:cNvPr id="27" name="Rak koppling 26">
            <a:extLst>
              <a:ext uri="{FF2B5EF4-FFF2-40B4-BE49-F238E27FC236}">
                <a16:creationId xmlns:a16="http://schemas.microsoft.com/office/drawing/2014/main" id="{322173C6-5B0C-E722-7582-CD1DFE98EEFD}"/>
              </a:ext>
            </a:extLst>
          </p:cNvPr>
          <p:cNvCxnSpPr>
            <a:stCxn id="22" idx="2"/>
            <a:endCxn id="21" idx="0"/>
          </p:cNvCxnSpPr>
          <p:nvPr/>
        </p:nvCxnSpPr>
        <p:spPr>
          <a:xfrm>
            <a:off x="4125913" y="3359150"/>
            <a:ext cx="0" cy="4762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Rak koppling 27">
            <a:extLst>
              <a:ext uri="{FF2B5EF4-FFF2-40B4-BE49-F238E27FC236}">
                <a16:creationId xmlns:a16="http://schemas.microsoft.com/office/drawing/2014/main" id="{0BA43213-E1BA-0369-DE39-CA4C11EB69F5}"/>
              </a:ext>
            </a:extLst>
          </p:cNvPr>
          <p:cNvCxnSpPr/>
          <p:nvPr/>
        </p:nvCxnSpPr>
        <p:spPr>
          <a:xfrm>
            <a:off x="4125913" y="2052638"/>
            <a:ext cx="0" cy="476250"/>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ruta 28">
            <a:extLst>
              <a:ext uri="{FF2B5EF4-FFF2-40B4-BE49-F238E27FC236}">
                <a16:creationId xmlns:a16="http://schemas.microsoft.com/office/drawing/2014/main" id="{D27AD697-DF38-76FE-E98D-DA8994AC237C}"/>
              </a:ext>
            </a:extLst>
          </p:cNvPr>
          <p:cNvSpPr txBox="1"/>
          <p:nvPr/>
        </p:nvSpPr>
        <p:spPr>
          <a:xfrm>
            <a:off x="2493963" y="3448050"/>
            <a:ext cx="1512887" cy="276225"/>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Disconnection</a:t>
            </a:r>
          </a:p>
        </p:txBody>
      </p:sp>
      <p:cxnSp>
        <p:nvCxnSpPr>
          <p:cNvPr id="30" name="Rak koppling 29">
            <a:extLst>
              <a:ext uri="{FF2B5EF4-FFF2-40B4-BE49-F238E27FC236}">
                <a16:creationId xmlns:a16="http://schemas.microsoft.com/office/drawing/2014/main" id="{F734F1A2-7B14-7342-199F-79B41FD2E394}"/>
              </a:ext>
            </a:extLst>
          </p:cNvPr>
          <p:cNvCxnSpPr>
            <a:cxnSpLocks/>
          </p:cNvCxnSpPr>
          <p:nvPr/>
        </p:nvCxnSpPr>
        <p:spPr>
          <a:xfrm>
            <a:off x="3998913" y="3432175"/>
            <a:ext cx="255587" cy="3429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Rak koppling 32">
            <a:extLst>
              <a:ext uri="{FF2B5EF4-FFF2-40B4-BE49-F238E27FC236}">
                <a16:creationId xmlns:a16="http://schemas.microsoft.com/office/drawing/2014/main" id="{EA09A1FB-A7E4-C406-C00C-997D30F69CDF}"/>
              </a:ext>
            </a:extLst>
          </p:cNvPr>
          <p:cNvCxnSpPr>
            <a:cxnSpLocks/>
          </p:cNvCxnSpPr>
          <p:nvPr/>
        </p:nvCxnSpPr>
        <p:spPr>
          <a:xfrm flipH="1">
            <a:off x="3998913" y="3486150"/>
            <a:ext cx="249237" cy="26193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Rektangel 37">
            <a:extLst>
              <a:ext uri="{FF2B5EF4-FFF2-40B4-BE49-F238E27FC236}">
                <a16:creationId xmlns:a16="http://schemas.microsoft.com/office/drawing/2014/main" id="{18743244-6121-2D3D-6478-BBAD38BA2711}"/>
              </a:ext>
            </a:extLst>
          </p:cNvPr>
          <p:cNvSpPr/>
          <p:nvPr/>
        </p:nvSpPr>
        <p:spPr>
          <a:xfrm>
            <a:off x="3314700" y="908050"/>
            <a:ext cx="1595438" cy="2474913"/>
          </a:xfrm>
          <a:prstGeom prst="rect">
            <a:avLst/>
          </a:prstGeom>
          <a:solidFill>
            <a:srgbClr val="FFC000">
              <a:alpha val="10000"/>
            </a:srgb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prstClr val="white"/>
              </a:solidFill>
              <a:effectLst/>
              <a:uLnTx/>
              <a:uFillTx/>
              <a:latin typeface="Arial"/>
              <a:ea typeface="+mn-ea"/>
              <a:cs typeface="+mn-cs"/>
            </a:endParaRPr>
          </a:p>
        </p:txBody>
      </p:sp>
      <p:sp>
        <p:nvSpPr>
          <p:cNvPr id="39" name="textruta 38">
            <a:extLst>
              <a:ext uri="{FF2B5EF4-FFF2-40B4-BE49-F238E27FC236}">
                <a16:creationId xmlns:a16="http://schemas.microsoft.com/office/drawing/2014/main" id="{5A264E59-0593-D06A-DD86-B4298EDE3F1E}"/>
              </a:ext>
            </a:extLst>
          </p:cNvPr>
          <p:cNvSpPr txBox="1"/>
          <p:nvPr/>
        </p:nvSpPr>
        <p:spPr>
          <a:xfrm>
            <a:off x="6589713" y="3786188"/>
            <a:ext cx="5410200" cy="1323975"/>
          </a:xfrm>
          <a:prstGeom prst="rect">
            <a:avLst/>
          </a:prstGeom>
          <a:solidFill>
            <a:srgbClr val="FFC000"/>
          </a:solidFill>
          <a:ln>
            <a:solidFill>
              <a:schemeClr val="tx1"/>
            </a:solid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Key Management Personnel </a:t>
            </a: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(ED proposal, IAS 24)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Those persons having </a:t>
            </a:r>
            <a:r>
              <a:rPr kumimoji="0" lang="en-GB" sz="16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authority and responsibility for planning, directing and controlling the activities of the entity</a:t>
            </a:r>
            <a:r>
              <a:rPr kumimoji="0" lang="en-GB" sz="16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 directly or indirectly, including any director (whether executive or otherwise) of that entity.</a:t>
            </a:r>
            <a:endParaRPr kumimoji="0" lang="sv-SE" sz="16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cxnSp>
        <p:nvCxnSpPr>
          <p:cNvPr id="2" name="Rak pilkoppling 1">
            <a:extLst>
              <a:ext uri="{FF2B5EF4-FFF2-40B4-BE49-F238E27FC236}">
                <a16:creationId xmlns:a16="http://schemas.microsoft.com/office/drawing/2014/main" id="{31269543-E82D-B400-BA9B-3BDCC0400285}"/>
              </a:ext>
            </a:extLst>
          </p:cNvPr>
          <p:cNvCxnSpPr>
            <a:cxnSpLocks/>
          </p:cNvCxnSpPr>
          <p:nvPr/>
        </p:nvCxnSpPr>
        <p:spPr>
          <a:xfrm flipH="1">
            <a:off x="4883150" y="2852738"/>
            <a:ext cx="1706563"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 name="Rak pilkoppling 3">
            <a:extLst>
              <a:ext uri="{FF2B5EF4-FFF2-40B4-BE49-F238E27FC236}">
                <a16:creationId xmlns:a16="http://schemas.microsoft.com/office/drawing/2014/main" id="{BDBE7D59-E88B-601F-9D50-ADA5083C28FF}"/>
              </a:ext>
            </a:extLst>
          </p:cNvPr>
          <p:cNvCxnSpPr/>
          <p:nvPr/>
        </p:nvCxnSpPr>
        <p:spPr>
          <a:xfrm flipH="1">
            <a:off x="4883150" y="1412875"/>
            <a:ext cx="1706563"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Rak pilkoppling 9">
            <a:extLst>
              <a:ext uri="{FF2B5EF4-FFF2-40B4-BE49-F238E27FC236}">
                <a16:creationId xmlns:a16="http://schemas.microsoft.com/office/drawing/2014/main" id="{31437C66-D595-6270-33F4-877484314D8F}"/>
              </a:ext>
            </a:extLst>
          </p:cNvPr>
          <p:cNvCxnSpPr/>
          <p:nvPr/>
        </p:nvCxnSpPr>
        <p:spPr>
          <a:xfrm flipH="1">
            <a:off x="4883150" y="4149725"/>
            <a:ext cx="1706563"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extruta 13">
            <a:extLst>
              <a:ext uri="{FF2B5EF4-FFF2-40B4-BE49-F238E27FC236}">
                <a16:creationId xmlns:a16="http://schemas.microsoft.com/office/drawing/2014/main" id="{E321DEB1-44F9-E29B-413C-E097233160B3}"/>
              </a:ext>
            </a:extLst>
          </p:cNvPr>
          <p:cNvSpPr txBox="1"/>
          <p:nvPr/>
        </p:nvSpPr>
        <p:spPr>
          <a:xfrm>
            <a:off x="2279650" y="5688013"/>
            <a:ext cx="8208963" cy="584200"/>
          </a:xfrm>
          <a:prstGeom prst="rect">
            <a:avLst/>
          </a:prstGeom>
          <a:solidFill>
            <a:schemeClr val="accent3">
              <a:lumMod val="40000"/>
              <a:lumOff val="60000"/>
            </a:schemeClr>
          </a:solidFill>
          <a:ln>
            <a:solidFill>
              <a:schemeClr val="tx1"/>
            </a:solid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How will users be able to tell the difference between these categories of management? Does it matter for the disclosures provided?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E9556D-3C52-AEE5-0D9F-EBEAAD08B419}"/>
              </a:ext>
            </a:extLst>
          </p:cNvPr>
          <p:cNvSpPr>
            <a:spLocks noGrp="1"/>
          </p:cNvSpPr>
          <p:nvPr>
            <p:ph type="title"/>
          </p:nvPr>
        </p:nvSpPr>
        <p:spPr>
          <a:xfrm>
            <a:off x="4943475" y="404813"/>
            <a:ext cx="5995988" cy="647700"/>
          </a:xfrm>
        </p:spPr>
        <p:txBody>
          <a:bodyPr/>
          <a:lstStyle/>
          <a:p>
            <a:pPr algn="l" defTabSz="457189" eaLnBrk="1" fontAlgn="auto" hangingPunct="1">
              <a:lnSpc>
                <a:spcPct val="100000"/>
              </a:lnSpc>
              <a:spcAft>
                <a:spcPts val="0"/>
              </a:spcAft>
              <a:defRPr/>
            </a:pPr>
            <a:r>
              <a:rPr lang="en-US" sz="2400" dirty="0"/>
              <a:t>Identity of the </a:t>
            </a:r>
            <a:r>
              <a:rPr lang="en-US" sz="2400" dirty="0" err="1"/>
              <a:t>codm</a:t>
            </a:r>
            <a:endParaRPr lang="en-US" sz="2400" dirty="0"/>
          </a:p>
        </p:txBody>
      </p:sp>
      <p:sp>
        <p:nvSpPr>
          <p:cNvPr id="5" name="Text Box 3">
            <a:extLst>
              <a:ext uri="{FF2B5EF4-FFF2-40B4-BE49-F238E27FC236}">
                <a16:creationId xmlns:a16="http://schemas.microsoft.com/office/drawing/2014/main" id="{44A06B5E-F891-E494-E73F-2B70036FF176}"/>
              </a:ext>
            </a:extLst>
          </p:cNvPr>
          <p:cNvSpPr txBox="1">
            <a:spLocks noChangeArrowheads="1"/>
          </p:cNvSpPr>
          <p:nvPr/>
        </p:nvSpPr>
        <p:spPr bwMode="auto">
          <a:xfrm>
            <a:off x="4905375" y="4483100"/>
            <a:ext cx="6407150" cy="1970088"/>
          </a:xfrm>
          <a:prstGeom prst="rect">
            <a:avLst/>
          </a:prstGeom>
          <a:noFill/>
          <a:ln>
            <a:noFill/>
          </a:ln>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The identity of the CODM </a:t>
            </a:r>
            <a:r>
              <a:rPr kumimoji="0" lang="en-US" sz="1600" b="1"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varies considerably</a:t>
            </a:r>
            <a:r>
              <a:rPr kumimoji="0" lang="en-US" sz="16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The identity of the CODM </a:t>
            </a:r>
            <a:r>
              <a:rPr kumimoji="0" lang="en-US" sz="1600" b="1"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affects the level of segmental disclosures </a:t>
            </a:r>
            <a:r>
              <a:rPr kumimoji="0" lang="en-US" sz="16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significantly (the ‘level’ is measured by applying a disclosure index for IFRS 8 comprising 18 mandatory items and 5 voluntary items).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The 32 observations where firms </a:t>
            </a:r>
            <a:r>
              <a:rPr kumimoji="0" lang="en-US" sz="1600" b="1"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do not disclose the identity of the CODM has the lowest level of segment reporting </a:t>
            </a:r>
            <a:r>
              <a:rPr kumimoji="0" lang="en-US" sz="16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(41.2%). </a:t>
            </a:r>
            <a:endParaRPr kumimoji="0" lang="en-GB" altLang="en-US" sz="1600" b="0"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endParaRPr>
          </a:p>
        </p:txBody>
      </p:sp>
      <p:pic>
        <p:nvPicPr>
          <p:cNvPr id="64516" name="Bildobjekt 3">
            <a:extLst>
              <a:ext uri="{FF2B5EF4-FFF2-40B4-BE49-F238E27FC236}">
                <a16:creationId xmlns:a16="http://schemas.microsoft.com/office/drawing/2014/main" id="{59B63BCB-D812-9865-A259-0DB9D4E14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925" y="1204913"/>
            <a:ext cx="63246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297C1113-BAE9-ADED-1FD8-03842C55AC3E}"/>
              </a:ext>
            </a:extLst>
          </p:cNvPr>
          <p:cNvSpPr txBox="1">
            <a:spLocks noChangeArrowheads="1"/>
          </p:cNvSpPr>
          <p:nvPr/>
        </p:nvSpPr>
        <p:spPr bwMode="auto">
          <a:xfrm>
            <a:off x="9621838" y="1404938"/>
            <a:ext cx="2016125" cy="276225"/>
          </a:xfrm>
          <a:prstGeom prst="rect">
            <a:avLst/>
          </a:prstGeom>
          <a:noFill/>
          <a:ln>
            <a:noFill/>
          </a:ln>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200" b="0" i="0" u="none" strike="noStrike" kern="1200" cap="none" spc="0" normalizeH="0" baseline="0" noProof="0" dirty="0" err="1">
                <a:ln>
                  <a:noFill/>
                </a:ln>
                <a:solidFill>
                  <a:srgbClr val="000000"/>
                </a:solidFill>
                <a:effectLst/>
                <a:uLnTx/>
                <a:uFillTx/>
                <a:latin typeface="Arial"/>
                <a:ea typeface="ＭＳ Ｐゴシック" panose="020B0600070205080204" pitchFamily="34" charset="-128"/>
                <a:cs typeface="Arial" panose="020B0604020202020204" pitchFamily="34" charset="0"/>
              </a:rPr>
              <a:t>Years</a:t>
            </a:r>
            <a:r>
              <a:rPr kumimoji="0" lang="sv-SE" sz="12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 </a:t>
            </a:r>
            <a:r>
              <a:rPr kumimoji="0" lang="sv-SE" sz="1200" b="0" i="0" u="none" strike="noStrike" kern="1200" cap="none" spc="0" normalizeH="0" baseline="0" noProof="0" dirty="0" err="1">
                <a:ln>
                  <a:noFill/>
                </a:ln>
                <a:solidFill>
                  <a:srgbClr val="000000"/>
                </a:solidFill>
                <a:effectLst/>
                <a:uLnTx/>
                <a:uFillTx/>
                <a:latin typeface="Arial"/>
                <a:ea typeface="ＭＳ Ｐゴシック" panose="020B0600070205080204" pitchFamily="34" charset="-128"/>
                <a:cs typeface="Arial" panose="020B0604020202020204" pitchFamily="34" charset="0"/>
              </a:rPr>
              <a:t>covered</a:t>
            </a:r>
            <a:r>
              <a:rPr kumimoji="0" lang="sv-SE" sz="12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 2013-2017</a:t>
            </a:r>
            <a:endParaRPr kumimoji="0" lang="en-GB" altLang="en-US" sz="1200" b="0"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endParaRPr>
          </a:p>
        </p:txBody>
      </p:sp>
      <p:sp>
        <p:nvSpPr>
          <p:cNvPr id="4" name="Text Box 3">
            <a:extLst>
              <a:ext uri="{FF2B5EF4-FFF2-40B4-BE49-F238E27FC236}">
                <a16:creationId xmlns:a16="http://schemas.microsoft.com/office/drawing/2014/main" id="{34C9E821-A5CD-3AFE-2615-67F87431DD70}"/>
              </a:ext>
            </a:extLst>
          </p:cNvPr>
          <p:cNvSpPr txBox="1">
            <a:spLocks noChangeArrowheads="1"/>
          </p:cNvSpPr>
          <p:nvPr/>
        </p:nvSpPr>
        <p:spPr bwMode="auto">
          <a:xfrm>
            <a:off x="8975725" y="188913"/>
            <a:ext cx="2989263" cy="1016000"/>
          </a:xfrm>
          <a:prstGeom prst="rect">
            <a:avLst/>
          </a:prstGeom>
          <a:noFill/>
          <a:ln>
            <a:solidFill>
              <a:schemeClr val="tx1"/>
            </a:solidFill>
          </a:ln>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Source: Ammar, S. and Mardini, G. H. (2021) Enterprise resource planning enabling segmental information reporting practices of UK-FTSE 100. </a:t>
            </a:r>
            <a:r>
              <a:rPr kumimoji="0" lang="en-US" sz="1200" b="0" i="1"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Accounting and Finance</a:t>
            </a:r>
            <a:r>
              <a:rPr kumimoji="0" 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rPr>
              <a:t>, 61, 1205-1237</a:t>
            </a:r>
            <a:endParaRPr kumimoji="0" lang="en-US" altLang="en-US" sz="1200" b="0"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CF234E-EEE8-8BEB-02A4-A8061E62072C}"/>
              </a:ext>
            </a:extLst>
          </p:cNvPr>
          <p:cNvSpPr>
            <a:spLocks noGrp="1"/>
          </p:cNvSpPr>
          <p:nvPr>
            <p:ph type="title"/>
          </p:nvPr>
        </p:nvSpPr>
        <p:spPr>
          <a:xfrm>
            <a:off x="4943475" y="404813"/>
            <a:ext cx="5995988" cy="863600"/>
          </a:xfrm>
        </p:spPr>
        <p:txBody>
          <a:bodyPr>
            <a:normAutofit fontScale="90000"/>
          </a:bodyPr>
          <a:lstStyle/>
          <a:p>
            <a:pPr algn="l" defTabSz="457189" eaLnBrk="1" fontAlgn="auto" hangingPunct="1">
              <a:lnSpc>
                <a:spcPct val="100000"/>
              </a:lnSpc>
              <a:spcAft>
                <a:spcPts val="0"/>
              </a:spcAft>
              <a:defRPr/>
            </a:pPr>
            <a:r>
              <a:rPr lang="en-US" sz="2400" dirty="0"/>
              <a:t>Challenges with the ed and the suggested management approach</a:t>
            </a:r>
          </a:p>
        </p:txBody>
      </p:sp>
      <p:sp>
        <p:nvSpPr>
          <p:cNvPr id="5" name="Text Box 3">
            <a:extLst>
              <a:ext uri="{FF2B5EF4-FFF2-40B4-BE49-F238E27FC236}">
                <a16:creationId xmlns:a16="http://schemas.microsoft.com/office/drawing/2014/main" id="{A8B25F51-FFDC-EF3E-238E-09A567406607}"/>
              </a:ext>
            </a:extLst>
          </p:cNvPr>
          <p:cNvSpPr txBox="1">
            <a:spLocks noChangeArrowheads="1"/>
          </p:cNvSpPr>
          <p:nvPr/>
        </p:nvSpPr>
        <p:spPr bwMode="auto">
          <a:xfrm>
            <a:off x="4976813" y="1484313"/>
            <a:ext cx="6448425" cy="5016500"/>
          </a:xfrm>
          <a:prstGeom prst="rect">
            <a:avLst/>
          </a:prstGeom>
          <a:noFill/>
          <a:ln>
            <a:noFill/>
          </a:ln>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1" indent="0" algn="l" defTabSz="914400" rtl="0" eaLnBrk="0" fontAlgn="base" latinLnBrk="0" hangingPunct="0">
              <a:lnSpc>
                <a:spcPct val="100000"/>
              </a:lnSpc>
              <a:spcBef>
                <a:spcPct val="5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rPr>
              <a:t>Users are likely to make connections between the business combination disclosures related to the acquired entity (acquiree) and the goodwill impairment tests for corresponding CGUs. The acquiree-centred disclosures may become leading indicators for future goodwill impairments. Management may hesitate to provide information about negative acquisition-related performance.</a:t>
            </a:r>
          </a:p>
          <a:p>
            <a:pPr marL="0" marR="0" lvl="1" indent="0" algn="l" defTabSz="914400" rtl="0" eaLnBrk="0" fontAlgn="base" latinLnBrk="0" hangingPunct="0">
              <a:lnSpc>
                <a:spcPct val="100000"/>
              </a:lnSpc>
              <a:spcBef>
                <a:spcPct val="5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rPr>
              <a:t>There is lack of clarity for users (and perhaps also for preparers) as regards the identity and overlap across KMP, CODM and ‘management’.</a:t>
            </a:r>
          </a:p>
          <a:p>
            <a:pPr marL="0" marR="0" lvl="1" indent="0" algn="l" defTabSz="914400" rtl="0" eaLnBrk="0" fontAlgn="base" latinLnBrk="0" hangingPunct="0">
              <a:lnSpc>
                <a:spcPct val="100000"/>
              </a:lnSpc>
              <a:spcBef>
                <a:spcPct val="5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rPr>
              <a:t>There is a risk that the flexibility offered by the management approach may result in a significant group of poor disclosers. Prior research related to IFRS 8 provides some support in this direction.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3C70A1A-9A00-18F6-B53A-D329045A5BA4}"/>
              </a:ext>
            </a:extLst>
          </p:cNvPr>
          <p:cNvSpPr>
            <a:spLocks noGrp="1"/>
          </p:cNvSpPr>
          <p:nvPr>
            <p:ph type="body" sz="quarter" idx="10"/>
          </p:nvPr>
        </p:nvSpPr>
        <p:spPr>
          <a:xfrm>
            <a:off x="2351088" y="188913"/>
            <a:ext cx="7392987" cy="1152525"/>
          </a:xfrm>
        </p:spPr>
        <p:txBody>
          <a:bodyPr rtlCol="0">
            <a:normAutofit fontScale="77500" lnSpcReduction="20000"/>
          </a:bodyPr>
          <a:lstStyle/>
          <a:p>
            <a:pPr defTabSz="457189" eaLnBrk="1" fontAlgn="auto" hangingPunct="1">
              <a:spcAft>
                <a:spcPts val="0"/>
              </a:spcAft>
              <a:buFont typeface="Arial"/>
              <a:buNone/>
              <a:defRPr/>
            </a:pPr>
            <a:endParaRPr lang="sv-SE" sz="3200" dirty="0"/>
          </a:p>
          <a:p>
            <a:pPr defTabSz="457189" eaLnBrk="1" fontAlgn="auto" hangingPunct="1">
              <a:spcAft>
                <a:spcPts val="0"/>
              </a:spcAft>
              <a:buFont typeface="Arial"/>
              <a:buNone/>
              <a:defRPr/>
            </a:pPr>
            <a:r>
              <a:rPr lang="en-GB" sz="3200" dirty="0"/>
              <a:t>Thank you!</a:t>
            </a:r>
          </a:p>
          <a:p>
            <a:pPr defTabSz="457189" eaLnBrk="1" fontAlgn="auto" hangingPunct="1">
              <a:spcAft>
                <a:spcPts val="0"/>
              </a:spcAft>
              <a:buFont typeface="Arial"/>
              <a:buNone/>
              <a:defRPr/>
            </a:pPr>
            <a:r>
              <a:rPr lang="sv-SE" sz="3200" dirty="0"/>
              <a:t>www.hhs.se</a:t>
            </a:r>
          </a:p>
          <a:p>
            <a:pPr defTabSz="457189" eaLnBrk="1" fontAlgn="auto" hangingPunct="1">
              <a:spcAft>
                <a:spcPts val="0"/>
              </a:spcAft>
              <a:buFont typeface="Arial"/>
              <a:buNone/>
              <a:defRPr/>
            </a:pPr>
            <a:endParaRPr lang="sv-SE"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26C2F76-2664-7051-A501-375E456447FA}"/>
              </a:ext>
            </a:extLst>
          </p:cNvPr>
          <p:cNvSpPr>
            <a:spLocks noGrp="1"/>
          </p:cNvSpPr>
          <p:nvPr>
            <p:ph type="title"/>
          </p:nvPr>
        </p:nvSpPr>
        <p:spPr>
          <a:xfrm>
            <a:off x="2566988" y="260350"/>
            <a:ext cx="7058025" cy="504825"/>
          </a:xfrm>
        </p:spPr>
        <p:txBody>
          <a:bodyPr>
            <a:noAutofit/>
          </a:bodyPr>
          <a:lstStyle/>
          <a:p>
            <a:pPr defTabSz="457189" eaLnBrk="1" fontAlgn="auto" hangingPunct="1">
              <a:spcAft>
                <a:spcPts val="0"/>
              </a:spcAft>
              <a:defRPr/>
            </a:pPr>
            <a:r>
              <a:rPr lang="en-US" sz="2200" spc="200" dirty="0">
                <a:ea typeface="Arial"/>
                <a:cs typeface="Arial"/>
              </a:rPr>
              <a:t>BACK-UP SLIDE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a:extLst>
              <a:ext uri="{FF2B5EF4-FFF2-40B4-BE49-F238E27FC236}">
                <a16:creationId xmlns:a16="http://schemas.microsoft.com/office/drawing/2014/main" id="{95F308A2-A60B-8042-0B3F-FE30D42156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2492375"/>
            <a:ext cx="7827963" cy="3817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3">
            <a:extLst>
              <a:ext uri="{FF2B5EF4-FFF2-40B4-BE49-F238E27FC236}">
                <a16:creationId xmlns:a16="http://schemas.microsoft.com/office/drawing/2014/main" id="{B7DD7757-D91A-0CE1-8123-AF4CCF3CD7D1}"/>
              </a:ext>
            </a:extLst>
          </p:cNvPr>
          <p:cNvSpPr txBox="1">
            <a:spLocks noChangeArrowheads="1"/>
          </p:cNvSpPr>
          <p:nvPr/>
        </p:nvSpPr>
        <p:spPr bwMode="auto">
          <a:xfrm>
            <a:off x="3802063" y="1341438"/>
            <a:ext cx="6264275" cy="768350"/>
          </a:xfrm>
          <a:prstGeom prst="rect">
            <a:avLst/>
          </a:prstGeom>
          <a:noFill/>
          <a:ln>
            <a:noFill/>
          </a:ln>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1" indent="0" algn="l" defTabSz="914400" rtl="0" eaLnBrk="0" fontAlgn="base" latinLnBrk="0" hangingPunct="0">
              <a:lnSpc>
                <a:spcPct val="100000"/>
              </a:lnSpc>
              <a:spcBef>
                <a:spcPct val="50000"/>
              </a:spcBef>
              <a:spcAft>
                <a:spcPct val="0"/>
              </a:spcAft>
              <a:buClrTx/>
              <a:buSzTx/>
              <a:buFontTx/>
              <a:buChar char="•"/>
              <a:tabLst/>
              <a:defRPr/>
            </a:pPr>
            <a:r>
              <a:rPr kumimoji="0" lang="en-GB" altLang="en-US" sz="2200" b="0"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rPr>
              <a:t>Stylized example from a listed company’s acquisition of a relatively small acquiree. </a:t>
            </a:r>
          </a:p>
        </p:txBody>
      </p:sp>
      <p:sp>
        <p:nvSpPr>
          <p:cNvPr id="2" name="Rubrik 1">
            <a:extLst>
              <a:ext uri="{FF2B5EF4-FFF2-40B4-BE49-F238E27FC236}">
                <a16:creationId xmlns:a16="http://schemas.microsoft.com/office/drawing/2014/main" id="{9716F94A-0D29-B424-E0E4-D50275C0D692}"/>
              </a:ext>
            </a:extLst>
          </p:cNvPr>
          <p:cNvSpPr txBox="1">
            <a:spLocks/>
          </p:cNvSpPr>
          <p:nvPr/>
        </p:nvSpPr>
        <p:spPr>
          <a:xfrm>
            <a:off x="1847850" y="333375"/>
            <a:ext cx="8785225" cy="1008063"/>
          </a:xfrm>
          <a:prstGeom prst="rect">
            <a:avLst/>
          </a:prstGeom>
        </p:spPr>
        <p:txBody>
          <a:bodyPr>
            <a:normAutofit/>
          </a:bodyPr>
          <a:lstStyle>
            <a:lvl1pPr algn="ctr" defTabSz="455613" rtl="0" eaLnBrk="0" fontAlgn="base" hangingPunct="0">
              <a:lnSpc>
                <a:spcPct val="90000"/>
              </a:lnSpc>
              <a:spcBef>
                <a:spcPct val="0"/>
              </a:spcBef>
              <a:spcAft>
                <a:spcPct val="0"/>
              </a:spcAft>
              <a:defRPr sz="3200" kern="1200" cap="all">
                <a:solidFill>
                  <a:schemeClr val="tx1"/>
                </a:solidFill>
                <a:latin typeface="+mj-lt"/>
                <a:ea typeface="+mj-ea"/>
                <a:cs typeface="+mj-cs"/>
              </a:defRPr>
            </a:lvl1pPr>
            <a:lvl2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2pPr>
            <a:lvl3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3pPr>
            <a:lvl4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4pPr>
            <a:lvl5pPr algn="ctr" defTabSz="455613" rtl="0" eaLnBrk="0" fontAlgn="base" hangingPunct="0">
              <a:lnSpc>
                <a:spcPct val="90000"/>
              </a:lnSpc>
              <a:spcBef>
                <a:spcPct val="0"/>
              </a:spcBef>
              <a:spcAft>
                <a:spcPct val="0"/>
              </a:spcAft>
              <a:defRPr sz="3200">
                <a:solidFill>
                  <a:schemeClr val="tx1"/>
                </a:solidFill>
                <a:latin typeface="Arial" panose="020B0604020202020204" pitchFamily="34" charset="0"/>
              </a:defRPr>
            </a:lvl5pPr>
            <a:lvl6pPr marL="457200" algn="ctr" defTabSz="455613" rtl="0" fontAlgn="base">
              <a:lnSpc>
                <a:spcPct val="90000"/>
              </a:lnSpc>
              <a:spcBef>
                <a:spcPct val="0"/>
              </a:spcBef>
              <a:spcAft>
                <a:spcPct val="0"/>
              </a:spcAft>
              <a:defRPr sz="3200">
                <a:solidFill>
                  <a:schemeClr val="tx1"/>
                </a:solidFill>
                <a:latin typeface="Arial" panose="020B0604020202020204" pitchFamily="34" charset="0"/>
              </a:defRPr>
            </a:lvl6pPr>
            <a:lvl7pPr marL="914400" algn="ctr" defTabSz="455613" rtl="0" fontAlgn="base">
              <a:lnSpc>
                <a:spcPct val="90000"/>
              </a:lnSpc>
              <a:spcBef>
                <a:spcPct val="0"/>
              </a:spcBef>
              <a:spcAft>
                <a:spcPct val="0"/>
              </a:spcAft>
              <a:defRPr sz="3200">
                <a:solidFill>
                  <a:schemeClr val="tx1"/>
                </a:solidFill>
                <a:latin typeface="Arial" panose="020B0604020202020204" pitchFamily="34" charset="0"/>
              </a:defRPr>
            </a:lvl7pPr>
            <a:lvl8pPr marL="1371600" algn="ctr" defTabSz="455613" rtl="0" fontAlgn="base">
              <a:lnSpc>
                <a:spcPct val="90000"/>
              </a:lnSpc>
              <a:spcBef>
                <a:spcPct val="0"/>
              </a:spcBef>
              <a:spcAft>
                <a:spcPct val="0"/>
              </a:spcAft>
              <a:defRPr sz="3200">
                <a:solidFill>
                  <a:schemeClr val="tx1"/>
                </a:solidFill>
                <a:latin typeface="Arial" panose="020B0604020202020204" pitchFamily="34" charset="0"/>
              </a:defRPr>
            </a:lvl8pPr>
            <a:lvl9pPr marL="1828800" algn="ctr" defTabSz="455613" rtl="0" fontAlgn="base">
              <a:lnSpc>
                <a:spcPct val="90000"/>
              </a:lnSpc>
              <a:spcBef>
                <a:spcPct val="0"/>
              </a:spcBef>
              <a:spcAft>
                <a:spcPct val="0"/>
              </a:spcAft>
              <a:defRPr sz="3200">
                <a:solidFill>
                  <a:schemeClr val="tx1"/>
                </a:solidFill>
                <a:latin typeface="Arial" panose="020B0604020202020204" pitchFamily="34" charset="0"/>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a:ea typeface="+mj-ea"/>
                <a:cs typeface="+mj-cs"/>
              </a:rPr>
              <a:t>Do companies follow up acquired firms at the acquiree level?</a:t>
            </a:r>
          </a:p>
        </p:txBody>
      </p:sp>
      <p:sp>
        <p:nvSpPr>
          <p:cNvPr id="3" name="Rektangel 2">
            <a:extLst>
              <a:ext uri="{FF2B5EF4-FFF2-40B4-BE49-F238E27FC236}">
                <a16:creationId xmlns:a16="http://schemas.microsoft.com/office/drawing/2014/main" id="{C97F6930-C1CB-CD9A-EA8E-9A0CC872919E}"/>
              </a:ext>
            </a:extLst>
          </p:cNvPr>
          <p:cNvSpPr/>
          <p:nvPr/>
        </p:nvSpPr>
        <p:spPr>
          <a:xfrm>
            <a:off x="6013450" y="3009900"/>
            <a:ext cx="792163"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prstClr val="white"/>
              </a:solidFill>
              <a:effectLst/>
              <a:uLnTx/>
              <a:uFillTx/>
              <a:latin typeface="Arial"/>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B07FC85-2262-78DA-C3C1-A74D7AE0770F}"/>
              </a:ext>
            </a:extLst>
          </p:cNvPr>
          <p:cNvSpPr>
            <a:spLocks noGrp="1"/>
          </p:cNvSpPr>
          <p:nvPr>
            <p:ph type="ftr" sz="quarter" idx="3"/>
          </p:nvPr>
        </p:nvSpPr>
        <p:spPr/>
        <p:txBody>
          <a:bodyPr/>
          <a:lstStyle/>
          <a:p>
            <a:fld id="{4790123A-71E8-BF43-B702-A9002E60F899}" type="slidenum">
              <a:rPr lang="en-GB" noProof="0" smtClean="0">
                <a:cs typeface="Arial" panose="020B0604020202020204" pitchFamily="34" charset="0"/>
              </a:rPr>
              <a:pPr/>
              <a:t>8</a:t>
            </a:fld>
            <a:endParaRPr lang="en-GB" noProof="0">
              <a:cs typeface="Arial" panose="020B0604020202020204" pitchFamily="34" charset="0"/>
            </a:endParaRPr>
          </a:p>
        </p:txBody>
      </p:sp>
      <p:sp>
        <p:nvSpPr>
          <p:cNvPr id="3" name="Title 2">
            <a:extLst>
              <a:ext uri="{FF2B5EF4-FFF2-40B4-BE49-F238E27FC236}">
                <a16:creationId xmlns:a16="http://schemas.microsoft.com/office/drawing/2014/main" id="{41835199-D810-AAA1-9451-961289008EF1}"/>
              </a:ext>
            </a:extLst>
          </p:cNvPr>
          <p:cNvSpPr>
            <a:spLocks noGrp="1"/>
          </p:cNvSpPr>
          <p:nvPr>
            <p:ph type="title"/>
          </p:nvPr>
        </p:nvSpPr>
        <p:spPr/>
        <p:txBody>
          <a:bodyPr/>
          <a:lstStyle/>
          <a:p>
            <a:r>
              <a:rPr lang="en-GB"/>
              <a:t>Package of proposals</a:t>
            </a:r>
          </a:p>
        </p:txBody>
      </p:sp>
      <p:cxnSp>
        <p:nvCxnSpPr>
          <p:cNvPr id="4" name="Straight Connector 3">
            <a:extLst>
              <a:ext uri="{FF2B5EF4-FFF2-40B4-BE49-F238E27FC236}">
                <a16:creationId xmlns:a16="http://schemas.microsoft.com/office/drawing/2014/main" id="{562229F3-77F0-BF6A-B572-45B12EA2DF0B}"/>
              </a:ext>
            </a:extLst>
          </p:cNvPr>
          <p:cNvCxnSpPr>
            <a:cxnSpLocks/>
          </p:cNvCxnSpPr>
          <p:nvPr/>
        </p:nvCxnSpPr>
        <p:spPr>
          <a:xfrm>
            <a:off x="1735277" y="2711507"/>
            <a:ext cx="8721446" cy="19435"/>
          </a:xfrm>
          <a:prstGeom prst="line">
            <a:avLst/>
          </a:prstGeom>
          <a:ln w="36068">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B6871CF-8BFE-74C0-ABEC-0354C34ABCDE}"/>
              </a:ext>
            </a:extLst>
          </p:cNvPr>
          <p:cNvSpPr txBox="1"/>
          <p:nvPr/>
        </p:nvSpPr>
        <p:spPr>
          <a:xfrm>
            <a:off x="1849560" y="2077393"/>
            <a:ext cx="3769625" cy="461665"/>
          </a:xfrm>
          <a:prstGeom prst="rect">
            <a:avLst/>
          </a:prstGeom>
          <a:noFill/>
        </p:spPr>
        <p:txBody>
          <a:bodyPr wrap="square" rtlCol="0">
            <a:spAutoFit/>
          </a:bodyPr>
          <a:lstStyle/>
          <a:p>
            <a:r>
              <a:rPr lang="en-GB" sz="2400"/>
              <a:t>Proposed changes to IFRS 3</a:t>
            </a:r>
          </a:p>
        </p:txBody>
      </p:sp>
      <p:sp>
        <p:nvSpPr>
          <p:cNvPr id="6" name="TextBox 5">
            <a:extLst>
              <a:ext uri="{FF2B5EF4-FFF2-40B4-BE49-F238E27FC236}">
                <a16:creationId xmlns:a16="http://schemas.microsoft.com/office/drawing/2014/main" id="{8AD3271B-8CB6-E9F2-7046-3FB6220F0DEA}"/>
              </a:ext>
            </a:extLst>
          </p:cNvPr>
          <p:cNvSpPr txBox="1"/>
          <p:nvPr/>
        </p:nvSpPr>
        <p:spPr>
          <a:xfrm>
            <a:off x="6258962" y="2068322"/>
            <a:ext cx="3708901" cy="461665"/>
          </a:xfrm>
          <a:prstGeom prst="rect">
            <a:avLst/>
          </a:prstGeom>
          <a:noFill/>
        </p:spPr>
        <p:txBody>
          <a:bodyPr wrap="square" rtlCol="0">
            <a:spAutoFit/>
          </a:bodyPr>
          <a:lstStyle/>
          <a:p>
            <a:r>
              <a:rPr lang="en-GB" sz="2400"/>
              <a:t>Proposed changes to IAS 36</a:t>
            </a:r>
          </a:p>
        </p:txBody>
      </p:sp>
      <p:sp>
        <p:nvSpPr>
          <p:cNvPr id="7" name="TextBox 6">
            <a:extLst>
              <a:ext uri="{FF2B5EF4-FFF2-40B4-BE49-F238E27FC236}">
                <a16:creationId xmlns:a16="http://schemas.microsoft.com/office/drawing/2014/main" id="{97B408DA-1BD4-C3E4-072D-1C03ACE50633}"/>
              </a:ext>
            </a:extLst>
          </p:cNvPr>
          <p:cNvSpPr txBox="1"/>
          <p:nvPr/>
        </p:nvSpPr>
        <p:spPr>
          <a:xfrm>
            <a:off x="1735277" y="2833739"/>
            <a:ext cx="3959352" cy="298543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1400" kern="1200">
                <a:solidFill>
                  <a:schemeClr val="tx1"/>
                </a:solidFill>
                <a:latin typeface="Arial" panose="020B0604020202020204" pitchFamily="34" charset="0"/>
                <a:cs typeface="Arial" panose="020B0604020202020204" pitchFamily="34" charset="0"/>
              </a:rPr>
              <a:t>Disclose information used by key management personnel about performance of </a:t>
            </a:r>
            <a:r>
              <a:rPr lang="en-GB" sz="1400" b="1" kern="1200">
                <a:solidFill>
                  <a:schemeClr val="accent2"/>
                </a:solidFill>
                <a:latin typeface="Arial" panose="020B0604020202020204" pitchFamily="34" charset="0"/>
                <a:cs typeface="Arial" panose="020B0604020202020204" pitchFamily="34" charset="0"/>
              </a:rPr>
              <a:t>strategic business combinations</a:t>
            </a:r>
          </a:p>
          <a:p>
            <a:pPr marL="742950" lvl="1" indent="-285750">
              <a:spcAft>
                <a:spcPts val="600"/>
              </a:spcAft>
              <a:buFont typeface="Arial" panose="020B0604020202020204" pitchFamily="34" charset="0"/>
              <a:buChar char="•"/>
            </a:pPr>
            <a:r>
              <a:rPr lang="en-GB" sz="1400">
                <a:solidFill>
                  <a:srgbClr val="5F6062"/>
                </a:solidFill>
                <a:latin typeface="Arial" panose="020B0604020202020204" pitchFamily="34" charset="0"/>
                <a:cs typeface="Arial" panose="020B0604020202020204" pitchFamily="34" charset="0"/>
              </a:rPr>
              <a:t>Key objectives, targets in year of acquisition</a:t>
            </a:r>
          </a:p>
          <a:p>
            <a:pPr marL="742950" lvl="1" indent="-285750">
              <a:spcAft>
                <a:spcPts val="600"/>
              </a:spcAft>
              <a:buFont typeface="Arial" panose="020B0604020202020204" pitchFamily="34" charset="0"/>
              <a:buChar char="•"/>
            </a:pPr>
            <a:r>
              <a:rPr lang="en-GB" sz="1400">
                <a:solidFill>
                  <a:srgbClr val="5F6062"/>
                </a:solidFill>
                <a:latin typeface="Arial" panose="020B0604020202020204" pitchFamily="34" charset="0"/>
                <a:cs typeface="Arial" panose="020B0604020202020204" pitchFamily="34" charset="0"/>
              </a:rPr>
              <a:t>Performance against key objectives, targets in subsequent periods</a:t>
            </a:r>
            <a:endParaRPr lang="en-GB" sz="1400" kern="1200">
              <a:solidFill>
                <a:srgbClr val="5F6062"/>
              </a:solidFill>
              <a:latin typeface="Arial" panose="020B0604020202020204" pitchFamily="34" charset="0"/>
              <a:cs typeface="Arial" panose="020B0604020202020204" pitchFamily="34" charset="0"/>
            </a:endParaRPr>
          </a:p>
          <a:p>
            <a:pPr marL="285750" indent="-285750">
              <a:spcAft>
                <a:spcPts val="600"/>
              </a:spcAft>
              <a:buClr>
                <a:schemeClr val="accent2"/>
              </a:buClr>
              <a:buFont typeface="Arial" panose="020B0604020202020204" pitchFamily="34" charset="0"/>
              <a:buChar char="•"/>
            </a:pPr>
            <a:r>
              <a:rPr lang="en-GB" sz="1400" kern="1200">
                <a:solidFill>
                  <a:schemeClr val="tx1"/>
                </a:solidFill>
                <a:latin typeface="Arial" panose="020B0604020202020204" pitchFamily="34" charset="0"/>
                <a:cs typeface="Arial" panose="020B0604020202020204" pitchFamily="34" charset="0"/>
              </a:rPr>
              <a:t>Other improvements to existing disclosures, including disclosing quantitative information about expected synergies</a:t>
            </a:r>
            <a:endParaRPr lang="en-GB" sz="1400" kern="1200">
              <a:solidFill>
                <a:schemeClr val="tx1"/>
              </a:solidFill>
              <a:latin typeface="Arial" panose="020B0604020202020204" pitchFamily="34" charset="0"/>
              <a:ea typeface="Cambria"/>
              <a:cs typeface="Arial" panose="020B0604020202020204" pitchFamily="34" charset="0"/>
            </a:endParaRPr>
          </a:p>
          <a:p>
            <a:pPr marL="285750" indent="-285750">
              <a:spcAft>
                <a:spcPts val="600"/>
              </a:spcAft>
              <a:buClr>
                <a:schemeClr val="accent2"/>
              </a:buClr>
              <a:buFont typeface="Arial" panose="020B0604020202020204" pitchFamily="34" charset="0"/>
              <a:buChar char="•"/>
            </a:pPr>
            <a:r>
              <a:rPr lang="en-GB" sz="1400" b="1" kern="1200">
                <a:solidFill>
                  <a:schemeClr val="accent2"/>
                </a:solidFill>
                <a:latin typeface="Arial" panose="020B0604020202020204" pitchFamily="34" charset="0"/>
                <a:cs typeface="Arial" panose="020B0604020202020204" pitchFamily="34" charset="0"/>
              </a:rPr>
              <a:t>Exempt</a:t>
            </a:r>
            <a:r>
              <a:rPr lang="en-GB" sz="1400" kern="1200">
                <a:solidFill>
                  <a:schemeClr val="tx1"/>
                </a:solidFill>
                <a:latin typeface="Arial" panose="020B0604020202020204" pitchFamily="34" charset="0"/>
                <a:cs typeface="Arial" panose="020B0604020202020204" pitchFamily="34" charset="0"/>
              </a:rPr>
              <a:t> an entity from disclosing some information in specific circumstances</a:t>
            </a:r>
          </a:p>
        </p:txBody>
      </p:sp>
      <p:sp>
        <p:nvSpPr>
          <p:cNvPr id="9" name="TextBox 8">
            <a:extLst>
              <a:ext uri="{FF2B5EF4-FFF2-40B4-BE49-F238E27FC236}">
                <a16:creationId xmlns:a16="http://schemas.microsoft.com/office/drawing/2014/main" id="{3DB5E16E-F271-DA70-47B5-64ACE20D1020}"/>
              </a:ext>
            </a:extLst>
          </p:cNvPr>
          <p:cNvSpPr txBox="1"/>
          <p:nvPr/>
        </p:nvSpPr>
        <p:spPr>
          <a:xfrm>
            <a:off x="6096000" y="2854532"/>
            <a:ext cx="3959352" cy="1323439"/>
          </a:xfrm>
          <a:prstGeom prst="rect">
            <a:avLst/>
          </a:prstGeom>
          <a:noFill/>
        </p:spPr>
        <p:txBody>
          <a:bodyPr wrap="square" rtlCol="0">
            <a:spAutoFit/>
          </a:bodyPr>
          <a:lstStyle/>
          <a:p>
            <a:pPr marL="171450" indent="-171450" defTabSz="457200">
              <a:spcAft>
                <a:spcPts val="600"/>
              </a:spcAft>
              <a:buFont typeface="Arial" panose="020B0604020202020204" pitchFamily="34" charset="0"/>
              <a:buChar char="•"/>
              <a:defRPr/>
            </a:pPr>
            <a:r>
              <a:rPr lang="en-GB" sz="1400" b="0">
                <a:solidFill>
                  <a:schemeClr val="tx1"/>
                </a:solidFill>
                <a:latin typeface="Arial" panose="020B0604020202020204" pitchFamily="34" charset="0"/>
                <a:ea typeface="Cambria"/>
                <a:cs typeface="Arial" panose="020B0604020202020204" pitchFamily="34" charset="0"/>
              </a:rPr>
              <a:t>Clarify how an entity allocates goodwill to cash-generating units (CGU)</a:t>
            </a:r>
          </a:p>
          <a:p>
            <a:pPr marL="171450" indent="-171450" defTabSz="457200">
              <a:spcAft>
                <a:spcPts val="600"/>
              </a:spcAft>
              <a:buFont typeface="Arial" panose="020B0604020202020204" pitchFamily="34" charset="0"/>
              <a:buChar char="•"/>
              <a:defRPr/>
            </a:pPr>
            <a:r>
              <a:rPr lang="en-GB" sz="1400" kern="1200">
                <a:latin typeface="Arial" panose="020B0604020202020204" pitchFamily="34" charset="0"/>
                <a:ea typeface="Cambria"/>
                <a:cs typeface="Arial" panose="020B0604020202020204" pitchFamily="34" charset="0"/>
              </a:rPr>
              <a:t>R</a:t>
            </a:r>
            <a:r>
              <a:rPr lang="en-GB" sz="1400">
                <a:latin typeface="Arial" panose="020B0604020202020204" pitchFamily="34" charset="0"/>
                <a:ea typeface="Cambria"/>
                <a:cs typeface="Arial" panose="020B0604020202020204" pitchFamily="34" charset="0"/>
              </a:rPr>
              <a:t>equire entities to </a:t>
            </a:r>
            <a:r>
              <a:rPr lang="en-GB" sz="1400" b="1">
                <a:solidFill>
                  <a:srgbClr val="013475"/>
                </a:solidFill>
                <a:latin typeface="Arial" panose="020B0604020202020204" pitchFamily="34" charset="0"/>
                <a:ea typeface="Cambria"/>
                <a:cs typeface="Arial" panose="020B0604020202020204" pitchFamily="34" charset="0"/>
              </a:rPr>
              <a:t>disclose which reportable segment contains a CGU</a:t>
            </a:r>
            <a:endParaRPr lang="en-GB" sz="1400" b="1" kern="1200">
              <a:solidFill>
                <a:srgbClr val="013475"/>
              </a:solidFill>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400">
                <a:solidFill>
                  <a:schemeClr val="tx1"/>
                </a:solidFill>
                <a:latin typeface="Arial" panose="020B0604020202020204" pitchFamily="34" charset="0"/>
                <a:ea typeface="Cambria"/>
                <a:cs typeface="Arial" panose="020B0604020202020204" pitchFamily="34" charset="0"/>
              </a:rPr>
              <a:t>Simplify value in use calculation</a:t>
            </a:r>
          </a:p>
        </p:txBody>
      </p:sp>
      <p:cxnSp>
        <p:nvCxnSpPr>
          <p:cNvPr id="10" name="Straight Connector 9">
            <a:extLst>
              <a:ext uri="{FF2B5EF4-FFF2-40B4-BE49-F238E27FC236}">
                <a16:creationId xmlns:a16="http://schemas.microsoft.com/office/drawing/2014/main" id="{D881B59F-6B7B-65A6-4DCF-9288883031F6}"/>
              </a:ext>
            </a:extLst>
          </p:cNvPr>
          <p:cNvCxnSpPr>
            <a:cxnSpLocks/>
          </p:cNvCxnSpPr>
          <p:nvPr/>
        </p:nvCxnSpPr>
        <p:spPr>
          <a:xfrm>
            <a:off x="5933038" y="1955545"/>
            <a:ext cx="0" cy="4300397"/>
          </a:xfrm>
          <a:prstGeom prst="line">
            <a:avLst/>
          </a:prstGeom>
          <a:ln w="36068">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435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768016-CA9A-E44B-C528-07A67F24393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90123A-71E8-BF43-B702-A9002E60F899}"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
        <p:nvSpPr>
          <p:cNvPr id="3" name="Title 2">
            <a:extLst>
              <a:ext uri="{FF2B5EF4-FFF2-40B4-BE49-F238E27FC236}">
                <a16:creationId xmlns:a16="http://schemas.microsoft.com/office/drawing/2014/main" id="{38024BB0-0B08-C983-4E61-359012580E5C}"/>
              </a:ext>
            </a:extLst>
          </p:cNvPr>
          <p:cNvSpPr>
            <a:spLocks noGrp="1"/>
          </p:cNvSpPr>
          <p:nvPr>
            <p:ph type="ctrTitle"/>
          </p:nvPr>
        </p:nvSpPr>
        <p:spPr/>
        <p:txBody>
          <a:bodyPr/>
          <a:lstStyle/>
          <a:p>
            <a:r>
              <a:rPr lang="en-GB"/>
              <a:t>Improving disclosures about business combinations</a:t>
            </a:r>
            <a:endParaRPr lang="en-US"/>
          </a:p>
        </p:txBody>
      </p:sp>
    </p:spTree>
    <p:extLst>
      <p:ext uri="{BB962C8B-B14F-4D97-AF65-F5344CB8AC3E}">
        <p14:creationId xmlns:p14="http://schemas.microsoft.com/office/powerpoint/2010/main" val="37448833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FRS-Foundation">
  <a:themeElements>
    <a:clrScheme name="IFRS NEW">
      <a:dk1>
        <a:srgbClr val="5F6061"/>
      </a:dk1>
      <a:lt1>
        <a:srgbClr val="FFFFFF"/>
      </a:lt1>
      <a:dk2>
        <a:srgbClr val="5F6061"/>
      </a:dk2>
      <a:lt2>
        <a:srgbClr val="FFFFFF"/>
      </a:lt2>
      <a:accent1>
        <a:srgbClr val="B31E3B"/>
      </a:accent1>
      <a:accent2>
        <a:srgbClr val="072071"/>
      </a:accent2>
      <a:accent3>
        <a:srgbClr val="1A99D2"/>
      </a:accent3>
      <a:accent4>
        <a:srgbClr val="EDD3D8"/>
      </a:accent4>
      <a:accent5>
        <a:srgbClr val="CFD6E2"/>
      </a:accent5>
      <a:accent6>
        <a:srgbClr val="DAEBF5"/>
      </a:accent6>
      <a:hlink>
        <a:srgbClr val="B31E3B"/>
      </a:hlink>
      <a:folHlink>
        <a:srgbClr val="5F60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RS-Conference-Template21Apr23  -  Read-Only" id="{0B6B6C29-B4B7-4F1B-A344-F307E3CB81B1}" vid="{7915865C-DE7B-436A-A6C7-7C6C4B16E3C6}"/>
    </a:ext>
  </a:extLst>
</a:theme>
</file>

<file path=ppt/theme/theme10.xml><?xml version="1.0" encoding="utf-8"?>
<a:theme xmlns:a="http://schemas.openxmlformats.org/drawingml/2006/main" name="SSE Text - mixed photos">
  <a:themeElements>
    <a:clrScheme name="SSE new colors">
      <a:dk1>
        <a:srgbClr val="000000"/>
      </a:dk1>
      <a:lt1>
        <a:sysClr val="window" lastClr="FFFFFF"/>
      </a:lt1>
      <a:dk2>
        <a:srgbClr val="FFFFFF"/>
      </a:dk2>
      <a:lt2>
        <a:srgbClr val="929292"/>
      </a:lt2>
      <a:accent1>
        <a:srgbClr val="7F5685"/>
      </a:accent1>
      <a:accent2>
        <a:srgbClr val="6C7D91"/>
      </a:accent2>
      <a:accent3>
        <a:srgbClr val="90A8C2"/>
      </a:accent3>
      <a:accent4>
        <a:srgbClr val="98BC91"/>
      </a:accent4>
      <a:accent5>
        <a:srgbClr val="939393"/>
      </a:accent5>
      <a:accent6>
        <a:srgbClr val="DC9E34"/>
      </a:accent6>
      <a:hlink>
        <a:srgbClr val="526FFF"/>
      </a:hlink>
      <a:folHlink>
        <a:srgbClr val="3D45DC"/>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a:latin typeface="+mn-lt"/>
          </a:defRPr>
        </a:defPPr>
      </a:lstStyle>
    </a:txDef>
  </a:objectDefaults>
  <a:extraClrSchemeLst/>
  <a:extLst>
    <a:ext uri="{05A4C25C-085E-4340-85A3-A5531E510DB2}">
      <thm15:themeFamily xmlns:thm15="http://schemas.microsoft.com/office/thememl/2012/main" name="SSE Presentation template (Eng).potx [Read-Only]" id="{FB28FF13-66D7-43A3-9AB9-A7ABB687B2D5}" vid="{9AC7C1E5-7A76-4345-9F29-0A6FF14670AA}"/>
    </a:ext>
  </a:extLst>
</a:theme>
</file>

<file path=ppt/theme/theme11.xml><?xml version="1.0" encoding="utf-8"?>
<a:theme xmlns:a="http://schemas.openxmlformats.org/drawingml/2006/main" name="SSE Text - no photos">
  <a:themeElements>
    <a:clrScheme name="SSE new colors">
      <a:dk1>
        <a:srgbClr val="000000"/>
      </a:dk1>
      <a:lt1>
        <a:sysClr val="window" lastClr="FFFFFF"/>
      </a:lt1>
      <a:dk2>
        <a:srgbClr val="FFFFFF"/>
      </a:dk2>
      <a:lt2>
        <a:srgbClr val="929292"/>
      </a:lt2>
      <a:accent1>
        <a:srgbClr val="7F5685"/>
      </a:accent1>
      <a:accent2>
        <a:srgbClr val="6C7D91"/>
      </a:accent2>
      <a:accent3>
        <a:srgbClr val="90A8C2"/>
      </a:accent3>
      <a:accent4>
        <a:srgbClr val="98BC91"/>
      </a:accent4>
      <a:accent5>
        <a:srgbClr val="939393"/>
      </a:accent5>
      <a:accent6>
        <a:srgbClr val="DC9E34"/>
      </a:accent6>
      <a:hlink>
        <a:srgbClr val="526FFF"/>
      </a:hlink>
      <a:folHlink>
        <a:srgbClr val="3D45DC"/>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a:latin typeface="+mn-lt"/>
          </a:defRPr>
        </a:defPPr>
      </a:lstStyle>
    </a:txDef>
  </a:objectDefaults>
  <a:extraClrSchemeLst/>
  <a:extLst>
    <a:ext uri="{05A4C25C-085E-4340-85A3-A5531E510DB2}">
      <thm15:themeFamily xmlns:thm15="http://schemas.microsoft.com/office/thememl/2012/main" name="SSE Presentation template (Eng).potx [Read-Only]" id="{FB28FF13-66D7-43A3-9AB9-A7ABB687B2D5}" vid="{94AB3E59-42C9-4D66-BE28-183B822DD5BB}"/>
    </a:ext>
  </a:extLst>
</a:theme>
</file>

<file path=ppt/theme/theme12.xml><?xml version="1.0" encoding="utf-8"?>
<a:theme xmlns:a="http://schemas.openxmlformats.org/drawingml/2006/main" name="Final page">
  <a:themeElements>
    <a:clrScheme name="SSE new colors">
      <a:dk1>
        <a:srgbClr val="000000"/>
      </a:dk1>
      <a:lt1>
        <a:sysClr val="window" lastClr="FFFFFF"/>
      </a:lt1>
      <a:dk2>
        <a:srgbClr val="FFFFFF"/>
      </a:dk2>
      <a:lt2>
        <a:srgbClr val="929292"/>
      </a:lt2>
      <a:accent1>
        <a:srgbClr val="7F5685"/>
      </a:accent1>
      <a:accent2>
        <a:srgbClr val="6C7D91"/>
      </a:accent2>
      <a:accent3>
        <a:srgbClr val="90A8C2"/>
      </a:accent3>
      <a:accent4>
        <a:srgbClr val="98BC91"/>
      </a:accent4>
      <a:accent5>
        <a:srgbClr val="939393"/>
      </a:accent5>
      <a:accent6>
        <a:srgbClr val="DC9E34"/>
      </a:accent6>
      <a:hlink>
        <a:srgbClr val="526FFF"/>
      </a:hlink>
      <a:folHlink>
        <a:srgbClr val="3D45DC"/>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err="1" smtClean="0">
            <a:solidFill>
              <a:schemeClr val="tx2"/>
            </a:solidFill>
          </a:defRPr>
        </a:defPPr>
      </a:lstStyle>
    </a:txDef>
  </a:objectDefaults>
  <a:extraClrSchemeLst/>
  <a:extLst>
    <a:ext uri="{05A4C25C-085E-4340-85A3-A5531E510DB2}">
      <thm15:themeFamily xmlns:thm15="http://schemas.microsoft.com/office/thememl/2012/main" name="SSE Presentation template (Eng).potx [Read-Only]" id="{FB28FF13-66D7-43A3-9AB9-A7ABB687B2D5}" vid="{036C482E-2D06-435B-9474-91C65658D643}"/>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FRS-Accountancy">
  <a:themeElements>
    <a:clrScheme name="IFRS">
      <a:dk1>
        <a:srgbClr val="5F6061"/>
      </a:dk1>
      <a:lt1>
        <a:srgbClr val="FFFFFF"/>
      </a:lt1>
      <a:dk2>
        <a:srgbClr val="5F6061"/>
      </a:dk2>
      <a:lt2>
        <a:srgbClr val="FFFFFF"/>
      </a:lt2>
      <a:accent1>
        <a:srgbClr val="B31E3B"/>
      </a:accent1>
      <a:accent2>
        <a:srgbClr val="072071"/>
      </a:accent2>
      <a:accent3>
        <a:srgbClr val="1A99D2"/>
      </a:accent3>
      <a:accent4>
        <a:srgbClr val="EDD3D8"/>
      </a:accent4>
      <a:accent5>
        <a:srgbClr val="CFD6E2"/>
      </a:accent5>
      <a:accent6>
        <a:srgbClr val="DAEBF5"/>
      </a:accent6>
      <a:hlink>
        <a:srgbClr val="B31E3B"/>
      </a:hlink>
      <a:folHlink>
        <a:srgbClr val="5F60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C7EFECF7-500A-6D44-AB04-511FB64D123D}" vid="{44389C29-E5A7-D04E-9669-AFF5222CAF10}"/>
    </a:ext>
  </a:extLst>
</a:theme>
</file>

<file path=ppt/theme/theme3.xml><?xml version="1.0" encoding="utf-8"?>
<a:theme xmlns:a="http://schemas.openxmlformats.org/drawingml/2006/main" name="1_IFRS-Accountancy">
  <a:themeElements>
    <a:clrScheme name="IFRS">
      <a:dk1>
        <a:srgbClr val="5F6061"/>
      </a:dk1>
      <a:lt1>
        <a:srgbClr val="FFFFFF"/>
      </a:lt1>
      <a:dk2>
        <a:srgbClr val="5F6061"/>
      </a:dk2>
      <a:lt2>
        <a:srgbClr val="FFFFFF"/>
      </a:lt2>
      <a:accent1>
        <a:srgbClr val="B31E3B"/>
      </a:accent1>
      <a:accent2>
        <a:srgbClr val="072071"/>
      </a:accent2>
      <a:accent3>
        <a:srgbClr val="1A99D2"/>
      </a:accent3>
      <a:accent4>
        <a:srgbClr val="EDD3D8"/>
      </a:accent4>
      <a:accent5>
        <a:srgbClr val="CFD6E2"/>
      </a:accent5>
      <a:accent6>
        <a:srgbClr val="DAEBF5"/>
      </a:accent6>
      <a:hlink>
        <a:srgbClr val="B31E3B"/>
      </a:hlink>
      <a:folHlink>
        <a:srgbClr val="5F60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3C03317-540E-A84F-954B-003142A3AFFC}" vid="{EF3D26EC-6AC3-5F4F-8CBB-6C303A6E4707}"/>
    </a:ext>
  </a:extLst>
</a:theme>
</file>

<file path=ppt/theme/theme4.xml><?xml version="1.0" encoding="utf-8"?>
<a:theme xmlns:a="http://schemas.openxmlformats.org/drawingml/2006/main" name="2_IFRS-Accountancy">
  <a:themeElements>
    <a:clrScheme name="IFRS">
      <a:dk1>
        <a:srgbClr val="5F6061"/>
      </a:dk1>
      <a:lt1>
        <a:srgbClr val="FFFFFF"/>
      </a:lt1>
      <a:dk2>
        <a:srgbClr val="5F6061"/>
      </a:dk2>
      <a:lt2>
        <a:srgbClr val="FFFFFF"/>
      </a:lt2>
      <a:accent1>
        <a:srgbClr val="B31E3B"/>
      </a:accent1>
      <a:accent2>
        <a:srgbClr val="072071"/>
      </a:accent2>
      <a:accent3>
        <a:srgbClr val="1A99D2"/>
      </a:accent3>
      <a:accent4>
        <a:srgbClr val="EDD3D8"/>
      </a:accent4>
      <a:accent5>
        <a:srgbClr val="CFD6E2"/>
      </a:accent5>
      <a:accent6>
        <a:srgbClr val="DAEBF5"/>
      </a:accent6>
      <a:hlink>
        <a:srgbClr val="B31E3B"/>
      </a:hlink>
      <a:folHlink>
        <a:srgbClr val="5F60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82ACD4DB-0811-004E-96F3-5269E7C21DDD}" vid="{DC95EDEF-EB2F-FA46-A991-48169A437A3F}"/>
    </a:ext>
  </a:extLst>
</a:theme>
</file>

<file path=ppt/theme/theme5.xml><?xml version="1.0" encoding="utf-8"?>
<a:theme xmlns:a="http://schemas.openxmlformats.org/drawingml/2006/main" name="2_Standarddesign">
  <a:themeElements>
    <a:clrScheme name="WHU Colors">
      <a:dk1>
        <a:srgbClr val="000000"/>
      </a:dk1>
      <a:lt1>
        <a:srgbClr val="FFFFFF"/>
      </a:lt1>
      <a:dk2>
        <a:srgbClr val="000000"/>
      </a:dk2>
      <a:lt2>
        <a:srgbClr val="FFFFFF"/>
      </a:lt2>
      <a:accent1>
        <a:srgbClr val="2C4592"/>
      </a:accent1>
      <a:accent2>
        <a:srgbClr val="808FBE"/>
      </a:accent2>
      <a:accent3>
        <a:srgbClr val="515256"/>
      </a:accent3>
      <a:accent4>
        <a:srgbClr val="A29795"/>
      </a:accent4>
      <a:accent5>
        <a:srgbClr val="C7C1BF"/>
      </a:accent5>
      <a:accent6>
        <a:srgbClr val="EEEBEA"/>
      </a:accent6>
      <a:hlink>
        <a:srgbClr val="E7331A"/>
      </a:hlink>
      <a:folHlink>
        <a:srgbClr val="808FBE"/>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lgn="ctr">
          <a:solidFill>
            <a:schemeClr val="tx1"/>
          </a:solidFill>
          <a:round/>
          <a:headEnd/>
          <a:tailEnd/>
        </a:ln>
      </a:spPr>
      <a:bodyPr lIns="108000" tIns="108000" rIns="90000" bIns="46800"/>
      <a:lstStyle>
        <a:defPPr marL="171450" indent="-171450">
          <a:buClr>
            <a:srgbClr val="2C4592"/>
          </a:buClr>
          <a:buFont typeface="Wingdings" pitchFamily="2" charset="2"/>
          <a:buChar char="§"/>
          <a:defRPr sz="1200" kern="0" dirty="0"/>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sz="1400" dirty="0" smtClean="0"/>
        </a:defPPr>
      </a:lstStyle>
    </a:tx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UoG_PowerPoint_16.9">
  <a:themeElements>
    <a:clrScheme name="University colours">
      <a:dk1>
        <a:srgbClr val="002542"/>
      </a:dk1>
      <a:lt1>
        <a:srgbClr val="FFFFFE"/>
      </a:lt1>
      <a:dk2>
        <a:srgbClr val="354047"/>
      </a:dk2>
      <a:lt2>
        <a:srgbClr val="C54520"/>
      </a:lt2>
      <a:accent1>
        <a:srgbClr val="63548B"/>
      </a:accent1>
      <a:accent2>
        <a:srgbClr val="8D0C64"/>
      </a:accent2>
      <a:accent3>
        <a:srgbClr val="CF1C20"/>
      </a:accent3>
      <a:accent4>
        <a:srgbClr val="4B3B7D"/>
      </a:accent4>
      <a:accent5>
        <a:srgbClr val="003824"/>
      </a:accent5>
      <a:accent6>
        <a:srgbClr val="500B29"/>
      </a:accent6>
      <a:hlink>
        <a:srgbClr val="584B3D"/>
      </a:hlink>
      <a:folHlink>
        <a:srgbClr val="0068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SE Text - younger students">
  <a:themeElements>
    <a:clrScheme name="SSE new colors">
      <a:dk1>
        <a:srgbClr val="000000"/>
      </a:dk1>
      <a:lt1>
        <a:sysClr val="window" lastClr="FFFFFF"/>
      </a:lt1>
      <a:dk2>
        <a:srgbClr val="FFFFFF"/>
      </a:dk2>
      <a:lt2>
        <a:srgbClr val="929292"/>
      </a:lt2>
      <a:accent1>
        <a:srgbClr val="7F5685"/>
      </a:accent1>
      <a:accent2>
        <a:srgbClr val="6C7D91"/>
      </a:accent2>
      <a:accent3>
        <a:srgbClr val="90A8C2"/>
      </a:accent3>
      <a:accent4>
        <a:srgbClr val="98BC91"/>
      </a:accent4>
      <a:accent5>
        <a:srgbClr val="939393"/>
      </a:accent5>
      <a:accent6>
        <a:srgbClr val="DC9E34"/>
      </a:accent6>
      <a:hlink>
        <a:srgbClr val="526FFF"/>
      </a:hlink>
      <a:folHlink>
        <a:srgbClr val="3D45DC"/>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err="1" smtClean="0">
            <a:solidFill>
              <a:schemeClr val="tx1"/>
            </a:solidFill>
            <a:latin typeface="+mn-lt"/>
          </a:defRPr>
        </a:defPPr>
      </a:lstStyle>
    </a:txDef>
  </a:objectDefaults>
  <a:extraClrSchemeLst/>
  <a:extLst>
    <a:ext uri="{05A4C25C-085E-4340-85A3-A5531E510DB2}">
      <thm15:themeFamily xmlns:thm15="http://schemas.microsoft.com/office/thememl/2012/main" name="SSE Presentation template (Eng).potx [Read-Only]" id="{FB28FF13-66D7-43A3-9AB9-A7ABB687B2D5}" vid="{6E2ADBDA-16EA-483E-BDC1-281DF566786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330C56C50B8E4D8D3F92005E201516" ma:contentTypeVersion="15" ma:contentTypeDescription="Create a new document." ma:contentTypeScope="" ma:versionID="9d8cec921c1b13148e51a60258744316">
  <xsd:schema xmlns:xsd="http://www.w3.org/2001/XMLSchema" xmlns:xs="http://www.w3.org/2001/XMLSchema" xmlns:p="http://schemas.microsoft.com/office/2006/metadata/properties" xmlns:ns2="6bd8d7eb-6062-4232-92da-d77a8cc1beca" xmlns:ns3="8b706ad2-f4ee-4f00-ae67-b6d3c0ba0585" targetNamespace="http://schemas.microsoft.com/office/2006/metadata/properties" ma:root="true" ma:fieldsID="9848885154e89bf5e4d5286880d5e356" ns2:_="" ns3:_="">
    <xsd:import namespace="6bd8d7eb-6062-4232-92da-d77a8cc1beca"/>
    <xsd:import namespace="8b706ad2-f4ee-4f00-ae67-b6d3c0ba058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d8d7eb-6062-4232-92da-d77a8cc1b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12f0513-a2ef-49c9-8f64-129a7e784439"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b706ad2-f4ee-4f00-ae67-b6d3c0ba058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40cdb76-7ac8-4f36-8d6b-4a536b52c60d}" ma:internalName="TaxCatchAll" ma:showField="CatchAllData" ma:web="8b706ad2-f4ee-4f00-ae67-b6d3c0ba05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b706ad2-f4ee-4f00-ae67-b6d3c0ba0585" xsi:nil="true"/>
    <lcf76f155ced4ddcb4097134ff3c332f xmlns="6bd8d7eb-6062-4232-92da-d77a8cc1beca">
      <Terms xmlns="http://schemas.microsoft.com/office/infopath/2007/PartnerControls"/>
    </lcf76f155ced4ddcb4097134ff3c332f>
    <SharedWithUsers xmlns="8b706ad2-f4ee-4f00-ae67-b6d3c0ba0585">
      <UserInfo>
        <DisplayName>Nieto, Fred</DisplayName>
        <AccountId>62</AccountId>
        <AccountType/>
      </UserInfo>
      <UserInfo>
        <DisplayName>Alana Carrasco</DisplayName>
        <AccountId>56</AccountId>
        <AccountType/>
      </UserInfo>
      <UserInfo>
        <DisplayName>Lindfield, Gloria</DisplayName>
        <AccountId>59</AccountId>
        <AccountType/>
      </UserInfo>
      <UserInfo>
        <DisplayName>Suzuki, Rika</DisplayName>
        <AccountId>89</AccountId>
        <AccountType/>
      </UserInfo>
      <UserInfo>
        <DisplayName>Dossani, Jawaid</DisplayName>
        <AccountId>97</AccountId>
        <AccountType/>
      </UserInfo>
      <UserInfo>
        <DisplayName>Smith, Craig</DisplayName>
        <AccountId>38</AccountId>
        <AccountType/>
      </UserInfo>
      <UserInfo>
        <DisplayName>Perrin, Bertrand</DisplayName>
        <AccountId>164</AccountId>
        <AccountType/>
      </UserInfo>
      <UserInfo>
        <DisplayName>Anderson, Nick</DisplayName>
        <AccountId>163</AccountId>
        <AccountType/>
      </UserInfo>
      <UserInfo>
        <DisplayName>Elena Kostina</DisplayName>
        <AccountId>212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5B10AF-5940-41D5-9DD2-F312D69ED0C0}">
  <ds:schemaRefs>
    <ds:schemaRef ds:uri="6bd8d7eb-6062-4232-92da-d77a8cc1beca"/>
    <ds:schemaRef ds:uri="8b706ad2-f4ee-4f00-ae67-b6d3c0ba05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1C50A55-2752-4276-89E7-41111D9314B0}">
  <ds:schemaRefs>
    <ds:schemaRef ds:uri="http://schemas.microsoft.com/office/2006/documentManagement/types"/>
    <ds:schemaRef ds:uri="http://purl.org/dc/elements/1.1/"/>
    <ds:schemaRef ds:uri="http://schemas.openxmlformats.org/package/2006/metadata/core-properties"/>
    <ds:schemaRef ds:uri="http://purl.org/dc/dcmitype/"/>
    <ds:schemaRef ds:uri="http://schemas.microsoft.com/office/infopath/2007/PartnerControls"/>
    <ds:schemaRef ds:uri="http://purl.org/dc/terms/"/>
    <ds:schemaRef ds:uri="http://schemas.microsoft.com/office/2006/metadata/properties"/>
    <ds:schemaRef ds:uri="8b706ad2-f4ee-4f00-ae67-b6d3c0ba0585"/>
    <ds:schemaRef ds:uri="6bd8d7eb-6062-4232-92da-d77a8cc1beca"/>
    <ds:schemaRef ds:uri="http://www.w3.org/XML/1998/namespace"/>
  </ds:schemaRefs>
</ds:datastoreItem>
</file>

<file path=customXml/itemProps3.xml><?xml version="1.0" encoding="utf-8"?>
<ds:datastoreItem xmlns:ds="http://schemas.openxmlformats.org/officeDocument/2006/customXml" ds:itemID="{9FF213F3-3E2B-48DE-900E-16DD9CAB6C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IFRS-Conference-Template21Apr23_test</Template>
  <TotalTime>58</TotalTime>
  <Words>7181</Words>
  <Application>Microsoft Office PowerPoint</Application>
  <PresentationFormat>Widescreen</PresentationFormat>
  <Paragraphs>708</Paragraphs>
  <Slides>75</Slides>
  <Notes>41</Notes>
  <HiddenSlides>0</HiddenSlides>
  <MMClips>0</MMClips>
  <ScaleCrop>false</ScaleCrop>
  <HeadingPairs>
    <vt:vector size="8" baseType="variant">
      <vt:variant>
        <vt:lpstr>Fonts Used</vt:lpstr>
      </vt:variant>
      <vt:variant>
        <vt:i4>15</vt:i4>
      </vt:variant>
      <vt:variant>
        <vt:lpstr>Theme</vt:lpstr>
      </vt:variant>
      <vt:variant>
        <vt:i4>12</vt:i4>
      </vt:variant>
      <vt:variant>
        <vt:lpstr>Embedded OLE Servers</vt:lpstr>
      </vt:variant>
      <vt:variant>
        <vt:i4>2</vt:i4>
      </vt:variant>
      <vt:variant>
        <vt:lpstr>Slide Titles</vt:lpstr>
      </vt:variant>
      <vt:variant>
        <vt:i4>75</vt:i4>
      </vt:variant>
    </vt:vector>
  </HeadingPairs>
  <TitlesOfParts>
    <vt:vector size="104" baseType="lpstr">
      <vt:lpstr>All Round Gothic Medium</vt:lpstr>
      <vt:lpstr>Aptos</vt:lpstr>
      <vt:lpstr>Arial</vt:lpstr>
      <vt:lpstr>Avenir Next</vt:lpstr>
      <vt:lpstr>Avenir Next Demi Bold</vt:lpstr>
      <vt:lpstr>Avenir Next Ultra Light</vt:lpstr>
      <vt:lpstr>Calibri</vt:lpstr>
      <vt:lpstr>Calibri Light</vt:lpstr>
      <vt:lpstr>Courier New</vt:lpstr>
      <vt:lpstr>HelveticaLTStd-Roman</vt:lpstr>
      <vt:lpstr>Symbol</vt:lpstr>
      <vt:lpstr>Times</vt:lpstr>
      <vt:lpstr>Times New Roman</vt:lpstr>
      <vt:lpstr>Verdana</vt:lpstr>
      <vt:lpstr>Wingdings</vt:lpstr>
      <vt:lpstr>IFRS-Foundation</vt:lpstr>
      <vt:lpstr>IFRS-Accountancy</vt:lpstr>
      <vt:lpstr>1_IFRS-Accountancy</vt:lpstr>
      <vt:lpstr>2_IFRS-Accountancy</vt:lpstr>
      <vt:lpstr>2_Standarddesign</vt:lpstr>
      <vt:lpstr>1_Office Theme</vt:lpstr>
      <vt:lpstr>Office Theme</vt:lpstr>
      <vt:lpstr>UoG_PowerPoint_16.9</vt:lpstr>
      <vt:lpstr>SSE Text - younger students</vt:lpstr>
      <vt:lpstr>SSE Text - mixed photos</vt:lpstr>
      <vt:lpstr>SSE Text - no photos</vt:lpstr>
      <vt:lpstr>Final page</vt:lpstr>
      <vt:lpstr>Grafico</vt:lpstr>
      <vt:lpstr>think-cell Slide</vt:lpstr>
      <vt:lpstr>European Accounting Association (EAA) / EFRAG / International Accounting Standards Board Research (IASB) Workshop  Business Combinations—Disclosures, Goodwill and Impairment 30 April 2024 </vt:lpstr>
      <vt:lpstr>Business Combinations—Disclosures, Goodwill and Impairment   Ann Tarca, IASB Member Jawaid Dossani, IASB Technical Director Dehao Fang, IASB Technical Staff Vikash Kalidas, IASB Technical Staff   </vt:lpstr>
      <vt:lpstr>Objective of this workshop</vt:lpstr>
      <vt:lpstr>Agenda</vt:lpstr>
      <vt:lpstr>Background</vt:lpstr>
      <vt:lpstr>Summary of the Exposure Draft</vt:lpstr>
      <vt:lpstr>Why is the IASB publishing an Exposure Draft?</vt:lpstr>
      <vt:lpstr>Package of proposals</vt:lpstr>
      <vt:lpstr>Improving disclosures about business combinations</vt:lpstr>
      <vt:lpstr>Key disclosure proposals</vt:lpstr>
      <vt:lpstr>Stakeholder feedback leading to proposals</vt:lpstr>
      <vt:lpstr>Performance of business combinations</vt:lpstr>
      <vt:lpstr>Expected synergies</vt:lpstr>
      <vt:lpstr>Exemption</vt:lpstr>
      <vt:lpstr>Summary of key disclosure proposals</vt:lpstr>
      <vt:lpstr>PowerPoint Presentation</vt:lpstr>
      <vt:lpstr>PowerPoint Presentation</vt:lpstr>
      <vt:lpstr>DISCLAIMER</vt:lpstr>
      <vt:lpstr>OVERVIEW</vt:lpstr>
      <vt:lpstr>TIMELINE</vt:lpstr>
      <vt:lpstr>Performance of a business combination</vt:lpstr>
      <vt:lpstr>Strategic business combinations</vt:lpstr>
      <vt:lpstr>Expected synergies</vt:lpstr>
      <vt:lpstr>Exemption from disclosing information</vt:lpstr>
      <vt:lpstr>Identifying information to be disclosed</vt:lpstr>
      <vt:lpstr>PowerPoint Presentation</vt:lpstr>
      <vt:lpstr>        The IASB’s Exposure Draft Business Combinations –  Disclosures, Goodwill and Impairment – Academic perspective</vt:lpstr>
      <vt:lpstr>The IASB‘s Business Combinations Project – Background, Process</vt:lpstr>
      <vt:lpstr>The IASB‘s Business Combinations Project – Background, Process</vt:lpstr>
      <vt:lpstr>The IASB‘s Business Combinations Project – Background, Process</vt:lpstr>
      <vt:lpstr>The IASB‘s Business Combinations Project – Background, Process</vt:lpstr>
      <vt:lpstr>The IASB‘s Business Combinations Project – Background, Process</vt:lpstr>
      <vt:lpstr>Disclosures – Academic research</vt:lpstr>
      <vt:lpstr>Disclosures – Academic research</vt:lpstr>
      <vt:lpstr>Disclosures – Academic research</vt:lpstr>
      <vt:lpstr>Mandatory disclosures</vt:lpstr>
      <vt:lpstr>Mandatory disclosures</vt:lpstr>
      <vt:lpstr>Disclosures – Lines of research</vt:lpstr>
      <vt:lpstr>Disclosures – Lines of research</vt:lpstr>
      <vt:lpstr>Disclosures – Lines of research</vt:lpstr>
      <vt:lpstr>Disclosures – Lines of research</vt:lpstr>
      <vt:lpstr>Business Combinations—Disclosures, Goodwill and Impairment Proposed amendments to IFRS 3 and IAS 36</vt:lpstr>
      <vt:lpstr>Presentation structure</vt:lpstr>
      <vt:lpstr>Key takeaways in the Project Summary and Feedback Statement regarding Exposure Draft Disclosure Requirements in IFRS Standards—A Pilot Approach</vt:lpstr>
      <vt:lpstr>Key takeaways in the Project Summary and Feedback Statement regarding Exposure Draft Disclosure Requirements in IFRS Standards—A Pilot Approach</vt:lpstr>
      <vt:lpstr>Making Materiality Judgements PS2 </vt:lpstr>
      <vt:lpstr>Brief overview of compliance with IFRS Mandatory disclosures around BC &amp; Goodwill </vt:lpstr>
      <vt:lpstr>Comments on specific suggestions in the ED, while reflecting on related literature. </vt:lpstr>
      <vt:lpstr>Comments on specific suggestions in the ED, while reflecting on related literature. </vt:lpstr>
      <vt:lpstr>Comments on specific suggestions in the ED, while reflecting on related literature. </vt:lpstr>
      <vt:lpstr>Comments on specific suggestions in the ED, while reflecting on related literature. </vt:lpstr>
      <vt:lpstr>Comments on specific suggestions in the ED, while reflecting on related literature. </vt:lpstr>
      <vt:lpstr>Concluding remarks:        </vt:lpstr>
      <vt:lpstr>Thank you for attending!</vt:lpstr>
      <vt:lpstr>Business Combinations – Goodwill, disclosures and impairment  </vt:lpstr>
      <vt:lpstr>Are M&amp;As successful?</vt:lpstr>
      <vt:lpstr>Three aspects to consider</vt:lpstr>
      <vt:lpstr>An Acquisition example (1)</vt:lpstr>
      <vt:lpstr>PowerPoint Presentation</vt:lpstr>
      <vt:lpstr>PowerPoint Presentation</vt:lpstr>
      <vt:lpstr>PowerPoint Presentation</vt:lpstr>
      <vt:lpstr>A common situation</vt:lpstr>
      <vt:lpstr>A management approach</vt:lpstr>
      <vt:lpstr>PowerPoint Presentation</vt:lpstr>
      <vt:lpstr>some ifrs 8–related observations</vt:lpstr>
      <vt:lpstr>PowerPoint Presentation</vt:lpstr>
      <vt:lpstr>ifrs 8 and some analyst findings (1)</vt:lpstr>
      <vt:lpstr>ifrs 8 and some analyst findings (2)</vt:lpstr>
      <vt:lpstr>ifrs 8–non-ifrs numbers</vt:lpstr>
      <vt:lpstr>Who is management? Who monitors performance?</vt:lpstr>
      <vt:lpstr>Identity of the codm</vt:lpstr>
      <vt:lpstr>Challenges with the ed and the suggested management approach</vt:lpstr>
      <vt:lpstr>PowerPoint Presentation</vt:lpstr>
      <vt:lpstr>BACK-UP SLIDE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Harriet Coker</dc:creator>
  <cp:lastModifiedBy>Simpson, Ana</cp:lastModifiedBy>
  <cp:revision>6</cp:revision>
  <cp:lastPrinted>2023-05-23T10:59:35Z</cp:lastPrinted>
  <dcterms:created xsi:type="dcterms:W3CDTF">2023-05-02T11:40:00Z</dcterms:created>
  <dcterms:modified xsi:type="dcterms:W3CDTF">2024-04-30T11:23:52Z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0x010100E4330C56C50B8E4D8D3F92005E201516</vt:lpwstr>
  </property>
  <property fmtid="{D5CDD505-2E9C-101B-9397-08002B2CF9AE}" pid="3" name="MediaServiceImageTags">
    <vt:lpwstr/>
  </property>
  <property fmtid="{D5CDD505-2E9C-101B-9397-08002B2CF9AE}" pid="4" name="Order">
    <vt:r8>8700</vt:r8>
  </property>
</Properties>
</file>