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42"/>
  </p:notesMasterIdLst>
  <p:sldIdLst>
    <p:sldId id="1853" r:id="rId6"/>
    <p:sldId id="2145704470" r:id="rId7"/>
    <p:sldId id="2145704510" r:id="rId8"/>
    <p:sldId id="2145704509" r:id="rId9"/>
    <p:sldId id="2145704484" r:id="rId10"/>
    <p:sldId id="2145704500" r:id="rId11"/>
    <p:sldId id="2145704323" r:id="rId12"/>
    <p:sldId id="2145704480" r:id="rId13"/>
    <p:sldId id="2145704479" r:id="rId14"/>
    <p:sldId id="2145704320" r:id="rId15"/>
    <p:sldId id="2145704489" r:id="rId16"/>
    <p:sldId id="2145704496" r:id="rId17"/>
    <p:sldId id="2145704491" r:id="rId18"/>
    <p:sldId id="2145704513" r:id="rId19"/>
    <p:sldId id="2145704495" r:id="rId20"/>
    <p:sldId id="2145704494" r:id="rId21"/>
    <p:sldId id="2145704497" r:id="rId22"/>
    <p:sldId id="2145704498" r:id="rId23"/>
    <p:sldId id="2145704514" r:id="rId24"/>
    <p:sldId id="2145704501" r:id="rId25"/>
    <p:sldId id="2145704502" r:id="rId26"/>
    <p:sldId id="2145704503" r:id="rId27"/>
    <p:sldId id="2145704504" r:id="rId28"/>
    <p:sldId id="2145704505" r:id="rId29"/>
    <p:sldId id="2145704506" r:id="rId30"/>
    <p:sldId id="2145704481" r:id="rId31"/>
    <p:sldId id="1951" r:id="rId32"/>
    <p:sldId id="2145704473" r:id="rId33"/>
    <p:sldId id="2145704477" r:id="rId34"/>
    <p:sldId id="2145704478" r:id="rId35"/>
    <p:sldId id="2145704511" r:id="rId36"/>
    <p:sldId id="2145704475" r:id="rId37"/>
    <p:sldId id="2145704512" r:id="rId38"/>
    <p:sldId id="2145704482" r:id="rId39"/>
    <p:sldId id="2145704322" r:id="rId40"/>
    <p:sldId id="29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4B261A8-7169-41F6-9DE2-190ED679D5E3}">
          <p14:sldIdLst>
            <p14:sldId id="1853"/>
            <p14:sldId id="2145704470"/>
            <p14:sldId id="2145704510"/>
            <p14:sldId id="2145704509"/>
            <p14:sldId id="2145704484"/>
            <p14:sldId id="2145704500"/>
          </p14:sldIdLst>
        </p14:section>
        <p14:section name="Technical writing tips" id="{416648AB-9A70-416A-AD86-60B7015FECAB}">
          <p14:sldIdLst>
            <p14:sldId id="2145704323"/>
            <p14:sldId id="2145704480"/>
            <p14:sldId id="2145704479"/>
          </p14:sldIdLst>
        </p14:section>
        <p14:section name="Strategic writing for policy action" id="{8FA6FFE6-6A01-4581-9507-F951073ED06D}">
          <p14:sldIdLst>
            <p14:sldId id="2145704320"/>
            <p14:sldId id="2145704489"/>
            <p14:sldId id="2145704496"/>
            <p14:sldId id="2145704491"/>
            <p14:sldId id="2145704513"/>
            <p14:sldId id="2145704495"/>
            <p14:sldId id="2145704494"/>
            <p14:sldId id="2145704497"/>
            <p14:sldId id="2145704498"/>
            <p14:sldId id="2145704514"/>
            <p14:sldId id="2145704501"/>
            <p14:sldId id="2145704502"/>
            <p14:sldId id="2145704503"/>
            <p14:sldId id="2145704504"/>
            <p14:sldId id="2145704505"/>
            <p14:sldId id="2145704506"/>
            <p14:sldId id="2145704481"/>
            <p14:sldId id="1951"/>
            <p14:sldId id="2145704473"/>
            <p14:sldId id="2145704477"/>
            <p14:sldId id="2145704478"/>
            <p14:sldId id="2145704511"/>
            <p14:sldId id="2145704475"/>
            <p14:sldId id="2145704512"/>
            <p14:sldId id="2145704482"/>
          </p14:sldIdLst>
        </p14:section>
        <p14:section name="Cooperation" id="{025FF5A3-DE13-4B18-9274-8C636EB596AB}">
          <p14:sldIdLst>
            <p14:sldId id="2145704322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596245-D9C4-E3D5-6E72-6D45CBD64E51}" name="Louisa von Essen" initials="LE" userId="S::louisa@climcom.org::64d03283-c447-452f-b8e0-dfa6de6a4f1a" providerId="AD"/>
  <p188:author id="{5260E953-471F-0EB4-DD37-F25501DB408B}" name="Paula Pinto Zambrano" initials="PPZ" userId="S::Paula@climcom.org::6589bfcd-b887-4992-a756-f360c4cb2573" providerId="AD"/>
  <p188:author id="{59DFC0C5-6C50-22B6-B1C0-64B311CFD0C2}" name="Paula Pinto Zambrano" initials="PZ" userId="S::paula@climcom.org::6589bfcd-b887-4992-a756-f360c4cb2573" providerId="AD"/>
  <p188:author id="{B26C28CE-7D2F-AB26-3250-4293DE9649A2}" name="Raphael Tietmeyer" initials="RT" userId="S::Raphael@climcom.org::30fc934c-68d8-4f22-8db8-52b336d41bec" providerId="AD"/>
  <p188:author id="{DBDA31D3-5BEB-0F8D-E638-46C6776A7EE5}" name="Max Tetteroo" initials="MT" userId="S::max@climcom.org::6455a60a-a1c8-4245-898f-2e6df11fb65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 Tetteroo" initials="MT" lastIdx="5" clrIdx="0">
    <p:extLst>
      <p:ext uri="{19B8F6BF-5375-455C-9EA6-DF929625EA0E}">
        <p15:presenceInfo xmlns:p15="http://schemas.microsoft.com/office/powerpoint/2012/main" userId="S::max@climcom.org::6455a60a-a1c8-4245-898f-2e6df11fb6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FE48"/>
    <a:srgbClr val="C88800"/>
    <a:srgbClr val="457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74620" autoAdjust="0"/>
  </p:normalViewPr>
  <p:slideViewPr>
    <p:cSldViewPr snapToGrid="0">
      <p:cViewPr varScale="1">
        <p:scale>
          <a:sx n="50" d="100"/>
          <a:sy n="50" d="100"/>
        </p:scale>
        <p:origin x="12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 Tetteroo" userId="6455a60a-a1c8-4245-898f-2e6df11fb656" providerId="ADAL" clId="{894C5AD8-9EC1-4410-AE01-7E0AF82D2557}"/>
    <pc:docChg chg="undo custSel addSld modSld sldOrd">
      <pc:chgData name="Max Tetteroo" userId="6455a60a-a1c8-4245-898f-2e6df11fb656" providerId="ADAL" clId="{894C5AD8-9EC1-4410-AE01-7E0AF82D2557}" dt="2024-12-28T15:49:10.166" v="681"/>
      <pc:docMkLst>
        <pc:docMk/>
      </pc:docMkLst>
      <pc:sldChg chg="modSp modAnim">
        <pc:chgData name="Max Tetteroo" userId="6455a60a-a1c8-4245-898f-2e6df11fb656" providerId="ADAL" clId="{894C5AD8-9EC1-4410-AE01-7E0AF82D2557}" dt="2024-12-28T11:38:43.838" v="346" actId="20577"/>
        <pc:sldMkLst>
          <pc:docMk/>
          <pc:sldMk cId="1819159528" sldId="2145704548"/>
        </pc:sldMkLst>
      </pc:sldChg>
      <pc:sldChg chg="ord">
        <pc:chgData name="Max Tetteroo" userId="6455a60a-a1c8-4245-898f-2e6df11fb656" providerId="ADAL" clId="{894C5AD8-9EC1-4410-AE01-7E0AF82D2557}" dt="2024-12-28T15:49:10.166" v="681"/>
        <pc:sldMkLst>
          <pc:docMk/>
          <pc:sldMk cId="2504306803" sldId="2145704562"/>
        </pc:sldMkLst>
      </pc:sldChg>
      <pc:sldChg chg="ord">
        <pc:chgData name="Max Tetteroo" userId="6455a60a-a1c8-4245-898f-2e6df11fb656" providerId="ADAL" clId="{894C5AD8-9EC1-4410-AE01-7E0AF82D2557}" dt="2024-12-28T15:49:10.166" v="681"/>
        <pc:sldMkLst>
          <pc:docMk/>
          <pc:sldMk cId="1527309418" sldId="2145704565"/>
        </pc:sldMkLst>
      </pc:sldChg>
      <pc:sldChg chg="modSp add mod modAnim">
        <pc:chgData name="Max Tetteroo" userId="6455a60a-a1c8-4245-898f-2e6df11fb656" providerId="ADAL" clId="{894C5AD8-9EC1-4410-AE01-7E0AF82D2557}" dt="2024-12-28T14:31:19.961" v="679" actId="20577"/>
        <pc:sldMkLst>
          <pc:docMk/>
          <pc:sldMk cId="3103824308" sldId="2145704575"/>
        </pc:sldMkLst>
      </pc:sldChg>
    </pc:docChg>
  </pc:docChgLst>
  <pc:docChgLst>
    <pc:chgData name="Max Tetteroo" userId="S::max@climcom.org::6455a60a-a1c8-4245-898f-2e6df11fb656" providerId="AD" clId="Web-{EAE589C9-614D-EB26-EA6A-A77E54287971}"/>
    <pc:docChg chg="addSld modSld sldOrd addSection modSection">
      <pc:chgData name="Max Tetteroo" userId="S::max@climcom.org::6455a60a-a1c8-4245-898f-2e6df11fb656" providerId="AD" clId="Web-{EAE589C9-614D-EB26-EA6A-A77E54287971}" dt="2025-01-27T09:51:05.276" v="481" actId="20577"/>
      <pc:docMkLst>
        <pc:docMk/>
      </pc:docMkLst>
      <pc:sldChg chg="ord">
        <pc:chgData name="Max Tetteroo" userId="S::max@climcom.org::6455a60a-a1c8-4245-898f-2e6df11fb656" providerId="AD" clId="Web-{EAE589C9-614D-EB26-EA6A-A77E54287971}" dt="2025-01-27T09:17:21.243" v="162"/>
        <pc:sldMkLst>
          <pc:docMk/>
          <pc:sldMk cId="1487937965" sldId="1951"/>
        </pc:sldMkLst>
      </pc:sldChg>
      <pc:sldChg chg="modSp">
        <pc:chgData name="Max Tetteroo" userId="S::max@climcom.org::6455a60a-a1c8-4245-898f-2e6df11fb656" providerId="AD" clId="Web-{EAE589C9-614D-EB26-EA6A-A77E54287971}" dt="2025-01-27T09:19:36.994" v="213" actId="20577"/>
        <pc:sldMkLst>
          <pc:docMk/>
          <pc:sldMk cId="1543952302" sldId="2145704320"/>
        </pc:sldMkLst>
        <pc:spChg chg="mod">
          <ac:chgData name="Max Tetteroo" userId="S::max@climcom.org::6455a60a-a1c8-4245-898f-2e6df11fb656" providerId="AD" clId="Web-{EAE589C9-614D-EB26-EA6A-A77E54287971}" dt="2025-01-27T09:19:36.994" v="213" actId="20577"/>
          <ac:spMkLst>
            <pc:docMk/>
            <pc:sldMk cId="1543952302" sldId="2145704320"/>
            <ac:spMk id="4" creationId="{C8609B17-0EB4-BFD0-AF25-F3E2E61331F8}"/>
          </ac:spMkLst>
        </pc:spChg>
      </pc:sldChg>
      <pc:sldChg chg="modSp">
        <pc:chgData name="Max Tetteroo" userId="S::max@climcom.org::6455a60a-a1c8-4245-898f-2e6df11fb656" providerId="AD" clId="Web-{EAE589C9-614D-EB26-EA6A-A77E54287971}" dt="2025-01-27T09:27:02.482" v="383" actId="20577"/>
        <pc:sldMkLst>
          <pc:docMk/>
          <pc:sldMk cId="922619454" sldId="2145704322"/>
        </pc:sldMkLst>
        <pc:spChg chg="mod">
          <ac:chgData name="Max Tetteroo" userId="S::max@climcom.org::6455a60a-a1c8-4245-898f-2e6df11fb656" providerId="AD" clId="Web-{EAE589C9-614D-EB26-EA6A-A77E54287971}" dt="2025-01-27T09:26:09.810" v="330" actId="20577"/>
          <ac:spMkLst>
            <pc:docMk/>
            <pc:sldMk cId="922619454" sldId="2145704322"/>
            <ac:spMk id="2" creationId="{5F56AB08-2F7F-CF39-9153-5B0D98498216}"/>
          </ac:spMkLst>
        </pc:spChg>
        <pc:spChg chg="mod">
          <ac:chgData name="Max Tetteroo" userId="S::max@climcom.org::6455a60a-a1c8-4245-898f-2e6df11fb656" providerId="AD" clId="Web-{EAE589C9-614D-EB26-EA6A-A77E54287971}" dt="2025-01-27T09:27:02.482" v="383" actId="20577"/>
          <ac:spMkLst>
            <pc:docMk/>
            <pc:sldMk cId="922619454" sldId="2145704322"/>
            <ac:spMk id="4" creationId="{63F7211F-F31E-46B2-B393-F74F1B879DBF}"/>
          </ac:spMkLst>
        </pc:spChg>
      </pc:sldChg>
      <pc:sldChg chg="ord">
        <pc:chgData name="Max Tetteroo" userId="S::max@climcom.org::6455a60a-a1c8-4245-898f-2e6df11fb656" providerId="AD" clId="Web-{EAE589C9-614D-EB26-EA6A-A77E54287971}" dt="2025-01-27T09:18:24.306" v="171"/>
        <pc:sldMkLst>
          <pc:docMk/>
          <pc:sldMk cId="1970860647" sldId="2145704323"/>
        </pc:sldMkLst>
      </pc:sldChg>
      <pc:sldChg chg="modSp">
        <pc:chgData name="Max Tetteroo" userId="S::max@climcom.org::6455a60a-a1c8-4245-898f-2e6df11fb656" providerId="AD" clId="Web-{EAE589C9-614D-EB26-EA6A-A77E54287971}" dt="2025-01-27T09:46:35.243" v="431" actId="20577"/>
        <pc:sldMkLst>
          <pc:docMk/>
          <pc:sldMk cId="3971005013" sldId="2145704472"/>
        </pc:sldMkLst>
      </pc:sldChg>
      <pc:sldChg chg="ord">
        <pc:chgData name="Max Tetteroo" userId="S::max@climcom.org::6455a60a-a1c8-4245-898f-2e6df11fb656" providerId="AD" clId="Web-{EAE589C9-614D-EB26-EA6A-A77E54287971}" dt="2025-01-27T09:17:49.133" v="164"/>
        <pc:sldMkLst>
          <pc:docMk/>
          <pc:sldMk cId="1442718216" sldId="2145704475"/>
        </pc:sldMkLst>
      </pc:sldChg>
      <pc:sldChg chg="modSp">
        <pc:chgData name="Max Tetteroo" userId="S::max@climcom.org::6455a60a-a1c8-4245-898f-2e6df11fb656" providerId="AD" clId="Web-{EAE589C9-614D-EB26-EA6A-A77E54287971}" dt="2025-01-27T09:51:05.276" v="481" actId="20577"/>
        <pc:sldMkLst>
          <pc:docMk/>
          <pc:sldMk cId="3220360578" sldId="2145704476"/>
        </pc:sldMkLst>
      </pc:sldChg>
      <pc:sldChg chg="ord">
        <pc:chgData name="Max Tetteroo" userId="S::max@climcom.org::6455a60a-a1c8-4245-898f-2e6df11fb656" providerId="AD" clId="Web-{EAE589C9-614D-EB26-EA6A-A77E54287971}" dt="2025-01-27T09:18:24.306" v="174"/>
        <pc:sldMkLst>
          <pc:docMk/>
          <pc:sldMk cId="714786320" sldId="2145704479"/>
        </pc:sldMkLst>
      </pc:sldChg>
      <pc:sldChg chg="ord">
        <pc:chgData name="Max Tetteroo" userId="S::max@climcom.org::6455a60a-a1c8-4245-898f-2e6df11fb656" providerId="AD" clId="Web-{EAE589C9-614D-EB26-EA6A-A77E54287971}" dt="2025-01-27T09:18:24.306" v="173"/>
        <pc:sldMkLst>
          <pc:docMk/>
          <pc:sldMk cId="791616191" sldId="2145704480"/>
        </pc:sldMkLst>
      </pc:sldChg>
      <pc:sldChg chg="addSp delSp modSp add ord replId">
        <pc:chgData name="Max Tetteroo" userId="S::max@climcom.org::6455a60a-a1c8-4245-898f-2e6df11fb656" providerId="AD" clId="Web-{EAE589C9-614D-EB26-EA6A-A77E54287971}" dt="2025-01-27T09:18:24.306" v="172"/>
        <pc:sldMkLst>
          <pc:docMk/>
          <pc:sldMk cId="3713244484" sldId="2145704483"/>
        </pc:sldMkLst>
      </pc:sldChg>
      <pc:sldChg chg="delSp modSp add ord replId">
        <pc:chgData name="Max Tetteroo" userId="S::max@climcom.org::6455a60a-a1c8-4245-898f-2e6df11fb656" providerId="AD" clId="Web-{EAE589C9-614D-EB26-EA6A-A77E54287971}" dt="2025-01-27T09:17:26.899" v="163"/>
        <pc:sldMkLst>
          <pc:docMk/>
          <pc:sldMk cId="231568267" sldId="2145704484"/>
        </pc:sldMkLst>
        <pc:spChg chg="mod">
          <ac:chgData name="Max Tetteroo" userId="S::max@climcom.org::6455a60a-a1c8-4245-898f-2e6df11fb656" providerId="AD" clId="Web-{EAE589C9-614D-EB26-EA6A-A77E54287971}" dt="2025-01-27T09:17:17.149" v="161" actId="20577"/>
          <ac:spMkLst>
            <pc:docMk/>
            <pc:sldMk cId="231568267" sldId="2145704484"/>
            <ac:spMk id="2" creationId="{7CF4AC87-EFBF-5487-813B-B8313EA40C54}"/>
          </ac:spMkLst>
        </pc:spChg>
      </pc:sldChg>
      <pc:sldChg chg="modSp add ord replId">
        <pc:chgData name="Max Tetteroo" userId="S::max@climcom.org::6455a60a-a1c8-4245-898f-2e6df11fb656" providerId="AD" clId="Web-{EAE589C9-614D-EB26-EA6A-A77E54287971}" dt="2025-01-27T09:40:58.880" v="408" actId="20577"/>
        <pc:sldMkLst>
          <pc:docMk/>
          <pc:sldMk cId="3833419461" sldId="2145704485"/>
        </pc:sldMkLst>
      </pc:sldChg>
      <pc:sldChg chg="modSp add ord replId">
        <pc:chgData name="Max Tetteroo" userId="S::max@climcom.org::6455a60a-a1c8-4245-898f-2e6df11fb656" providerId="AD" clId="Web-{EAE589C9-614D-EB26-EA6A-A77E54287971}" dt="2025-01-27T09:41:33.240" v="419" actId="20577"/>
        <pc:sldMkLst>
          <pc:docMk/>
          <pc:sldMk cId="2682984489" sldId="2145704486"/>
        </pc:sldMkLst>
      </pc:sldChg>
      <pc:sldChg chg="modSp add replId">
        <pc:chgData name="Max Tetteroo" userId="S::max@climcom.org::6455a60a-a1c8-4245-898f-2e6df11fb656" providerId="AD" clId="Web-{EAE589C9-614D-EB26-EA6A-A77E54287971}" dt="2025-01-27T09:46:28.117" v="428" actId="20577"/>
        <pc:sldMkLst>
          <pc:docMk/>
          <pc:sldMk cId="3739410414" sldId="2145704487"/>
        </pc:sldMkLst>
      </pc:sldChg>
    </pc:docChg>
  </pc:docChgLst>
  <pc:docChgLst>
    <pc:chgData name="Max Tetteroo" userId="6455a60a-a1c8-4245-898f-2e6df11fb656" providerId="ADAL" clId="{2F4E838A-4689-4CA3-8317-573A6339EEA5}"/>
    <pc:docChg chg="modSld">
      <pc:chgData name="Max Tetteroo" userId="6455a60a-a1c8-4245-898f-2e6df11fb656" providerId="ADAL" clId="{2F4E838A-4689-4CA3-8317-573A6339EEA5}" dt="2025-01-30T13:08:50.295" v="30" actId="20577"/>
      <pc:docMkLst>
        <pc:docMk/>
      </pc:docMkLst>
      <pc:sldChg chg="modNotesTx">
        <pc:chgData name="Max Tetteroo" userId="6455a60a-a1c8-4245-898f-2e6df11fb656" providerId="ADAL" clId="{2F4E838A-4689-4CA3-8317-573A6339EEA5}" dt="2025-01-30T13:08:36.502" v="26" actId="6549"/>
        <pc:sldMkLst>
          <pc:docMk/>
          <pc:sldMk cId="1487937965" sldId="1951"/>
        </pc:sldMkLst>
      </pc:sldChg>
      <pc:sldChg chg="modNotesTx">
        <pc:chgData name="Max Tetteroo" userId="6455a60a-a1c8-4245-898f-2e6df11fb656" providerId="ADAL" clId="{2F4E838A-4689-4CA3-8317-573A6339EEA5}" dt="2025-01-30T13:07:37.007" v="8" actId="20577"/>
        <pc:sldMkLst>
          <pc:docMk/>
          <pc:sldMk cId="1543952302" sldId="2145704320"/>
        </pc:sldMkLst>
      </pc:sldChg>
      <pc:sldChg chg="modNotesTx">
        <pc:chgData name="Max Tetteroo" userId="6455a60a-a1c8-4245-898f-2e6df11fb656" providerId="ADAL" clId="{2F4E838A-4689-4CA3-8317-573A6339EEA5}" dt="2025-01-30T13:08:50.295" v="30" actId="20577"/>
        <pc:sldMkLst>
          <pc:docMk/>
          <pc:sldMk cId="922619454" sldId="2145704322"/>
        </pc:sldMkLst>
      </pc:sldChg>
      <pc:sldChg chg="modNotesTx">
        <pc:chgData name="Max Tetteroo" userId="6455a60a-a1c8-4245-898f-2e6df11fb656" providerId="ADAL" clId="{2F4E838A-4689-4CA3-8317-573A6339EEA5}" dt="2025-01-30T13:07:28.843" v="5" actId="6549"/>
        <pc:sldMkLst>
          <pc:docMk/>
          <pc:sldMk cId="1970860647" sldId="2145704323"/>
        </pc:sldMkLst>
      </pc:sldChg>
      <pc:sldChg chg="modNotesTx">
        <pc:chgData name="Max Tetteroo" userId="6455a60a-a1c8-4245-898f-2e6df11fb656" providerId="ADAL" clId="{2F4E838A-4689-4CA3-8317-573A6339EEA5}" dt="2025-01-30T13:07:12.472" v="0" actId="6549"/>
        <pc:sldMkLst>
          <pc:docMk/>
          <pc:sldMk cId="1094146751" sldId="2145704470"/>
        </pc:sldMkLst>
      </pc:sldChg>
      <pc:sldChg chg="modNotesTx">
        <pc:chgData name="Max Tetteroo" userId="6455a60a-a1c8-4245-898f-2e6df11fb656" providerId="ADAL" clId="{2F4E838A-4689-4CA3-8317-573A6339EEA5}" dt="2025-01-30T13:08:44.005" v="27" actId="6549"/>
        <pc:sldMkLst>
          <pc:docMk/>
          <pc:sldMk cId="1442718216" sldId="2145704475"/>
        </pc:sldMkLst>
      </pc:sldChg>
      <pc:sldChg chg="modNotesTx">
        <pc:chgData name="Max Tetteroo" userId="6455a60a-a1c8-4245-898f-2e6df11fb656" providerId="ADAL" clId="{2F4E838A-4689-4CA3-8317-573A6339EEA5}" dt="2025-01-30T13:07:35.054" v="7" actId="6549"/>
        <pc:sldMkLst>
          <pc:docMk/>
          <pc:sldMk cId="714786320" sldId="2145704479"/>
        </pc:sldMkLst>
      </pc:sldChg>
      <pc:sldChg chg="modNotesTx">
        <pc:chgData name="Max Tetteroo" userId="6455a60a-a1c8-4245-898f-2e6df11fb656" providerId="ADAL" clId="{2F4E838A-4689-4CA3-8317-573A6339EEA5}" dt="2025-01-30T13:07:33.006" v="6" actId="6549"/>
        <pc:sldMkLst>
          <pc:docMk/>
          <pc:sldMk cId="791616191" sldId="2145704480"/>
        </pc:sldMkLst>
      </pc:sldChg>
      <pc:sldChg chg="modNotesTx">
        <pc:chgData name="Max Tetteroo" userId="6455a60a-a1c8-4245-898f-2e6df11fb656" providerId="ADAL" clId="{2F4E838A-4689-4CA3-8317-573A6339EEA5}" dt="2025-01-30T13:08:34.850" v="25" actId="6549"/>
        <pc:sldMkLst>
          <pc:docMk/>
          <pc:sldMk cId="1415613511" sldId="2145704481"/>
        </pc:sldMkLst>
      </pc:sldChg>
      <pc:sldChg chg="modNotesTx">
        <pc:chgData name="Max Tetteroo" userId="6455a60a-a1c8-4245-898f-2e6df11fb656" providerId="ADAL" clId="{2F4E838A-4689-4CA3-8317-573A6339EEA5}" dt="2025-01-30T13:08:48.615" v="29" actId="6549"/>
        <pc:sldMkLst>
          <pc:docMk/>
          <pc:sldMk cId="791661858" sldId="2145704482"/>
        </pc:sldMkLst>
      </pc:sldChg>
      <pc:sldChg chg="modNotesTx">
        <pc:chgData name="Max Tetteroo" userId="6455a60a-a1c8-4245-898f-2e6df11fb656" providerId="ADAL" clId="{2F4E838A-4689-4CA3-8317-573A6339EEA5}" dt="2025-01-30T13:07:22.427" v="3" actId="6549"/>
        <pc:sldMkLst>
          <pc:docMk/>
          <pc:sldMk cId="231568267" sldId="2145704484"/>
        </pc:sldMkLst>
      </pc:sldChg>
      <pc:sldChg chg="modNotesTx">
        <pc:chgData name="Max Tetteroo" userId="6455a60a-a1c8-4245-898f-2e6df11fb656" providerId="ADAL" clId="{2F4E838A-4689-4CA3-8317-573A6339EEA5}" dt="2025-01-30T13:07:39.115" v="9" actId="6549"/>
        <pc:sldMkLst>
          <pc:docMk/>
          <pc:sldMk cId="1752503375" sldId="2145704489"/>
        </pc:sldMkLst>
      </pc:sldChg>
      <pc:sldChg chg="modNotesTx">
        <pc:chgData name="Max Tetteroo" userId="6455a60a-a1c8-4245-898f-2e6df11fb656" providerId="ADAL" clId="{2F4E838A-4689-4CA3-8317-573A6339EEA5}" dt="2025-01-30T13:07:45.183" v="11" actId="6549"/>
        <pc:sldMkLst>
          <pc:docMk/>
          <pc:sldMk cId="12056623" sldId="2145704491"/>
        </pc:sldMkLst>
      </pc:sldChg>
      <pc:sldChg chg="modNotesTx">
        <pc:chgData name="Max Tetteroo" userId="6455a60a-a1c8-4245-898f-2e6df11fb656" providerId="ADAL" clId="{2F4E838A-4689-4CA3-8317-573A6339EEA5}" dt="2025-01-30T13:08:08.585" v="15" actId="6549"/>
        <pc:sldMkLst>
          <pc:docMk/>
          <pc:sldMk cId="1505309075" sldId="2145704494"/>
        </pc:sldMkLst>
      </pc:sldChg>
      <pc:sldChg chg="modNotesTx">
        <pc:chgData name="Max Tetteroo" userId="6455a60a-a1c8-4245-898f-2e6df11fb656" providerId="ADAL" clId="{2F4E838A-4689-4CA3-8317-573A6339EEA5}" dt="2025-01-30T13:07:52.381" v="13" actId="6549"/>
        <pc:sldMkLst>
          <pc:docMk/>
          <pc:sldMk cId="1863428296" sldId="2145704495"/>
        </pc:sldMkLst>
      </pc:sldChg>
      <pc:sldChg chg="modNotesTx">
        <pc:chgData name="Max Tetteroo" userId="6455a60a-a1c8-4245-898f-2e6df11fb656" providerId="ADAL" clId="{2F4E838A-4689-4CA3-8317-573A6339EEA5}" dt="2025-01-30T13:07:41.256" v="10" actId="6549"/>
        <pc:sldMkLst>
          <pc:docMk/>
          <pc:sldMk cId="1890225166" sldId="2145704496"/>
        </pc:sldMkLst>
      </pc:sldChg>
      <pc:sldChg chg="modNotesTx">
        <pc:chgData name="Max Tetteroo" userId="6455a60a-a1c8-4245-898f-2e6df11fb656" providerId="ADAL" clId="{2F4E838A-4689-4CA3-8317-573A6339EEA5}" dt="2025-01-30T13:08:13.012" v="16" actId="6549"/>
        <pc:sldMkLst>
          <pc:docMk/>
          <pc:sldMk cId="1702607762" sldId="2145704497"/>
        </pc:sldMkLst>
      </pc:sldChg>
      <pc:sldChg chg="modNotesTx">
        <pc:chgData name="Max Tetteroo" userId="6455a60a-a1c8-4245-898f-2e6df11fb656" providerId="ADAL" clId="{2F4E838A-4689-4CA3-8317-573A6339EEA5}" dt="2025-01-30T13:08:14.801" v="17" actId="6549"/>
        <pc:sldMkLst>
          <pc:docMk/>
          <pc:sldMk cId="657428968" sldId="2145704498"/>
        </pc:sldMkLst>
      </pc:sldChg>
      <pc:sldChg chg="modNotesTx">
        <pc:chgData name="Max Tetteroo" userId="6455a60a-a1c8-4245-898f-2e6df11fb656" providerId="ADAL" clId="{2F4E838A-4689-4CA3-8317-573A6339EEA5}" dt="2025-01-30T13:07:26.842" v="4" actId="6549"/>
        <pc:sldMkLst>
          <pc:docMk/>
          <pc:sldMk cId="3575629632" sldId="2145704500"/>
        </pc:sldMkLst>
      </pc:sldChg>
      <pc:sldChg chg="modNotesTx">
        <pc:chgData name="Max Tetteroo" userId="6455a60a-a1c8-4245-898f-2e6df11fb656" providerId="ADAL" clId="{2F4E838A-4689-4CA3-8317-573A6339EEA5}" dt="2025-01-30T13:08:24.303" v="19" actId="6549"/>
        <pc:sldMkLst>
          <pc:docMk/>
          <pc:sldMk cId="940949470" sldId="2145704501"/>
        </pc:sldMkLst>
      </pc:sldChg>
      <pc:sldChg chg="modNotesTx">
        <pc:chgData name="Max Tetteroo" userId="6455a60a-a1c8-4245-898f-2e6df11fb656" providerId="ADAL" clId="{2F4E838A-4689-4CA3-8317-573A6339EEA5}" dt="2025-01-30T13:08:26.022" v="20" actId="6549"/>
        <pc:sldMkLst>
          <pc:docMk/>
          <pc:sldMk cId="1672441751" sldId="2145704502"/>
        </pc:sldMkLst>
      </pc:sldChg>
      <pc:sldChg chg="modNotesTx">
        <pc:chgData name="Max Tetteroo" userId="6455a60a-a1c8-4245-898f-2e6df11fb656" providerId="ADAL" clId="{2F4E838A-4689-4CA3-8317-573A6339EEA5}" dt="2025-01-30T13:08:27.735" v="21" actId="6549"/>
        <pc:sldMkLst>
          <pc:docMk/>
          <pc:sldMk cId="3439024036" sldId="2145704503"/>
        </pc:sldMkLst>
      </pc:sldChg>
      <pc:sldChg chg="modNotesTx">
        <pc:chgData name="Max Tetteroo" userId="6455a60a-a1c8-4245-898f-2e6df11fb656" providerId="ADAL" clId="{2F4E838A-4689-4CA3-8317-573A6339EEA5}" dt="2025-01-30T13:08:29.803" v="22" actId="6549"/>
        <pc:sldMkLst>
          <pc:docMk/>
          <pc:sldMk cId="1938273132" sldId="2145704504"/>
        </pc:sldMkLst>
      </pc:sldChg>
      <pc:sldChg chg="modNotesTx">
        <pc:chgData name="Max Tetteroo" userId="6455a60a-a1c8-4245-898f-2e6df11fb656" providerId="ADAL" clId="{2F4E838A-4689-4CA3-8317-573A6339EEA5}" dt="2025-01-30T13:08:31.553" v="23" actId="6549"/>
        <pc:sldMkLst>
          <pc:docMk/>
          <pc:sldMk cId="1323515217" sldId="2145704505"/>
        </pc:sldMkLst>
      </pc:sldChg>
      <pc:sldChg chg="modNotesTx">
        <pc:chgData name="Max Tetteroo" userId="6455a60a-a1c8-4245-898f-2e6df11fb656" providerId="ADAL" clId="{2F4E838A-4689-4CA3-8317-573A6339EEA5}" dt="2025-01-30T13:08:33.211" v="24" actId="6549"/>
        <pc:sldMkLst>
          <pc:docMk/>
          <pc:sldMk cId="2153529813" sldId="2145704506"/>
        </pc:sldMkLst>
      </pc:sldChg>
      <pc:sldChg chg="modNotesTx">
        <pc:chgData name="Max Tetteroo" userId="6455a60a-a1c8-4245-898f-2e6df11fb656" providerId="ADAL" clId="{2F4E838A-4689-4CA3-8317-573A6339EEA5}" dt="2025-01-30T13:07:17.584" v="2" actId="20577"/>
        <pc:sldMkLst>
          <pc:docMk/>
          <pc:sldMk cId="3607873571" sldId="2145704509"/>
        </pc:sldMkLst>
      </pc:sldChg>
      <pc:sldChg chg="modNotesTx">
        <pc:chgData name="Max Tetteroo" userId="6455a60a-a1c8-4245-898f-2e6df11fb656" providerId="ADAL" clId="{2F4E838A-4689-4CA3-8317-573A6339EEA5}" dt="2025-01-30T13:07:14.976" v="1" actId="20577"/>
        <pc:sldMkLst>
          <pc:docMk/>
          <pc:sldMk cId="697873197" sldId="2145704510"/>
        </pc:sldMkLst>
      </pc:sldChg>
      <pc:sldChg chg="modNotesTx">
        <pc:chgData name="Max Tetteroo" userId="6455a60a-a1c8-4245-898f-2e6df11fb656" providerId="ADAL" clId="{2F4E838A-4689-4CA3-8317-573A6339EEA5}" dt="2025-01-30T13:08:46.196" v="28" actId="6549"/>
        <pc:sldMkLst>
          <pc:docMk/>
          <pc:sldMk cId="2477922228" sldId="2145704512"/>
        </pc:sldMkLst>
      </pc:sldChg>
      <pc:sldChg chg="modNotesTx">
        <pc:chgData name="Max Tetteroo" userId="6455a60a-a1c8-4245-898f-2e6df11fb656" providerId="ADAL" clId="{2F4E838A-4689-4CA3-8317-573A6339EEA5}" dt="2025-01-30T13:08:06.033" v="14" actId="5793"/>
        <pc:sldMkLst>
          <pc:docMk/>
          <pc:sldMk cId="2178156925" sldId="2145704513"/>
        </pc:sldMkLst>
      </pc:sldChg>
      <pc:sldChg chg="modNotesTx">
        <pc:chgData name="Max Tetteroo" userId="6455a60a-a1c8-4245-898f-2e6df11fb656" providerId="ADAL" clId="{2F4E838A-4689-4CA3-8317-573A6339EEA5}" dt="2025-01-30T13:08:16.585" v="18" actId="6549"/>
        <pc:sldMkLst>
          <pc:docMk/>
          <pc:sldMk cId="1879678442" sldId="2145704514"/>
        </pc:sldMkLst>
      </pc:sldChg>
    </pc:docChg>
  </pc:docChgLst>
  <pc:docChgLst>
    <pc:chgData name="Max Tetteroo" userId="6455a60a-a1c8-4245-898f-2e6df11fb656" providerId="ADAL" clId="{E6A9A1FB-AD54-4B9C-AE62-256CF8024FBB}"/>
    <pc:docChg chg="undo redo custSel addSld delSld modSld sldOrd addSection modSection">
      <pc:chgData name="Max Tetteroo" userId="6455a60a-a1c8-4245-898f-2e6df11fb656" providerId="ADAL" clId="{E6A9A1FB-AD54-4B9C-AE62-256CF8024FBB}" dt="2025-01-23T15:28:54.559" v="4086" actId="14100"/>
      <pc:docMkLst>
        <pc:docMk/>
      </pc:docMkLst>
      <pc:sldChg chg="modSp del mod">
        <pc:chgData name="Max Tetteroo" userId="6455a60a-a1c8-4245-898f-2e6df11fb656" providerId="ADAL" clId="{E6A9A1FB-AD54-4B9C-AE62-256CF8024FBB}" dt="2025-01-23T10:55:02.887" v="118" actId="47"/>
        <pc:sldMkLst>
          <pc:docMk/>
          <pc:sldMk cId="4055962613" sldId="270"/>
        </pc:sldMkLst>
      </pc:sldChg>
      <pc:sldChg chg="addSp modSp mod">
        <pc:chgData name="Max Tetteroo" userId="6455a60a-a1c8-4245-898f-2e6df11fb656" providerId="ADAL" clId="{E6A9A1FB-AD54-4B9C-AE62-256CF8024FBB}" dt="2025-01-23T10:53:29.392" v="38" actId="1076"/>
        <pc:sldMkLst>
          <pc:docMk/>
          <pc:sldMk cId="2660818769" sldId="1853"/>
        </pc:sldMkLst>
        <pc:spChg chg="mod">
          <ac:chgData name="Max Tetteroo" userId="6455a60a-a1c8-4245-898f-2e6df11fb656" providerId="ADAL" clId="{E6A9A1FB-AD54-4B9C-AE62-256CF8024FBB}" dt="2025-01-23T10:53:29.392" v="38" actId="1076"/>
          <ac:spMkLst>
            <pc:docMk/>
            <pc:sldMk cId="2660818769" sldId="1853"/>
            <ac:spMk id="27" creationId="{00000000-0000-0000-0000-000000000000}"/>
          </ac:spMkLst>
        </pc:spChg>
      </pc:sldChg>
      <pc:sldChg chg="add del">
        <pc:chgData name="Max Tetteroo" userId="6455a60a-a1c8-4245-898f-2e6df11fb656" providerId="ADAL" clId="{E6A9A1FB-AD54-4B9C-AE62-256CF8024FBB}" dt="2025-01-23T12:42:09.036" v="1144" actId="47"/>
        <pc:sldMkLst>
          <pc:docMk/>
          <pc:sldMk cId="2006312946" sldId="1946"/>
        </pc:sldMkLst>
      </pc:sldChg>
      <pc:sldChg chg="add del">
        <pc:chgData name="Max Tetteroo" userId="6455a60a-a1c8-4245-898f-2e6df11fb656" providerId="ADAL" clId="{E6A9A1FB-AD54-4B9C-AE62-256CF8024FBB}" dt="2025-01-23T12:42:15.431" v="1145" actId="47"/>
        <pc:sldMkLst>
          <pc:docMk/>
          <pc:sldMk cId="1322700315" sldId="1950"/>
        </pc:sldMkLst>
      </pc:sldChg>
      <pc:sldChg chg="addSp delSp modSp add mod ord modAnim">
        <pc:chgData name="Max Tetteroo" userId="6455a60a-a1c8-4245-898f-2e6df11fb656" providerId="ADAL" clId="{E6A9A1FB-AD54-4B9C-AE62-256CF8024FBB}" dt="2025-01-23T15:28:54.559" v="4086" actId="14100"/>
        <pc:sldMkLst>
          <pc:docMk/>
          <pc:sldMk cId="1487937965" sldId="1951"/>
        </pc:sldMkLst>
        <pc:spChg chg="mod">
          <ac:chgData name="Max Tetteroo" userId="6455a60a-a1c8-4245-898f-2e6df11fb656" providerId="ADAL" clId="{E6A9A1FB-AD54-4B9C-AE62-256CF8024FBB}" dt="2025-01-23T15:25:34.540" v="4012" actId="20577"/>
          <ac:spMkLst>
            <pc:docMk/>
            <pc:sldMk cId="1487937965" sldId="1951"/>
            <ac:spMk id="12" creationId="{2E41BEB0-AE45-FD08-52FE-045B5EF92FAF}"/>
          </ac:spMkLst>
        </pc:spChg>
        <pc:spChg chg="mod">
          <ac:chgData name="Max Tetteroo" userId="6455a60a-a1c8-4245-898f-2e6df11fb656" providerId="ADAL" clId="{E6A9A1FB-AD54-4B9C-AE62-256CF8024FBB}" dt="2025-01-23T15:25:54.271" v="4051" actId="14100"/>
          <ac:spMkLst>
            <pc:docMk/>
            <pc:sldMk cId="1487937965" sldId="1951"/>
            <ac:spMk id="34" creationId="{77B69A65-5309-4D67-73F4-BD8B580D0244}"/>
          </ac:spMkLst>
        </pc:spChg>
        <pc:grpChg chg="mod">
          <ac:chgData name="Max Tetteroo" userId="6455a60a-a1c8-4245-898f-2e6df11fb656" providerId="ADAL" clId="{E6A9A1FB-AD54-4B9C-AE62-256CF8024FBB}" dt="2025-01-23T12:31:40.444" v="1092" actId="1076"/>
          <ac:grpSpMkLst>
            <pc:docMk/>
            <pc:sldMk cId="1487937965" sldId="1951"/>
            <ac:grpSpMk id="1088" creationId="{32AA7ADC-8EA5-0C92-2169-286A75103E0F}"/>
          </ac:grpSpMkLst>
        </pc:grpChg>
        <pc:picChg chg="add mod">
          <ac:chgData name="Max Tetteroo" userId="6455a60a-a1c8-4245-898f-2e6df11fb656" providerId="ADAL" clId="{E6A9A1FB-AD54-4B9C-AE62-256CF8024FBB}" dt="2025-01-23T15:28:46.502" v="4084" actId="1076"/>
          <ac:picMkLst>
            <pc:docMk/>
            <pc:sldMk cId="1487937965" sldId="1951"/>
            <ac:picMk id="9" creationId="{F742158A-0DF0-627C-BAB9-BC283274DC89}"/>
          </ac:picMkLst>
        </pc:picChg>
        <pc:picChg chg="mod">
          <ac:chgData name="Max Tetteroo" userId="6455a60a-a1c8-4245-898f-2e6df11fb656" providerId="ADAL" clId="{E6A9A1FB-AD54-4B9C-AE62-256CF8024FBB}" dt="2025-01-23T15:28:54.559" v="4086" actId="14100"/>
          <ac:picMkLst>
            <pc:docMk/>
            <pc:sldMk cId="1487937965" sldId="1951"/>
            <ac:picMk id="22" creationId="{67EDBC32-E1A0-0ACA-5E95-095274D3DF54}"/>
          </ac:picMkLst>
        </pc:picChg>
        <pc:picChg chg="mod">
          <ac:chgData name="Max Tetteroo" userId="6455a60a-a1c8-4245-898f-2e6df11fb656" providerId="ADAL" clId="{E6A9A1FB-AD54-4B9C-AE62-256CF8024FBB}" dt="2025-01-23T12:31:25.397" v="1090" actId="208"/>
          <ac:picMkLst>
            <pc:docMk/>
            <pc:sldMk cId="1487937965" sldId="1951"/>
            <ac:picMk id="33" creationId="{8FC36389-3F38-9237-BA27-7E1C6FA4869A}"/>
          </ac:picMkLst>
        </pc:picChg>
        <pc:picChg chg="mod">
          <ac:chgData name="Max Tetteroo" userId="6455a60a-a1c8-4245-898f-2e6df11fb656" providerId="ADAL" clId="{E6A9A1FB-AD54-4B9C-AE62-256CF8024FBB}" dt="2025-01-23T12:32:51.862" v="1143" actId="14100"/>
          <ac:picMkLst>
            <pc:docMk/>
            <pc:sldMk cId="1487937965" sldId="1951"/>
            <ac:picMk id="1051" creationId="{C454C205-AB2C-09AD-F013-19C43EBA78F1}"/>
          </ac:picMkLst>
        </pc:picChg>
      </pc:sldChg>
      <pc:sldChg chg="modSp del mod modCm">
        <pc:chgData name="Max Tetteroo" userId="6455a60a-a1c8-4245-898f-2e6df11fb656" providerId="ADAL" clId="{E6A9A1FB-AD54-4B9C-AE62-256CF8024FBB}" dt="2025-01-23T10:55:02.192" v="117" actId="47"/>
        <pc:sldMkLst>
          <pc:docMk/>
          <pc:sldMk cId="2885055704" sldId="214570431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x Tetteroo" userId="6455a60a-a1c8-4245-898f-2e6df11fb656" providerId="ADAL" clId="{E6A9A1FB-AD54-4B9C-AE62-256CF8024FBB}" dt="2025-01-23T10:54:58.375" v="114" actId="20577"/>
              <pc2:cmMkLst xmlns:pc2="http://schemas.microsoft.com/office/powerpoint/2019/9/main/command">
                <pc:docMk/>
                <pc:sldMk cId="2885055704" sldId="2145704318"/>
                <pc2:cmMk id="{D9BEBC74-F329-4FFB-ADA7-260AF9AAAE06}"/>
              </pc2:cmMkLst>
            </pc226:cmChg>
          </p:ext>
        </pc:extLst>
      </pc:sldChg>
      <pc:sldChg chg="modSp del mod ord">
        <pc:chgData name="Max Tetteroo" userId="6455a60a-a1c8-4245-898f-2e6df11fb656" providerId="ADAL" clId="{E6A9A1FB-AD54-4B9C-AE62-256CF8024FBB}" dt="2025-01-23T12:22:02.209" v="958" actId="47"/>
        <pc:sldMkLst>
          <pc:docMk/>
          <pc:sldMk cId="695390149" sldId="2145704319"/>
        </pc:sldMkLst>
      </pc:sldChg>
      <pc:sldChg chg="modSp add mod">
        <pc:chgData name="Max Tetteroo" userId="6455a60a-a1c8-4245-898f-2e6df11fb656" providerId="ADAL" clId="{E6A9A1FB-AD54-4B9C-AE62-256CF8024FBB}" dt="2025-01-23T15:26:43.458" v="4063" actId="20577"/>
        <pc:sldMkLst>
          <pc:docMk/>
          <pc:sldMk cId="1543952302" sldId="2145704320"/>
        </pc:sldMkLst>
        <pc:spChg chg="mod">
          <ac:chgData name="Max Tetteroo" userId="6455a60a-a1c8-4245-898f-2e6df11fb656" providerId="ADAL" clId="{E6A9A1FB-AD54-4B9C-AE62-256CF8024FBB}" dt="2025-01-23T15:19:49.430" v="3490" actId="20577"/>
          <ac:spMkLst>
            <pc:docMk/>
            <pc:sldMk cId="1543952302" sldId="2145704320"/>
            <ac:spMk id="2" creationId="{7CF4AC87-EFBF-5487-813B-B8313EA40C54}"/>
          </ac:spMkLst>
        </pc:spChg>
        <pc:spChg chg="mod">
          <ac:chgData name="Max Tetteroo" userId="6455a60a-a1c8-4245-898f-2e6df11fb656" providerId="ADAL" clId="{E6A9A1FB-AD54-4B9C-AE62-256CF8024FBB}" dt="2025-01-23T15:26:43.458" v="4063" actId="20577"/>
          <ac:spMkLst>
            <pc:docMk/>
            <pc:sldMk cId="1543952302" sldId="2145704320"/>
            <ac:spMk id="4" creationId="{C8609B17-0EB4-BFD0-AF25-F3E2E61331F8}"/>
          </ac:spMkLst>
        </pc:spChg>
      </pc:sldChg>
      <pc:sldChg chg="modSp add mod">
        <pc:chgData name="Max Tetteroo" userId="6455a60a-a1c8-4245-898f-2e6df11fb656" providerId="ADAL" clId="{E6A9A1FB-AD54-4B9C-AE62-256CF8024FBB}" dt="2025-01-23T10:55:56.863" v="275" actId="20577"/>
        <pc:sldMkLst>
          <pc:docMk/>
          <pc:sldMk cId="2484312266" sldId="2145704321"/>
        </pc:sldMkLst>
      </pc:sldChg>
      <pc:sldChg chg="modSp add mod">
        <pc:chgData name="Max Tetteroo" userId="6455a60a-a1c8-4245-898f-2e6df11fb656" providerId="ADAL" clId="{E6A9A1FB-AD54-4B9C-AE62-256CF8024FBB}" dt="2025-01-23T10:56:08.575" v="320" actId="20577"/>
        <pc:sldMkLst>
          <pc:docMk/>
          <pc:sldMk cId="922619454" sldId="2145704322"/>
        </pc:sldMkLst>
        <pc:spChg chg="mod">
          <ac:chgData name="Max Tetteroo" userId="6455a60a-a1c8-4245-898f-2e6df11fb656" providerId="ADAL" clId="{E6A9A1FB-AD54-4B9C-AE62-256CF8024FBB}" dt="2025-01-23T10:56:08.575" v="320" actId="20577"/>
          <ac:spMkLst>
            <pc:docMk/>
            <pc:sldMk cId="922619454" sldId="2145704322"/>
            <ac:spMk id="2" creationId="{5F56AB08-2F7F-CF39-9153-5B0D98498216}"/>
          </ac:spMkLst>
        </pc:spChg>
      </pc:sldChg>
      <pc:sldChg chg="addSp delSp modSp add mod modNotesTx">
        <pc:chgData name="Max Tetteroo" userId="6455a60a-a1c8-4245-898f-2e6df11fb656" providerId="ADAL" clId="{E6A9A1FB-AD54-4B9C-AE62-256CF8024FBB}" dt="2025-01-23T14:42:11.219" v="2252" actId="20577"/>
        <pc:sldMkLst>
          <pc:docMk/>
          <pc:sldMk cId="1970860647" sldId="2145704323"/>
        </pc:sldMkLst>
        <pc:spChg chg="mod">
          <ac:chgData name="Max Tetteroo" userId="6455a60a-a1c8-4245-898f-2e6df11fb656" providerId="ADAL" clId="{E6A9A1FB-AD54-4B9C-AE62-256CF8024FBB}" dt="2025-01-23T14:42:11.219" v="2252" actId="20577"/>
          <ac:spMkLst>
            <pc:docMk/>
            <pc:sldMk cId="1970860647" sldId="2145704323"/>
            <ac:spMk id="2" creationId="{E771345E-E112-DC94-23E3-FF14C1C8C6DB}"/>
          </ac:spMkLst>
        </pc:spChg>
        <pc:spChg chg="add mod">
          <ac:chgData name="Max Tetteroo" userId="6455a60a-a1c8-4245-898f-2e6df11fb656" providerId="ADAL" clId="{E6A9A1FB-AD54-4B9C-AE62-256CF8024FBB}" dt="2025-01-23T14:19:19.693" v="2046" actId="164"/>
          <ac:spMkLst>
            <pc:docMk/>
            <pc:sldMk cId="1970860647" sldId="2145704323"/>
            <ac:spMk id="6" creationId="{FB918616-2125-4186-36E8-3CA05AD35601}"/>
          </ac:spMkLst>
        </pc:spChg>
        <pc:spChg chg="add mod">
          <ac:chgData name="Max Tetteroo" userId="6455a60a-a1c8-4245-898f-2e6df11fb656" providerId="ADAL" clId="{E6A9A1FB-AD54-4B9C-AE62-256CF8024FBB}" dt="2025-01-23T14:19:43.834" v="2050" actId="164"/>
          <ac:spMkLst>
            <pc:docMk/>
            <pc:sldMk cId="1970860647" sldId="2145704323"/>
            <ac:spMk id="14" creationId="{A2E94B68-A95B-4577-310C-17EC37BF80D3}"/>
          </ac:spMkLst>
        </pc:spChg>
        <pc:spChg chg="add mod">
          <ac:chgData name="Max Tetteroo" userId="6455a60a-a1c8-4245-898f-2e6df11fb656" providerId="ADAL" clId="{E6A9A1FB-AD54-4B9C-AE62-256CF8024FBB}" dt="2025-01-23T14:19:36.438" v="2047" actId="164"/>
          <ac:spMkLst>
            <pc:docMk/>
            <pc:sldMk cId="1970860647" sldId="2145704323"/>
            <ac:spMk id="19" creationId="{24B1D492-32C5-0CDF-882B-70403D79A9EC}"/>
          </ac:spMkLst>
        </pc:spChg>
        <pc:spChg chg="add mod">
          <ac:chgData name="Max Tetteroo" userId="6455a60a-a1c8-4245-898f-2e6df11fb656" providerId="ADAL" clId="{E6A9A1FB-AD54-4B9C-AE62-256CF8024FBB}" dt="2025-01-23T14:21:39.635" v="2178" actId="1076"/>
          <ac:spMkLst>
            <pc:docMk/>
            <pc:sldMk cId="1970860647" sldId="2145704323"/>
            <ac:spMk id="24" creationId="{B2F73DF5-A0FE-0B43-AEC3-1B3923889C38}"/>
          </ac:spMkLst>
        </pc:spChg>
        <pc:spChg chg="add mod">
          <ac:chgData name="Max Tetteroo" userId="6455a60a-a1c8-4245-898f-2e6df11fb656" providerId="ADAL" clId="{E6A9A1FB-AD54-4B9C-AE62-256CF8024FBB}" dt="2025-01-23T14:21:36.524" v="2177" actId="1035"/>
          <ac:spMkLst>
            <pc:docMk/>
            <pc:sldMk cId="1970860647" sldId="2145704323"/>
            <ac:spMk id="25" creationId="{0BE93234-198D-2EC7-2CF2-EEF8FC433A72}"/>
          </ac:spMkLst>
        </pc:spChg>
        <pc:grpChg chg="add mod">
          <ac:chgData name="Max Tetteroo" userId="6455a60a-a1c8-4245-898f-2e6df11fb656" providerId="ADAL" clId="{E6A9A1FB-AD54-4B9C-AE62-256CF8024FBB}" dt="2025-01-23T14:20:50.790" v="2154" actId="164"/>
          <ac:grpSpMkLst>
            <pc:docMk/>
            <pc:sldMk cId="1970860647" sldId="2145704323"/>
            <ac:grpSpMk id="20" creationId="{22246866-15D4-ECCA-D21F-112B8C552B10}"/>
          </ac:grpSpMkLst>
        </pc:grpChg>
        <pc:grpChg chg="add mod">
          <ac:chgData name="Max Tetteroo" userId="6455a60a-a1c8-4245-898f-2e6df11fb656" providerId="ADAL" clId="{E6A9A1FB-AD54-4B9C-AE62-256CF8024FBB}" dt="2025-01-23T14:19:43.834" v="2050" actId="164"/>
          <ac:grpSpMkLst>
            <pc:docMk/>
            <pc:sldMk cId="1970860647" sldId="2145704323"/>
            <ac:grpSpMk id="21" creationId="{BF7A28E9-64D8-A39F-817A-541630AE304C}"/>
          </ac:grpSpMkLst>
        </pc:grpChg>
        <pc:grpChg chg="add mod">
          <ac:chgData name="Max Tetteroo" userId="6455a60a-a1c8-4245-898f-2e6df11fb656" providerId="ADAL" clId="{E6A9A1FB-AD54-4B9C-AE62-256CF8024FBB}" dt="2025-01-23T14:20:50.790" v="2154" actId="164"/>
          <ac:grpSpMkLst>
            <pc:docMk/>
            <pc:sldMk cId="1970860647" sldId="2145704323"/>
            <ac:grpSpMk id="22" creationId="{649BEDBE-DF1F-5AE6-C7D9-B8BEE78E92E7}"/>
          </ac:grpSpMkLst>
        </pc:grpChg>
        <pc:grpChg chg="add mod">
          <ac:chgData name="Max Tetteroo" userId="6455a60a-a1c8-4245-898f-2e6df11fb656" providerId="ADAL" clId="{E6A9A1FB-AD54-4B9C-AE62-256CF8024FBB}" dt="2025-01-23T14:21:12.154" v="2158" actId="164"/>
          <ac:grpSpMkLst>
            <pc:docMk/>
            <pc:sldMk cId="1970860647" sldId="2145704323"/>
            <ac:grpSpMk id="26" creationId="{6A53643A-BB9A-2206-0193-91412459ABD4}"/>
          </ac:grpSpMkLst>
        </pc:grpChg>
        <pc:grpChg chg="add mod">
          <ac:chgData name="Max Tetteroo" userId="6455a60a-a1c8-4245-898f-2e6df11fb656" providerId="ADAL" clId="{E6A9A1FB-AD54-4B9C-AE62-256CF8024FBB}" dt="2025-01-23T14:21:27.819" v="2166" actId="1076"/>
          <ac:grpSpMkLst>
            <pc:docMk/>
            <pc:sldMk cId="1970860647" sldId="2145704323"/>
            <ac:grpSpMk id="27" creationId="{E01F0C93-A4D7-3FAE-059C-B7992B53DD51}"/>
          </ac:grpSpMkLst>
        </pc:grpChg>
        <pc:cxnChg chg="add mod">
          <ac:chgData name="Max Tetteroo" userId="6455a60a-a1c8-4245-898f-2e6df11fb656" providerId="ADAL" clId="{E6A9A1FB-AD54-4B9C-AE62-256CF8024FBB}" dt="2025-01-23T14:19:19.693" v="2046" actId="164"/>
          <ac:cxnSpMkLst>
            <pc:docMk/>
            <pc:sldMk cId="1970860647" sldId="2145704323"/>
            <ac:cxnSpMk id="10" creationId="{FAD62390-9FF7-3169-0F4E-B40C540435AC}"/>
          </ac:cxnSpMkLst>
        </pc:cxnChg>
        <pc:cxnChg chg="add mod">
          <ac:chgData name="Max Tetteroo" userId="6455a60a-a1c8-4245-898f-2e6df11fb656" providerId="ADAL" clId="{E6A9A1FB-AD54-4B9C-AE62-256CF8024FBB}" dt="2025-01-23T14:19:36.438" v="2047" actId="164"/>
          <ac:cxnSpMkLst>
            <pc:docMk/>
            <pc:sldMk cId="1970860647" sldId="2145704323"/>
            <ac:cxnSpMk id="15" creationId="{5C1E100B-AABF-2B8D-C788-9A3A5044BA74}"/>
          </ac:cxnSpMkLst>
        </pc:cxnChg>
      </pc:sldChg>
      <pc:sldChg chg="modSp add del mod">
        <pc:chgData name="Max Tetteroo" userId="6455a60a-a1c8-4245-898f-2e6df11fb656" providerId="ADAL" clId="{E6A9A1FB-AD54-4B9C-AE62-256CF8024FBB}" dt="2025-01-23T12:23:05.638" v="1031" actId="47"/>
        <pc:sldMkLst>
          <pc:docMk/>
          <pc:sldMk cId="1507308938" sldId="2145704324"/>
        </pc:sldMkLst>
      </pc:sldChg>
      <pc:sldChg chg="modSp add del mod">
        <pc:chgData name="Max Tetteroo" userId="6455a60a-a1c8-4245-898f-2e6df11fb656" providerId="ADAL" clId="{E6A9A1FB-AD54-4B9C-AE62-256CF8024FBB}" dt="2025-01-23T11:00:37.712" v="757" actId="47"/>
        <pc:sldMkLst>
          <pc:docMk/>
          <pc:sldMk cId="3792460409" sldId="2145704325"/>
        </pc:sldMkLst>
      </pc:sldChg>
      <pc:sldChg chg="add modNotesTx">
        <pc:chgData name="Max Tetteroo" userId="6455a60a-a1c8-4245-898f-2e6df11fb656" providerId="ADAL" clId="{E6A9A1FB-AD54-4B9C-AE62-256CF8024FBB}" dt="2025-01-23T12:22:17.234" v="999" actId="20577"/>
        <pc:sldMkLst>
          <pc:docMk/>
          <pc:sldMk cId="1094146751" sldId="2145704470"/>
        </pc:sldMkLst>
      </pc:sldChg>
      <pc:sldChg chg="addSp delSp add mod modNotesTx">
        <pc:chgData name="Max Tetteroo" userId="6455a60a-a1c8-4245-898f-2e6df11fb656" providerId="ADAL" clId="{E6A9A1FB-AD54-4B9C-AE62-256CF8024FBB}" dt="2025-01-23T12:23:02.682" v="1030"/>
        <pc:sldMkLst>
          <pc:docMk/>
          <pc:sldMk cId="879377048" sldId="2145704471"/>
        </pc:sldMkLst>
      </pc:sldChg>
      <pc:sldChg chg="modSp add mod">
        <pc:chgData name="Max Tetteroo" userId="6455a60a-a1c8-4245-898f-2e6df11fb656" providerId="ADAL" clId="{E6A9A1FB-AD54-4B9C-AE62-256CF8024FBB}" dt="2025-01-23T12:25:01.743" v="1080" actId="20577"/>
        <pc:sldMkLst>
          <pc:docMk/>
          <pc:sldMk cId="3971005013" sldId="2145704472"/>
        </pc:sldMkLst>
      </pc:sldChg>
      <pc:sldChg chg="addSp delSp modSp add mod ord delAnim">
        <pc:chgData name="Max Tetteroo" userId="6455a60a-a1c8-4245-898f-2e6df11fb656" providerId="ADAL" clId="{E6A9A1FB-AD54-4B9C-AE62-256CF8024FBB}" dt="2025-01-23T13:51:04.077" v="1493" actId="20577"/>
        <pc:sldMkLst>
          <pc:docMk/>
          <pc:sldMk cId="1244537684" sldId="2145704473"/>
        </pc:sldMkLst>
        <pc:spChg chg="add mod">
          <ac:chgData name="Max Tetteroo" userId="6455a60a-a1c8-4245-898f-2e6df11fb656" providerId="ADAL" clId="{E6A9A1FB-AD54-4B9C-AE62-256CF8024FBB}" dt="2025-01-23T13:50:42.588" v="1479" actId="6549"/>
          <ac:spMkLst>
            <pc:docMk/>
            <pc:sldMk cId="1244537684" sldId="2145704473"/>
            <ac:spMk id="10" creationId="{74B4B04B-D147-CAC9-2FA3-EC1D2E2E91CA}"/>
          </ac:spMkLst>
        </pc:spChg>
        <pc:spChg chg="mod">
          <ac:chgData name="Max Tetteroo" userId="6455a60a-a1c8-4245-898f-2e6df11fb656" providerId="ADAL" clId="{E6A9A1FB-AD54-4B9C-AE62-256CF8024FBB}" dt="2025-01-23T13:51:04.077" v="1493" actId="20577"/>
          <ac:spMkLst>
            <pc:docMk/>
            <pc:sldMk cId="1244537684" sldId="2145704473"/>
            <ac:spMk id="34" creationId="{D6B264F5-C45D-61E4-84DF-217BADACEAE6}"/>
          </ac:spMkLst>
        </pc:spChg>
        <pc:picChg chg="add mod">
          <ac:chgData name="Max Tetteroo" userId="6455a60a-a1c8-4245-898f-2e6df11fb656" providerId="ADAL" clId="{E6A9A1FB-AD54-4B9C-AE62-256CF8024FBB}" dt="2025-01-23T13:50:48.679" v="1480" actId="1038"/>
          <ac:picMkLst>
            <pc:docMk/>
            <pc:sldMk cId="1244537684" sldId="2145704473"/>
            <ac:picMk id="14" creationId="{6AC8152E-2C8C-B2D5-2E83-440D7A463C2F}"/>
          </ac:picMkLst>
        </pc:picChg>
        <pc:picChg chg="add mod">
          <ac:chgData name="Max Tetteroo" userId="6455a60a-a1c8-4245-898f-2e6df11fb656" providerId="ADAL" clId="{E6A9A1FB-AD54-4B9C-AE62-256CF8024FBB}" dt="2025-01-23T13:50:48.679" v="1480" actId="1038"/>
          <ac:picMkLst>
            <pc:docMk/>
            <pc:sldMk cId="1244537684" sldId="2145704473"/>
            <ac:picMk id="16" creationId="{C360C949-57EA-045F-FE9B-6767C5C87A89}"/>
          </ac:picMkLst>
        </pc:picChg>
        <pc:picChg chg="add mod">
          <ac:chgData name="Max Tetteroo" userId="6455a60a-a1c8-4245-898f-2e6df11fb656" providerId="ADAL" clId="{E6A9A1FB-AD54-4B9C-AE62-256CF8024FBB}" dt="2025-01-23T13:50:48.679" v="1480" actId="1038"/>
          <ac:picMkLst>
            <pc:docMk/>
            <pc:sldMk cId="1244537684" sldId="2145704473"/>
            <ac:picMk id="18" creationId="{93933297-1903-4704-3138-4100D0F871FC}"/>
          </ac:picMkLst>
        </pc:picChg>
      </pc:sldChg>
      <pc:sldChg chg="addSp delSp modSp add del mod ord">
        <pc:chgData name="Max Tetteroo" userId="6455a60a-a1c8-4245-898f-2e6df11fb656" providerId="ADAL" clId="{E6A9A1FB-AD54-4B9C-AE62-256CF8024FBB}" dt="2025-01-23T14:08:01.767" v="1895" actId="47"/>
        <pc:sldMkLst>
          <pc:docMk/>
          <pc:sldMk cId="1054786845" sldId="2145704474"/>
        </pc:sldMkLst>
      </pc:sldChg>
      <pc:sldChg chg="add ord">
        <pc:chgData name="Max Tetteroo" userId="6455a60a-a1c8-4245-898f-2e6df11fb656" providerId="ADAL" clId="{E6A9A1FB-AD54-4B9C-AE62-256CF8024FBB}" dt="2025-01-23T13:01:38.285" v="1292"/>
        <pc:sldMkLst>
          <pc:docMk/>
          <pc:sldMk cId="1442718216" sldId="2145704475"/>
        </pc:sldMkLst>
      </pc:sldChg>
      <pc:sldChg chg="modSp add mod">
        <pc:chgData name="Max Tetteroo" userId="6455a60a-a1c8-4245-898f-2e6df11fb656" providerId="ADAL" clId="{E6A9A1FB-AD54-4B9C-AE62-256CF8024FBB}" dt="2025-01-23T13:02:08.110" v="1329" actId="20577"/>
        <pc:sldMkLst>
          <pc:docMk/>
          <pc:sldMk cId="3220360578" sldId="2145704476"/>
        </pc:sldMkLst>
      </pc:sldChg>
      <pc:sldChg chg="addSp modSp add mod modAnim">
        <pc:chgData name="Max Tetteroo" userId="6455a60a-a1c8-4245-898f-2e6df11fb656" providerId="ADAL" clId="{E6A9A1FB-AD54-4B9C-AE62-256CF8024FBB}" dt="2025-01-23T14:07:45.925" v="1894" actId="1076"/>
        <pc:sldMkLst>
          <pc:docMk/>
          <pc:sldMk cId="222603469" sldId="2145704477"/>
        </pc:sldMkLst>
        <pc:spChg chg="add mod">
          <ac:chgData name="Max Tetteroo" userId="6455a60a-a1c8-4245-898f-2e6df11fb656" providerId="ADAL" clId="{E6A9A1FB-AD54-4B9C-AE62-256CF8024FBB}" dt="2025-01-23T14:06:54.380" v="1855" actId="1076"/>
          <ac:spMkLst>
            <pc:docMk/>
            <pc:sldMk cId="222603469" sldId="2145704477"/>
            <ac:spMk id="9" creationId="{5DFC91AE-D09C-1C10-44F8-38E4EEA90B6C}"/>
          </ac:spMkLst>
        </pc:spChg>
        <pc:spChg chg="mod">
          <ac:chgData name="Max Tetteroo" userId="6455a60a-a1c8-4245-898f-2e6df11fb656" providerId="ADAL" clId="{E6A9A1FB-AD54-4B9C-AE62-256CF8024FBB}" dt="2025-01-23T14:07:44.067" v="1893" actId="1035"/>
          <ac:spMkLst>
            <pc:docMk/>
            <pc:sldMk cId="222603469" sldId="2145704477"/>
            <ac:spMk id="10" creationId="{47ED3C1B-1288-6389-717D-54153D9934A8}"/>
          </ac:spMkLst>
        </pc:spChg>
        <pc:spChg chg="add mod">
          <ac:chgData name="Max Tetteroo" userId="6455a60a-a1c8-4245-898f-2e6df11fb656" providerId="ADAL" clId="{E6A9A1FB-AD54-4B9C-AE62-256CF8024FBB}" dt="2025-01-23T14:06:40.487" v="1848" actId="164"/>
          <ac:spMkLst>
            <pc:docMk/>
            <pc:sldMk cId="222603469" sldId="2145704477"/>
            <ac:spMk id="12" creationId="{252FB0EB-F958-7535-828A-39C7AC6DD69B}"/>
          </ac:spMkLst>
        </pc:spChg>
        <pc:spChg chg="mod">
          <ac:chgData name="Max Tetteroo" userId="6455a60a-a1c8-4245-898f-2e6df11fb656" providerId="ADAL" clId="{E6A9A1FB-AD54-4B9C-AE62-256CF8024FBB}" dt="2025-01-23T13:51:10.269" v="1499" actId="20577"/>
          <ac:spMkLst>
            <pc:docMk/>
            <pc:sldMk cId="222603469" sldId="2145704477"/>
            <ac:spMk id="34" creationId="{179459F9-8C70-B5AE-60B6-F6A03D2924D7}"/>
          </ac:spMkLst>
        </pc:spChg>
        <pc:grpChg chg="add mod">
          <ac:chgData name="Max Tetteroo" userId="6455a60a-a1c8-4245-898f-2e6df11fb656" providerId="ADAL" clId="{E6A9A1FB-AD54-4B9C-AE62-256CF8024FBB}" dt="2025-01-23T14:06:50.444" v="1854" actId="1076"/>
          <ac:grpSpMkLst>
            <pc:docMk/>
            <pc:sldMk cId="222603469" sldId="2145704477"/>
            <ac:grpSpMk id="3" creationId="{7C9C9CD8-7E03-6B5C-49AD-A64C4381E754}"/>
          </ac:grpSpMkLst>
        </pc:grpChg>
        <pc:picChg chg="add mod">
          <ac:chgData name="Max Tetteroo" userId="6455a60a-a1c8-4245-898f-2e6df11fb656" providerId="ADAL" clId="{E6A9A1FB-AD54-4B9C-AE62-256CF8024FBB}" dt="2025-01-23T14:07:45.925" v="1894" actId="1076"/>
          <ac:picMkLst>
            <pc:docMk/>
            <pc:sldMk cId="222603469" sldId="2145704477"/>
            <ac:picMk id="2" creationId="{D0CA8069-6E76-E423-4339-E1501053B9B2}"/>
          </ac:picMkLst>
        </pc:picChg>
        <pc:picChg chg="mod modCrop">
          <ac:chgData name="Max Tetteroo" userId="6455a60a-a1c8-4245-898f-2e6df11fb656" providerId="ADAL" clId="{E6A9A1FB-AD54-4B9C-AE62-256CF8024FBB}" dt="2025-01-23T14:07:44.067" v="1893" actId="1035"/>
          <ac:picMkLst>
            <pc:docMk/>
            <pc:sldMk cId="222603469" sldId="2145704477"/>
            <ac:picMk id="5" creationId="{C1D3FE3E-0AB5-0DDA-8CE2-1307E37F808F}"/>
          </ac:picMkLst>
        </pc:picChg>
        <pc:picChg chg="add mod">
          <ac:chgData name="Max Tetteroo" userId="6455a60a-a1c8-4245-898f-2e6df11fb656" providerId="ADAL" clId="{E6A9A1FB-AD54-4B9C-AE62-256CF8024FBB}" dt="2025-01-23T14:06:40.487" v="1848" actId="164"/>
          <ac:picMkLst>
            <pc:docMk/>
            <pc:sldMk cId="222603469" sldId="2145704477"/>
            <ac:picMk id="7" creationId="{E36A06E4-0872-EFC9-A0EE-60D7313FE139}"/>
          </ac:picMkLst>
        </pc:picChg>
        <pc:picChg chg="mod modCrop">
          <ac:chgData name="Max Tetteroo" userId="6455a60a-a1c8-4245-898f-2e6df11fb656" providerId="ADAL" clId="{E6A9A1FB-AD54-4B9C-AE62-256CF8024FBB}" dt="2025-01-23T14:07:44.067" v="1893" actId="1035"/>
          <ac:picMkLst>
            <pc:docMk/>
            <pc:sldMk cId="222603469" sldId="2145704477"/>
            <ac:picMk id="8" creationId="{512CE0A4-801B-B21C-9983-B37A2D85D8FD}"/>
          </ac:picMkLst>
        </pc:picChg>
      </pc:sldChg>
      <pc:sldChg chg="addSp delSp modSp add mod modNotesTx">
        <pc:chgData name="Max Tetteroo" userId="6455a60a-a1c8-4245-898f-2e6df11fb656" providerId="ADAL" clId="{E6A9A1FB-AD54-4B9C-AE62-256CF8024FBB}" dt="2025-01-23T14:09:12.998" v="1899" actId="20577"/>
        <pc:sldMkLst>
          <pc:docMk/>
          <pc:sldMk cId="1192088451" sldId="2145704478"/>
        </pc:sldMkLst>
        <pc:spChg chg="add mod">
          <ac:chgData name="Max Tetteroo" userId="6455a60a-a1c8-4245-898f-2e6df11fb656" providerId="ADAL" clId="{E6A9A1FB-AD54-4B9C-AE62-256CF8024FBB}" dt="2025-01-23T14:05:07.924" v="1810" actId="14100"/>
          <ac:spMkLst>
            <pc:docMk/>
            <pc:sldMk cId="1192088451" sldId="2145704478"/>
            <ac:spMk id="2" creationId="{34496D9C-6A35-27D6-C35A-A943F612D07B}"/>
          </ac:spMkLst>
        </pc:spChg>
        <pc:spChg chg="mod">
          <ac:chgData name="Max Tetteroo" userId="6455a60a-a1c8-4245-898f-2e6df11fb656" providerId="ADAL" clId="{E6A9A1FB-AD54-4B9C-AE62-256CF8024FBB}" dt="2025-01-23T14:04:12.524" v="1760" actId="1076"/>
          <ac:spMkLst>
            <pc:docMk/>
            <pc:sldMk cId="1192088451" sldId="2145704478"/>
            <ac:spMk id="4" creationId="{6AAAA924-E627-D9F6-F53A-3D88816871B4}"/>
          </ac:spMkLst>
        </pc:spChg>
        <pc:spChg chg="mod">
          <ac:chgData name="Max Tetteroo" userId="6455a60a-a1c8-4245-898f-2e6df11fb656" providerId="ADAL" clId="{E6A9A1FB-AD54-4B9C-AE62-256CF8024FBB}" dt="2025-01-23T14:05:48.719" v="1839" actId="14100"/>
          <ac:spMkLst>
            <pc:docMk/>
            <pc:sldMk cId="1192088451" sldId="2145704478"/>
            <ac:spMk id="15" creationId="{3A833DF3-E648-23E9-2953-A116E83716AB}"/>
          </ac:spMkLst>
        </pc:spChg>
        <pc:spChg chg="mod">
          <ac:chgData name="Max Tetteroo" userId="6455a60a-a1c8-4245-898f-2e6df11fb656" providerId="ADAL" clId="{E6A9A1FB-AD54-4B9C-AE62-256CF8024FBB}" dt="2025-01-23T14:04:12.524" v="1760" actId="1076"/>
          <ac:spMkLst>
            <pc:docMk/>
            <pc:sldMk cId="1192088451" sldId="2145704478"/>
            <ac:spMk id="16" creationId="{36C80EE6-A683-47CD-8922-0E6A2D8B4DA9}"/>
          </ac:spMkLst>
        </pc:spChg>
        <pc:spChg chg="mod">
          <ac:chgData name="Max Tetteroo" userId="6455a60a-a1c8-4245-898f-2e6df11fb656" providerId="ADAL" clId="{E6A9A1FB-AD54-4B9C-AE62-256CF8024FBB}" dt="2025-01-23T14:05:52.020" v="1840" actId="1076"/>
          <ac:spMkLst>
            <pc:docMk/>
            <pc:sldMk cId="1192088451" sldId="2145704478"/>
            <ac:spMk id="18" creationId="{8A1A461D-61F4-9CF2-FC7E-D9A52C25506B}"/>
          </ac:spMkLst>
        </pc:spChg>
        <pc:grpChg chg="mod">
          <ac:chgData name="Max Tetteroo" userId="6455a60a-a1c8-4245-898f-2e6df11fb656" providerId="ADAL" clId="{E6A9A1FB-AD54-4B9C-AE62-256CF8024FBB}" dt="2025-01-23T14:04:12.524" v="1760" actId="1076"/>
          <ac:grpSpMkLst>
            <pc:docMk/>
            <pc:sldMk cId="1192088451" sldId="2145704478"/>
            <ac:grpSpMk id="17" creationId="{53CB93FC-F735-077B-E19C-16B0A8589C01}"/>
          </ac:grpSpMkLst>
        </pc:grpChg>
        <pc:picChg chg="mod">
          <ac:chgData name="Max Tetteroo" userId="6455a60a-a1c8-4245-898f-2e6df11fb656" providerId="ADAL" clId="{E6A9A1FB-AD54-4B9C-AE62-256CF8024FBB}" dt="2025-01-23T14:04:17.931" v="1763" actId="1076"/>
          <ac:picMkLst>
            <pc:docMk/>
            <pc:sldMk cId="1192088451" sldId="2145704478"/>
            <ac:picMk id="1026" creationId="{EAF0ACED-9484-58E2-A05C-92A7602E9533}"/>
          </ac:picMkLst>
        </pc:picChg>
      </pc:sldChg>
      <pc:sldChg chg="addSp delSp modSp add mod modNotesTx">
        <pc:chgData name="Max Tetteroo" userId="6455a60a-a1c8-4245-898f-2e6df11fb656" providerId="ADAL" clId="{E6A9A1FB-AD54-4B9C-AE62-256CF8024FBB}" dt="2025-01-23T14:57:14.868" v="3444" actId="20577"/>
        <pc:sldMkLst>
          <pc:docMk/>
          <pc:sldMk cId="714786320" sldId="2145704479"/>
        </pc:sldMkLst>
        <pc:spChg chg="mod">
          <ac:chgData name="Max Tetteroo" userId="6455a60a-a1c8-4245-898f-2e6df11fb656" providerId="ADAL" clId="{E6A9A1FB-AD54-4B9C-AE62-256CF8024FBB}" dt="2025-01-23T14:47:40.068" v="2756" actId="20577"/>
          <ac:spMkLst>
            <pc:docMk/>
            <pc:sldMk cId="714786320" sldId="2145704479"/>
            <ac:spMk id="2" creationId="{A0DB0FEA-DE4C-019C-45B7-5939B6094EED}"/>
          </ac:spMkLst>
        </pc:spChg>
        <pc:spChg chg="add mod">
          <ac:chgData name="Max Tetteroo" userId="6455a60a-a1c8-4245-898f-2e6df11fb656" providerId="ADAL" clId="{E6A9A1FB-AD54-4B9C-AE62-256CF8024FBB}" dt="2025-01-23T14:56:59.573" v="3429" actId="21"/>
          <ac:spMkLst>
            <pc:docMk/>
            <pc:sldMk cId="714786320" sldId="2145704479"/>
            <ac:spMk id="3" creationId="{55B5790D-8C9F-1FF3-F558-16D185C6CB17}"/>
          </ac:spMkLst>
        </pc:spChg>
      </pc:sldChg>
      <pc:sldChg chg="modSp add mod">
        <pc:chgData name="Max Tetteroo" userId="6455a60a-a1c8-4245-898f-2e6df11fb656" providerId="ADAL" clId="{E6A9A1FB-AD54-4B9C-AE62-256CF8024FBB}" dt="2025-01-23T14:47:22.500" v="2732" actId="20577"/>
        <pc:sldMkLst>
          <pc:docMk/>
          <pc:sldMk cId="791616191" sldId="2145704480"/>
        </pc:sldMkLst>
        <pc:spChg chg="mod">
          <ac:chgData name="Max Tetteroo" userId="6455a60a-a1c8-4245-898f-2e6df11fb656" providerId="ADAL" clId="{E6A9A1FB-AD54-4B9C-AE62-256CF8024FBB}" dt="2025-01-23T14:45:32.675" v="2443" actId="20577"/>
          <ac:spMkLst>
            <pc:docMk/>
            <pc:sldMk cId="791616191" sldId="2145704480"/>
            <ac:spMk id="2" creationId="{457BC14D-BB1E-F656-14D0-6FEB0877A714}"/>
          </ac:spMkLst>
        </pc:spChg>
        <pc:spChg chg="mod">
          <ac:chgData name="Max Tetteroo" userId="6455a60a-a1c8-4245-898f-2e6df11fb656" providerId="ADAL" clId="{E6A9A1FB-AD54-4B9C-AE62-256CF8024FBB}" dt="2025-01-23T14:47:22.500" v="2732" actId="20577"/>
          <ac:spMkLst>
            <pc:docMk/>
            <pc:sldMk cId="791616191" sldId="2145704480"/>
            <ac:spMk id="3" creationId="{BBA578BC-C834-FAE8-A7D1-1A66AC693B7B}"/>
          </ac:spMkLst>
        </pc:spChg>
      </pc:sldChg>
      <pc:sldChg chg="modSp add mod">
        <pc:chgData name="Max Tetteroo" userId="6455a60a-a1c8-4245-898f-2e6df11fb656" providerId="ADAL" clId="{E6A9A1FB-AD54-4B9C-AE62-256CF8024FBB}" dt="2025-01-23T15:24:27.134" v="3933" actId="21"/>
        <pc:sldMkLst>
          <pc:docMk/>
          <pc:sldMk cId="1415613511" sldId="2145704481"/>
        </pc:sldMkLst>
        <pc:spChg chg="mod">
          <ac:chgData name="Max Tetteroo" userId="6455a60a-a1c8-4245-898f-2e6df11fb656" providerId="ADAL" clId="{E6A9A1FB-AD54-4B9C-AE62-256CF8024FBB}" dt="2025-01-23T15:24:27.134" v="3933" actId="21"/>
          <ac:spMkLst>
            <pc:docMk/>
            <pc:sldMk cId="1415613511" sldId="2145704481"/>
            <ac:spMk id="4" creationId="{1504E788-287F-E5F9-C781-EB04755AD82D}"/>
          </ac:spMkLst>
        </pc:spChg>
      </pc:sldChg>
      <pc:sldChg chg="new del">
        <pc:chgData name="Max Tetteroo" userId="6455a60a-a1c8-4245-898f-2e6df11fb656" providerId="ADAL" clId="{E6A9A1FB-AD54-4B9C-AE62-256CF8024FBB}" dt="2025-01-23T14:57:45.435" v="3448" actId="680"/>
        <pc:sldMkLst>
          <pc:docMk/>
          <pc:sldMk cId="1832727253" sldId="2145704481"/>
        </pc:sldMkLst>
      </pc:sldChg>
      <pc:sldChg chg="modSp add mod">
        <pc:chgData name="Max Tetteroo" userId="6455a60a-a1c8-4245-898f-2e6df11fb656" providerId="ADAL" clId="{E6A9A1FB-AD54-4B9C-AE62-256CF8024FBB}" dt="2025-01-23T15:23:57.624" v="3932" actId="6549"/>
        <pc:sldMkLst>
          <pc:docMk/>
          <pc:sldMk cId="514370248" sldId="2145704482"/>
        </pc:sldMkLst>
      </pc:sldChg>
    </pc:docChg>
  </pc:docChgLst>
  <pc:docChgLst>
    <pc:chgData name="Frank Schiemann" userId="S::frank@climcom.org::02a40d0c-846c-4b67-b8d8-d0121ca472af" providerId="AD" clId="Web-{56F89601-0F68-6A5A-1972-38E412DDD6F7}"/>
    <pc:docChg chg="modSld sldOrd">
      <pc:chgData name="Frank Schiemann" userId="S::frank@climcom.org::02a40d0c-846c-4b67-b8d8-d0121ca472af" providerId="AD" clId="Web-{56F89601-0F68-6A5A-1972-38E412DDD6F7}" dt="2025-01-27T09:59:31.014" v="353" actId="20577"/>
      <pc:docMkLst>
        <pc:docMk/>
      </pc:docMkLst>
      <pc:sldChg chg="modSp">
        <pc:chgData name="Frank Schiemann" userId="S::frank@climcom.org::02a40d0c-846c-4b67-b8d8-d0121ca472af" providerId="AD" clId="Web-{56F89601-0F68-6A5A-1972-38E412DDD6F7}" dt="2025-01-27T09:59:31.014" v="353" actId="20577"/>
        <pc:sldMkLst>
          <pc:docMk/>
          <pc:sldMk cId="922619454" sldId="2145704322"/>
        </pc:sldMkLst>
        <pc:spChg chg="mod">
          <ac:chgData name="Frank Schiemann" userId="S::frank@climcom.org::02a40d0c-846c-4b67-b8d8-d0121ca472af" providerId="AD" clId="Web-{56F89601-0F68-6A5A-1972-38E412DDD6F7}" dt="2025-01-27T09:59:31.014" v="353" actId="20577"/>
          <ac:spMkLst>
            <pc:docMk/>
            <pc:sldMk cId="922619454" sldId="2145704322"/>
            <ac:spMk id="4" creationId="{63F7211F-F31E-46B2-B393-F74F1B879DBF}"/>
          </ac:spMkLst>
        </pc:spChg>
      </pc:sldChg>
      <pc:sldChg chg="modSp">
        <pc:chgData name="Frank Schiemann" userId="S::frank@climcom.org::02a40d0c-846c-4b67-b8d8-d0121ca472af" providerId="AD" clId="Web-{56F89601-0F68-6A5A-1972-38E412DDD6F7}" dt="2025-01-27T09:11:43.185" v="259" actId="20577"/>
        <pc:sldMkLst>
          <pc:docMk/>
          <pc:sldMk cId="1970860647" sldId="2145704323"/>
        </pc:sldMkLst>
        <pc:spChg chg="mod">
          <ac:chgData name="Frank Schiemann" userId="S::frank@climcom.org::02a40d0c-846c-4b67-b8d8-d0121ca472af" providerId="AD" clId="Web-{56F89601-0F68-6A5A-1972-38E412DDD6F7}" dt="2025-01-27T09:11:30.184" v="257" actId="20577"/>
          <ac:spMkLst>
            <pc:docMk/>
            <pc:sldMk cId="1970860647" sldId="2145704323"/>
            <ac:spMk id="6" creationId="{FB918616-2125-4186-36E8-3CA05AD35601}"/>
          </ac:spMkLst>
        </pc:spChg>
        <pc:spChg chg="mod">
          <ac:chgData name="Frank Schiemann" userId="S::frank@climcom.org::02a40d0c-846c-4b67-b8d8-d0121ca472af" providerId="AD" clId="Web-{56F89601-0F68-6A5A-1972-38E412DDD6F7}" dt="2025-01-27T09:11:43.185" v="259" actId="20577"/>
          <ac:spMkLst>
            <pc:docMk/>
            <pc:sldMk cId="1970860647" sldId="2145704323"/>
            <ac:spMk id="19" creationId="{24B1D492-32C5-0CDF-882B-70403D79A9EC}"/>
          </ac:spMkLst>
        </pc:spChg>
      </pc:sldChg>
      <pc:sldChg chg="ord">
        <pc:chgData name="Frank Schiemann" userId="S::frank@climcom.org::02a40d0c-846c-4b67-b8d8-d0121ca472af" providerId="AD" clId="Web-{56F89601-0F68-6A5A-1972-38E412DDD6F7}" dt="2025-01-27T09:46:37.715" v="328"/>
        <pc:sldMkLst>
          <pc:docMk/>
          <pc:sldMk cId="879377048" sldId="2145704471"/>
        </pc:sldMkLst>
      </pc:sldChg>
      <pc:sldChg chg="modSp">
        <pc:chgData name="Frank Schiemann" userId="S::frank@climcom.org::02a40d0c-846c-4b67-b8d8-d0121ca472af" providerId="AD" clId="Web-{56F89601-0F68-6A5A-1972-38E412DDD6F7}" dt="2025-01-27T09:26:52.553" v="262" actId="20577"/>
        <pc:sldMkLst>
          <pc:docMk/>
          <pc:sldMk cId="1415613511" sldId="2145704481"/>
        </pc:sldMkLst>
        <pc:spChg chg="mod">
          <ac:chgData name="Frank Schiemann" userId="S::frank@climcom.org::02a40d0c-846c-4b67-b8d8-d0121ca472af" providerId="AD" clId="Web-{56F89601-0F68-6A5A-1972-38E412DDD6F7}" dt="2025-01-27T09:26:52.553" v="262" actId="20577"/>
          <ac:spMkLst>
            <pc:docMk/>
            <pc:sldMk cId="1415613511" sldId="2145704481"/>
            <ac:spMk id="4" creationId="{1504E788-287F-E5F9-C781-EB04755AD82D}"/>
          </ac:spMkLst>
        </pc:spChg>
      </pc:sldChg>
    </pc:docChg>
  </pc:docChgLst>
  <pc:docChgLst>
    <pc:chgData name="Max Tetteroo" userId="6455a60a-a1c8-4245-898f-2e6df11fb656" providerId="ADAL" clId="{BF69C5F8-5319-48B3-8725-2E8A76836CC5}"/>
    <pc:docChg chg="undo redo custSel addSld delSld modSld sldOrd modSection">
      <pc:chgData name="Max Tetteroo" userId="6455a60a-a1c8-4245-898f-2e6df11fb656" providerId="ADAL" clId="{BF69C5F8-5319-48B3-8725-2E8A76836CC5}" dt="2025-01-30T12:02:48.152" v="20178" actId="20577"/>
      <pc:docMkLst>
        <pc:docMk/>
      </pc:docMkLst>
      <pc:sldChg chg="addSp delSp modSp add del mod">
        <pc:chgData name="Max Tetteroo" userId="6455a60a-a1c8-4245-898f-2e6df11fb656" providerId="ADAL" clId="{BF69C5F8-5319-48B3-8725-2E8A76836CC5}" dt="2025-01-30T09:57:55.041" v="12796" actId="1076"/>
        <pc:sldMkLst>
          <pc:docMk/>
          <pc:sldMk cId="927692868" sldId="297"/>
        </pc:sldMkLst>
        <pc:spChg chg="mod">
          <ac:chgData name="Max Tetteroo" userId="6455a60a-a1c8-4245-898f-2e6df11fb656" providerId="ADAL" clId="{BF69C5F8-5319-48B3-8725-2E8A76836CC5}" dt="2025-01-30T09:57:47.713" v="12793" actId="1076"/>
          <ac:spMkLst>
            <pc:docMk/>
            <pc:sldMk cId="927692868" sldId="297"/>
            <ac:spMk id="5" creationId="{569AB1C2-1D9C-4FDC-AE2B-27024DD1BB95}"/>
          </ac:spMkLst>
        </pc:spChg>
        <pc:spChg chg="mod">
          <ac:chgData name="Max Tetteroo" userId="6455a60a-a1c8-4245-898f-2e6df11fb656" providerId="ADAL" clId="{BF69C5F8-5319-48B3-8725-2E8A76836CC5}" dt="2025-01-30T09:57:47.713" v="12793" actId="1076"/>
          <ac:spMkLst>
            <pc:docMk/>
            <pc:sldMk cId="927692868" sldId="297"/>
            <ac:spMk id="6" creationId="{AA85A903-C26D-B197-6749-70E6B1F39517}"/>
          </ac:spMkLst>
        </pc:spChg>
        <pc:picChg chg="mod">
          <ac:chgData name="Max Tetteroo" userId="6455a60a-a1c8-4245-898f-2e6df11fb656" providerId="ADAL" clId="{BF69C5F8-5319-48B3-8725-2E8A76836CC5}" dt="2025-01-30T09:57:49.857" v="12794" actId="1076"/>
          <ac:picMkLst>
            <pc:docMk/>
            <pc:sldMk cId="927692868" sldId="297"/>
            <ac:picMk id="20" creationId="{97F0DC64-4E65-BF42-E355-4EBB07E95467}"/>
          </ac:picMkLst>
        </pc:picChg>
        <pc:picChg chg="add del mod">
          <ac:chgData name="Max Tetteroo" userId="6455a60a-a1c8-4245-898f-2e6df11fb656" providerId="ADAL" clId="{BF69C5F8-5319-48B3-8725-2E8A76836CC5}" dt="2025-01-30T09:57:06.090" v="12780" actId="478"/>
          <ac:picMkLst>
            <pc:docMk/>
            <pc:sldMk cId="927692868" sldId="297"/>
            <ac:picMk id="22" creationId="{2A976A48-7314-1672-76BC-325A7C7E6429}"/>
          </ac:picMkLst>
        </pc:picChg>
        <pc:picChg chg="add mod">
          <ac:chgData name="Max Tetteroo" userId="6455a60a-a1c8-4245-898f-2e6df11fb656" providerId="ADAL" clId="{BF69C5F8-5319-48B3-8725-2E8A76836CC5}" dt="2025-01-30T09:57:55.041" v="12796" actId="1076"/>
          <ac:picMkLst>
            <pc:docMk/>
            <pc:sldMk cId="927692868" sldId="297"/>
            <ac:picMk id="23" creationId="{53D753CB-DACF-806F-B3AD-EBA1CF6BDF3C}"/>
          </ac:picMkLst>
        </pc:picChg>
        <pc:picChg chg="add mod">
          <ac:chgData name="Max Tetteroo" userId="6455a60a-a1c8-4245-898f-2e6df11fb656" providerId="ADAL" clId="{BF69C5F8-5319-48B3-8725-2E8A76836CC5}" dt="2025-01-30T09:57:52.154" v="12795" actId="1076"/>
          <ac:picMkLst>
            <pc:docMk/>
            <pc:sldMk cId="927692868" sldId="297"/>
            <ac:picMk id="25" creationId="{CECDAFA8-D0B0-A7AA-C2FB-0FA770A1C8A7}"/>
          </ac:picMkLst>
        </pc:picChg>
      </pc:sldChg>
      <pc:sldChg chg="addSp delSp modSp mod">
        <pc:chgData name="Max Tetteroo" userId="6455a60a-a1c8-4245-898f-2e6df11fb656" providerId="ADAL" clId="{BF69C5F8-5319-48B3-8725-2E8A76836CC5}" dt="2025-01-30T09:56:53.490" v="12775" actId="1076"/>
        <pc:sldMkLst>
          <pc:docMk/>
          <pc:sldMk cId="2660818769" sldId="1853"/>
        </pc:sldMkLst>
        <pc:spChg chg="add del mod">
          <ac:chgData name="Max Tetteroo" userId="6455a60a-a1c8-4245-898f-2e6df11fb656" providerId="ADAL" clId="{BF69C5F8-5319-48B3-8725-2E8A76836CC5}" dt="2025-01-30T09:56:19.425" v="12766" actId="478"/>
          <ac:spMkLst>
            <pc:docMk/>
            <pc:sldMk cId="2660818769" sldId="1853"/>
            <ac:spMk id="2" creationId="{F7665499-7971-FD2B-0688-E2BD6347E016}"/>
          </ac:spMkLst>
        </pc:spChg>
        <pc:spChg chg="del mod">
          <ac:chgData name="Max Tetteroo" userId="6455a60a-a1c8-4245-898f-2e6df11fb656" providerId="ADAL" clId="{BF69C5F8-5319-48B3-8725-2E8A76836CC5}" dt="2025-01-30T08:36:08.723" v="11438" actId="478"/>
          <ac:spMkLst>
            <pc:docMk/>
            <pc:sldMk cId="2660818769" sldId="1853"/>
            <ac:spMk id="5" creationId="{E80CD005-1133-7D9F-56DD-0C96FD6FA9D9}"/>
          </ac:spMkLst>
        </pc:spChg>
        <pc:picChg chg="add mod">
          <ac:chgData name="Max Tetteroo" userId="6455a60a-a1c8-4245-898f-2e6df11fb656" providerId="ADAL" clId="{BF69C5F8-5319-48B3-8725-2E8A76836CC5}" dt="2025-01-30T09:56:25.817" v="12769" actId="1076"/>
          <ac:picMkLst>
            <pc:docMk/>
            <pc:sldMk cId="2660818769" sldId="1853"/>
            <ac:picMk id="7" creationId="{38A78ED3-2430-73E1-002A-7435795F1302}"/>
          </ac:picMkLst>
        </pc:picChg>
        <pc:picChg chg="add mod">
          <ac:chgData name="Max Tetteroo" userId="6455a60a-a1c8-4245-898f-2e6df11fb656" providerId="ADAL" clId="{BF69C5F8-5319-48B3-8725-2E8A76836CC5}" dt="2025-01-30T09:56:53.490" v="12775" actId="1076"/>
          <ac:picMkLst>
            <pc:docMk/>
            <pc:sldMk cId="2660818769" sldId="1853"/>
            <ac:picMk id="9" creationId="{23C39670-AF49-B758-7513-851377CCBB91}"/>
          </ac:picMkLst>
        </pc:picChg>
      </pc:sldChg>
      <pc:sldChg chg="addSp delSp modSp mod ord modAnim modNotesTx">
        <pc:chgData name="Max Tetteroo" userId="6455a60a-a1c8-4245-898f-2e6df11fb656" providerId="ADAL" clId="{BF69C5F8-5319-48B3-8725-2E8A76836CC5}" dt="2025-01-30T11:32:56.925" v="19365" actId="20577"/>
        <pc:sldMkLst>
          <pc:docMk/>
          <pc:sldMk cId="1487937965" sldId="1951"/>
        </pc:sldMkLst>
        <pc:spChg chg="add del mod">
          <ac:chgData name="Max Tetteroo" userId="6455a60a-a1c8-4245-898f-2e6df11fb656" providerId="ADAL" clId="{BF69C5F8-5319-48B3-8725-2E8A76836CC5}" dt="2025-01-30T11:32:48.024" v="19324" actId="478"/>
          <ac:spMkLst>
            <pc:docMk/>
            <pc:sldMk cId="1487937965" sldId="1951"/>
            <ac:spMk id="2" creationId="{890E070A-E651-2B52-555A-E44482BDDDAC}"/>
          </ac:spMkLst>
        </pc:spChg>
        <pc:spChg chg="del">
          <ac:chgData name="Max Tetteroo" userId="6455a60a-a1c8-4245-898f-2e6df11fb656" providerId="ADAL" clId="{BF69C5F8-5319-48B3-8725-2E8A76836CC5}" dt="2025-01-30T07:27:39.438" v="7985" actId="478"/>
          <ac:spMkLst>
            <pc:docMk/>
            <pc:sldMk cId="1487937965" sldId="1951"/>
            <ac:spMk id="29" creationId="{77FE4B9F-13B7-E711-9DBB-0185EEFCB0A3}"/>
          </ac:spMkLst>
        </pc:spChg>
        <pc:spChg chg="mod">
          <ac:chgData name="Max Tetteroo" userId="6455a60a-a1c8-4245-898f-2e6df11fb656" providerId="ADAL" clId="{BF69C5F8-5319-48B3-8725-2E8A76836CC5}" dt="2025-01-30T07:25:44.743" v="7975" actId="20577"/>
          <ac:spMkLst>
            <pc:docMk/>
            <pc:sldMk cId="1487937965" sldId="1951"/>
            <ac:spMk id="34" creationId="{77B69A65-5309-4D67-73F4-BD8B580D0244}"/>
          </ac:spMkLst>
        </pc:spChg>
        <pc:spChg chg="del">
          <ac:chgData name="Max Tetteroo" userId="6455a60a-a1c8-4245-898f-2e6df11fb656" providerId="ADAL" clId="{BF69C5F8-5319-48B3-8725-2E8A76836CC5}" dt="2025-01-30T07:28:00.290" v="7994" actId="478"/>
          <ac:spMkLst>
            <pc:docMk/>
            <pc:sldMk cId="1487937965" sldId="1951"/>
            <ac:spMk id="1059" creationId="{1DE04A6E-3302-F6DE-AAAC-8503FB56DEE8}"/>
          </ac:spMkLst>
        </pc:spChg>
        <pc:grpChg chg="del">
          <ac:chgData name="Max Tetteroo" userId="6455a60a-a1c8-4245-898f-2e6df11fb656" providerId="ADAL" clId="{BF69C5F8-5319-48B3-8725-2E8A76836CC5}" dt="2025-01-30T07:27:39.438" v="7985" actId="478"/>
          <ac:grpSpMkLst>
            <pc:docMk/>
            <pc:sldMk cId="1487937965" sldId="1951"/>
            <ac:grpSpMk id="32" creationId="{CA62D17D-AA06-27AC-B88E-DFB0871DA392}"/>
          </ac:grpSpMkLst>
        </pc:grpChg>
        <pc:grpChg chg="del">
          <ac:chgData name="Max Tetteroo" userId="6455a60a-a1c8-4245-898f-2e6df11fb656" providerId="ADAL" clId="{BF69C5F8-5319-48B3-8725-2E8A76836CC5}" dt="2025-01-30T07:28:00.290" v="7994" actId="478"/>
          <ac:grpSpMkLst>
            <pc:docMk/>
            <pc:sldMk cId="1487937965" sldId="1951"/>
            <ac:grpSpMk id="1060" creationId="{DD4A3727-9E8F-A2FB-1646-47F1597AC1D3}"/>
          </ac:grpSpMkLst>
        </pc:grpChg>
        <pc:grpChg chg="mod">
          <ac:chgData name="Max Tetteroo" userId="6455a60a-a1c8-4245-898f-2e6df11fb656" providerId="ADAL" clId="{BF69C5F8-5319-48B3-8725-2E8A76836CC5}" dt="2025-01-30T09:05:51.940" v="12198" actId="1076"/>
          <ac:grpSpMkLst>
            <pc:docMk/>
            <pc:sldMk cId="1487937965" sldId="1951"/>
            <ac:grpSpMk id="1091" creationId="{E22E9257-B4C9-62D0-D720-750E58E6DAD6}"/>
          </ac:grpSpMkLst>
        </pc:grpChg>
        <pc:grpChg chg="mod">
          <ac:chgData name="Max Tetteroo" userId="6455a60a-a1c8-4245-898f-2e6df11fb656" providerId="ADAL" clId="{BF69C5F8-5319-48B3-8725-2E8A76836CC5}" dt="2025-01-30T07:28:04.952" v="7997" actId="1076"/>
          <ac:grpSpMkLst>
            <pc:docMk/>
            <pc:sldMk cId="1487937965" sldId="1951"/>
            <ac:grpSpMk id="1092" creationId="{2143F307-1D59-742A-27B8-5DA2AAA0E55B}"/>
          </ac:grpSpMkLst>
        </pc:grpChg>
        <pc:grpChg chg="mod">
          <ac:chgData name="Max Tetteroo" userId="6455a60a-a1c8-4245-898f-2e6df11fb656" providerId="ADAL" clId="{BF69C5F8-5319-48B3-8725-2E8A76836CC5}" dt="2025-01-30T09:05:13.794" v="12197" actId="1076"/>
          <ac:grpSpMkLst>
            <pc:docMk/>
            <pc:sldMk cId="1487937965" sldId="1951"/>
            <ac:grpSpMk id="1095" creationId="{FE4C313B-6E91-BBDE-D8A5-A9641B2218E1}"/>
          </ac:grpSpMkLst>
        </pc:grpChg>
        <pc:picChg chg="del mod modCrop">
          <ac:chgData name="Max Tetteroo" userId="6455a60a-a1c8-4245-898f-2e6df11fb656" providerId="ADAL" clId="{BF69C5F8-5319-48B3-8725-2E8A76836CC5}" dt="2025-01-30T09:04:59.940" v="12194" actId="478"/>
          <ac:picMkLst>
            <pc:docMk/>
            <pc:sldMk cId="1487937965" sldId="1951"/>
            <ac:picMk id="7" creationId="{EFA1227A-1DA1-F9BF-7E23-A577E438BA24}"/>
          </ac:picMkLst>
        </pc:picChg>
        <pc:picChg chg="mod">
          <ac:chgData name="Max Tetteroo" userId="6455a60a-a1c8-4245-898f-2e6df11fb656" providerId="ADAL" clId="{BF69C5F8-5319-48B3-8725-2E8A76836CC5}" dt="2025-01-30T09:05:09.403" v="12196" actId="1076"/>
          <ac:picMkLst>
            <pc:docMk/>
            <pc:sldMk cId="1487937965" sldId="1951"/>
            <ac:picMk id="9" creationId="{F742158A-0DF0-627C-BAB9-BC283274DC89}"/>
          </ac:picMkLst>
        </pc:picChg>
        <pc:picChg chg="mod">
          <ac:chgData name="Max Tetteroo" userId="6455a60a-a1c8-4245-898f-2e6df11fb656" providerId="ADAL" clId="{BF69C5F8-5319-48B3-8725-2E8A76836CC5}" dt="2025-01-30T07:27:49.529" v="7990" actId="1076"/>
          <ac:picMkLst>
            <pc:docMk/>
            <pc:sldMk cId="1487937965" sldId="1951"/>
            <ac:picMk id="22" creationId="{67EDBC32-E1A0-0ACA-5E95-095274D3DF54}"/>
          </ac:picMkLst>
        </pc:picChg>
        <pc:picChg chg="mod">
          <ac:chgData name="Max Tetteroo" userId="6455a60a-a1c8-4245-898f-2e6df11fb656" providerId="ADAL" clId="{BF69C5F8-5319-48B3-8725-2E8A76836CC5}" dt="2025-01-30T07:28:10.952" v="7999" actId="1076"/>
          <ac:picMkLst>
            <pc:docMk/>
            <pc:sldMk cId="1487937965" sldId="1951"/>
            <ac:picMk id="1058" creationId="{BD9BEAF5-B3F8-2F84-C492-603376A1B7A0}"/>
          </ac:picMkLst>
        </pc:picChg>
      </pc:sldChg>
      <pc:sldChg chg="addSp delSp modSp mod modAnim modNotesTx">
        <pc:chgData name="Max Tetteroo" userId="6455a60a-a1c8-4245-898f-2e6df11fb656" providerId="ADAL" clId="{BF69C5F8-5319-48B3-8725-2E8A76836CC5}" dt="2025-01-30T10:25:10.263" v="14772" actId="20577"/>
        <pc:sldMkLst>
          <pc:docMk/>
          <pc:sldMk cId="1543952302" sldId="2145704320"/>
        </pc:sldMkLst>
        <pc:spChg chg="mod">
          <ac:chgData name="Max Tetteroo" userId="6455a60a-a1c8-4245-898f-2e6df11fb656" providerId="ADAL" clId="{BF69C5F8-5319-48B3-8725-2E8A76836CC5}" dt="2025-01-30T10:22:46.863" v="14353" actId="20577"/>
          <ac:spMkLst>
            <pc:docMk/>
            <pc:sldMk cId="1543952302" sldId="2145704320"/>
            <ac:spMk id="2" creationId="{7CF4AC87-EFBF-5487-813B-B8313EA40C54}"/>
          </ac:spMkLst>
        </pc:spChg>
        <pc:spChg chg="mod">
          <ac:chgData name="Max Tetteroo" userId="6455a60a-a1c8-4245-898f-2e6df11fb656" providerId="ADAL" clId="{BF69C5F8-5319-48B3-8725-2E8A76836CC5}" dt="2025-01-30T10:23:16.494" v="14448" actId="20577"/>
          <ac:spMkLst>
            <pc:docMk/>
            <pc:sldMk cId="1543952302" sldId="2145704320"/>
            <ac:spMk id="4" creationId="{C8609B17-0EB4-BFD0-AF25-F3E2E61331F8}"/>
          </ac:spMkLst>
        </pc:spChg>
        <pc:spChg chg="add del mod">
          <ac:chgData name="Max Tetteroo" userId="6455a60a-a1c8-4245-898f-2e6df11fb656" providerId="ADAL" clId="{BF69C5F8-5319-48B3-8725-2E8A76836CC5}" dt="2025-01-30T10:21:54.802" v="14306" actId="478"/>
          <ac:spMkLst>
            <pc:docMk/>
            <pc:sldMk cId="1543952302" sldId="2145704320"/>
            <ac:spMk id="5" creationId="{607A65B1-2413-0D89-ED4D-952A53777FC1}"/>
          </ac:spMkLst>
        </pc:spChg>
      </pc:sldChg>
      <pc:sldChg chg="addSp delSp modSp del mod">
        <pc:chgData name="Max Tetteroo" userId="6455a60a-a1c8-4245-898f-2e6df11fb656" providerId="ADAL" clId="{BF69C5F8-5319-48B3-8725-2E8A76836CC5}" dt="2025-01-30T11:27:33.869" v="18953" actId="47"/>
        <pc:sldMkLst>
          <pc:docMk/>
          <pc:sldMk cId="2484312266" sldId="2145704321"/>
        </pc:sldMkLst>
        <pc:spChg chg="add mod">
          <ac:chgData name="Max Tetteroo" userId="6455a60a-a1c8-4245-898f-2e6df11fb656" providerId="ADAL" clId="{BF69C5F8-5319-48B3-8725-2E8A76836CC5}" dt="2025-01-30T07:28:49.578" v="8016" actId="20577"/>
          <ac:spMkLst>
            <pc:docMk/>
            <pc:sldMk cId="2484312266" sldId="2145704321"/>
            <ac:spMk id="7" creationId="{DD2EE868-FA31-18B6-2389-B4F9810889E0}"/>
          </ac:spMkLst>
        </pc:spChg>
        <pc:graphicFrameChg chg="add del mod modGraphic">
          <ac:chgData name="Max Tetteroo" userId="6455a60a-a1c8-4245-898f-2e6df11fb656" providerId="ADAL" clId="{BF69C5F8-5319-48B3-8725-2E8A76836CC5}" dt="2025-01-29T15:55:10.982" v="7796" actId="21"/>
          <ac:graphicFrameMkLst>
            <pc:docMk/>
            <pc:sldMk cId="2484312266" sldId="2145704321"/>
            <ac:graphicFrameMk id="3" creationId="{767C971F-CE59-EEC7-A37B-20E000192B5D}"/>
          </ac:graphicFrameMkLst>
        </pc:graphicFrameChg>
        <pc:graphicFrameChg chg="add del mod">
          <ac:chgData name="Max Tetteroo" userId="6455a60a-a1c8-4245-898f-2e6df11fb656" providerId="ADAL" clId="{BF69C5F8-5319-48B3-8725-2E8A76836CC5}" dt="2025-01-29T15:55:14.656" v="7798" actId="21"/>
          <ac:graphicFrameMkLst>
            <pc:docMk/>
            <pc:sldMk cId="2484312266" sldId="2145704321"/>
            <ac:graphicFrameMk id="5" creationId="{767C971F-CE59-EEC7-A37B-20E000192B5D}"/>
          </ac:graphicFrameMkLst>
        </pc:graphicFrameChg>
        <pc:graphicFrameChg chg="add del mod modGraphic">
          <ac:chgData name="Max Tetteroo" userId="6455a60a-a1c8-4245-898f-2e6df11fb656" providerId="ADAL" clId="{BF69C5F8-5319-48B3-8725-2E8A76836CC5}" dt="2025-01-29T15:56:38.196" v="7823" actId="478"/>
          <ac:graphicFrameMkLst>
            <pc:docMk/>
            <pc:sldMk cId="2484312266" sldId="2145704321"/>
            <ac:graphicFrameMk id="6" creationId="{8A8CFA03-5F29-D7A1-1564-49C71862FD3C}"/>
          </ac:graphicFrameMkLst>
        </pc:graphicFrameChg>
      </pc:sldChg>
      <pc:sldChg chg="addSp delSp modSp mod modNotesTx">
        <pc:chgData name="Max Tetteroo" userId="6455a60a-a1c8-4245-898f-2e6df11fb656" providerId="ADAL" clId="{BF69C5F8-5319-48B3-8725-2E8A76836CC5}" dt="2025-01-30T11:45:51.561" v="20134" actId="13926"/>
        <pc:sldMkLst>
          <pc:docMk/>
          <pc:sldMk cId="922619454" sldId="2145704322"/>
        </pc:sldMkLst>
        <pc:spChg chg="mod">
          <ac:chgData name="Max Tetteroo" userId="6455a60a-a1c8-4245-898f-2e6df11fb656" providerId="ADAL" clId="{BF69C5F8-5319-48B3-8725-2E8A76836CC5}" dt="2025-01-30T08:08:30.617" v="10096" actId="20577"/>
          <ac:spMkLst>
            <pc:docMk/>
            <pc:sldMk cId="922619454" sldId="2145704322"/>
            <ac:spMk id="2" creationId="{5F56AB08-2F7F-CF39-9153-5B0D98498216}"/>
          </ac:spMkLst>
        </pc:spChg>
        <pc:spChg chg="add del mod">
          <ac:chgData name="Max Tetteroo" userId="6455a60a-a1c8-4245-898f-2e6df11fb656" providerId="ADAL" clId="{BF69C5F8-5319-48B3-8725-2E8A76836CC5}" dt="2025-01-30T09:27:08.036" v="12599" actId="478"/>
          <ac:spMkLst>
            <pc:docMk/>
            <pc:sldMk cId="922619454" sldId="2145704322"/>
            <ac:spMk id="3" creationId="{1F74C000-4CB3-AAAD-B8E9-AC68F2113BE9}"/>
          </ac:spMkLst>
        </pc:spChg>
        <pc:spChg chg="mod">
          <ac:chgData name="Max Tetteroo" userId="6455a60a-a1c8-4245-898f-2e6df11fb656" providerId="ADAL" clId="{BF69C5F8-5319-48B3-8725-2E8A76836CC5}" dt="2025-01-30T11:45:51.561" v="20134" actId="13926"/>
          <ac:spMkLst>
            <pc:docMk/>
            <pc:sldMk cId="922619454" sldId="2145704322"/>
            <ac:spMk id="4" creationId="{63F7211F-F31E-46B2-B393-F74F1B879DBF}"/>
          </ac:spMkLst>
        </pc:spChg>
        <pc:picChg chg="add">
          <ac:chgData name="Max Tetteroo" userId="6455a60a-a1c8-4245-898f-2e6df11fb656" providerId="ADAL" clId="{BF69C5F8-5319-48B3-8725-2E8A76836CC5}" dt="2025-01-30T08:17:10.961" v="10365"/>
          <ac:picMkLst>
            <pc:docMk/>
            <pc:sldMk cId="922619454" sldId="2145704322"/>
            <ac:picMk id="5" creationId="{ABFC5D94-3E69-F175-D0BF-460B88B324DF}"/>
          </ac:picMkLst>
        </pc:picChg>
      </pc:sldChg>
      <pc:sldChg chg="addSp delSp modSp mod ord modNotesTx">
        <pc:chgData name="Max Tetteroo" userId="6455a60a-a1c8-4245-898f-2e6df11fb656" providerId="ADAL" clId="{BF69C5F8-5319-48B3-8725-2E8A76836CC5}" dt="2025-01-30T10:16:35.172" v="13975" actId="478"/>
        <pc:sldMkLst>
          <pc:docMk/>
          <pc:sldMk cId="1970860647" sldId="2145704323"/>
        </pc:sldMkLst>
        <pc:spChg chg="add del mod">
          <ac:chgData name="Max Tetteroo" userId="6455a60a-a1c8-4245-898f-2e6df11fb656" providerId="ADAL" clId="{BF69C5F8-5319-48B3-8725-2E8A76836CC5}" dt="2025-01-30T10:16:35.172" v="13975" actId="478"/>
          <ac:spMkLst>
            <pc:docMk/>
            <pc:sldMk cId="1970860647" sldId="2145704323"/>
            <ac:spMk id="3" creationId="{69F00AD2-709E-DAA4-B406-D89701849B4D}"/>
          </ac:spMkLst>
        </pc:spChg>
        <pc:spChg chg="add mod">
          <ac:chgData name="Max Tetteroo" userId="6455a60a-a1c8-4245-898f-2e6df11fb656" providerId="ADAL" clId="{BF69C5F8-5319-48B3-8725-2E8A76836CC5}" dt="2025-01-30T09:55:33.613" v="12763" actId="14100"/>
          <ac:spMkLst>
            <pc:docMk/>
            <pc:sldMk cId="1970860647" sldId="2145704323"/>
            <ac:spMk id="4" creationId="{08D77282-BE3D-23B8-0999-B05E495DBF86}"/>
          </ac:spMkLst>
        </pc:spChg>
      </pc:sldChg>
      <pc:sldChg chg="addSp delSp modSp mod modNotesTx">
        <pc:chgData name="Max Tetteroo" userId="6455a60a-a1c8-4245-898f-2e6df11fb656" providerId="ADAL" clId="{BF69C5F8-5319-48B3-8725-2E8A76836CC5}" dt="2025-01-30T12:00:20.839" v="20156" actId="6549"/>
        <pc:sldMkLst>
          <pc:docMk/>
          <pc:sldMk cId="1094146751" sldId="2145704470"/>
        </pc:sldMkLst>
        <pc:spChg chg="add del mod">
          <ac:chgData name="Max Tetteroo" userId="6455a60a-a1c8-4245-898f-2e6df11fb656" providerId="ADAL" clId="{BF69C5F8-5319-48B3-8725-2E8A76836CC5}" dt="2025-01-30T11:37:57.532" v="19564" actId="478"/>
          <ac:spMkLst>
            <pc:docMk/>
            <pc:sldMk cId="1094146751" sldId="2145704470"/>
            <ac:spMk id="3" creationId="{24396106-AEE2-F269-35C9-6494DE7E84BA}"/>
          </ac:spMkLst>
        </pc:spChg>
      </pc:sldChg>
      <pc:sldChg chg="addSp delSp modSp del mod ord">
        <pc:chgData name="Max Tetteroo" userId="6455a60a-a1c8-4245-898f-2e6df11fb656" providerId="ADAL" clId="{BF69C5F8-5319-48B3-8725-2E8A76836CC5}" dt="2025-01-30T09:50:03.462" v="12635" actId="47"/>
        <pc:sldMkLst>
          <pc:docMk/>
          <pc:sldMk cId="879377048" sldId="2145704471"/>
        </pc:sldMkLst>
        <pc:spChg chg="add mod">
          <ac:chgData name="Max Tetteroo" userId="6455a60a-a1c8-4245-898f-2e6df11fb656" providerId="ADAL" clId="{BF69C5F8-5319-48B3-8725-2E8A76836CC5}" dt="2025-01-30T08:39:33.269" v="11489" actId="20577"/>
          <ac:spMkLst>
            <pc:docMk/>
            <pc:sldMk cId="879377048" sldId="2145704471"/>
            <ac:spMk id="2" creationId="{87A18B32-091A-0FA8-EC34-7089DC0370A9}"/>
          </ac:spMkLst>
        </pc:spChg>
        <pc:spChg chg="del">
          <ac:chgData name="Max Tetteroo" userId="6455a60a-a1c8-4245-898f-2e6df11fb656" providerId="ADAL" clId="{BF69C5F8-5319-48B3-8725-2E8A76836CC5}" dt="2025-01-30T08:39:15.294" v="11481" actId="478"/>
          <ac:spMkLst>
            <pc:docMk/>
            <pc:sldMk cId="879377048" sldId="2145704471"/>
            <ac:spMk id="4" creationId="{9055B7C2-0AC7-B635-F0C5-67D3DB674A82}"/>
          </ac:spMkLst>
        </pc:spChg>
      </pc:sldChg>
      <pc:sldChg chg="addSp modSp del mod modNotesTx">
        <pc:chgData name="Max Tetteroo" userId="6455a60a-a1c8-4245-898f-2e6df11fb656" providerId="ADAL" clId="{BF69C5F8-5319-48B3-8725-2E8A76836CC5}" dt="2025-01-30T08:20:26.235" v="10532" actId="47"/>
        <pc:sldMkLst>
          <pc:docMk/>
          <pc:sldMk cId="3971005013" sldId="2145704472"/>
        </pc:sldMkLst>
        <pc:spChg chg="add mod">
          <ac:chgData name="Max Tetteroo" userId="6455a60a-a1c8-4245-898f-2e6df11fb656" providerId="ADAL" clId="{BF69C5F8-5319-48B3-8725-2E8A76836CC5}" dt="2025-01-30T07:57:38.704" v="9675" actId="20577"/>
          <ac:spMkLst>
            <pc:docMk/>
            <pc:sldMk cId="3971005013" sldId="2145704472"/>
            <ac:spMk id="3" creationId="{48772996-7BAA-8340-8791-BDCB95F91EC8}"/>
          </ac:spMkLst>
        </pc:spChg>
        <pc:spChg chg="mod">
          <ac:chgData name="Max Tetteroo" userId="6455a60a-a1c8-4245-898f-2e6df11fb656" providerId="ADAL" clId="{BF69C5F8-5319-48B3-8725-2E8A76836CC5}" dt="2025-01-30T08:19:19.258" v="10511" actId="20577"/>
          <ac:spMkLst>
            <pc:docMk/>
            <pc:sldMk cId="3971005013" sldId="2145704472"/>
            <ac:spMk id="4" creationId="{43D7547F-2D3D-9550-F2F7-62F674CED32E}"/>
          </ac:spMkLst>
        </pc:spChg>
        <pc:picChg chg="add mod">
          <ac:chgData name="Max Tetteroo" userId="6455a60a-a1c8-4245-898f-2e6df11fb656" providerId="ADAL" clId="{BF69C5F8-5319-48B3-8725-2E8A76836CC5}" dt="2025-01-30T08:19:17.052" v="10510" actId="1076"/>
          <ac:picMkLst>
            <pc:docMk/>
            <pc:sldMk cId="3971005013" sldId="2145704472"/>
            <ac:picMk id="6" creationId="{A230B451-B921-F7A6-CE0A-58406BA0FD5C}"/>
          </ac:picMkLst>
        </pc:picChg>
      </pc:sldChg>
      <pc:sldChg chg="addSp delSp modSp mod modNotesTx">
        <pc:chgData name="Max Tetteroo" userId="6455a60a-a1c8-4245-898f-2e6df11fb656" providerId="ADAL" clId="{BF69C5F8-5319-48B3-8725-2E8A76836CC5}" dt="2025-01-30T11:32:44.597" v="19323" actId="478"/>
        <pc:sldMkLst>
          <pc:docMk/>
          <pc:sldMk cId="1244537684" sldId="2145704473"/>
        </pc:sldMkLst>
        <pc:spChg chg="add del mod">
          <ac:chgData name="Max Tetteroo" userId="6455a60a-a1c8-4245-898f-2e6df11fb656" providerId="ADAL" clId="{BF69C5F8-5319-48B3-8725-2E8A76836CC5}" dt="2025-01-30T11:32:44.597" v="19323" actId="478"/>
          <ac:spMkLst>
            <pc:docMk/>
            <pc:sldMk cId="1244537684" sldId="2145704473"/>
            <ac:spMk id="2" creationId="{29C2810F-7085-79C9-434B-4B9303FEB933}"/>
          </ac:spMkLst>
        </pc:spChg>
        <pc:spChg chg="mod">
          <ac:chgData name="Max Tetteroo" userId="6455a60a-a1c8-4245-898f-2e6df11fb656" providerId="ADAL" clId="{BF69C5F8-5319-48B3-8725-2E8A76836CC5}" dt="2025-01-30T09:06:53.290" v="12204" actId="20577"/>
          <ac:spMkLst>
            <pc:docMk/>
            <pc:sldMk cId="1244537684" sldId="2145704473"/>
            <ac:spMk id="34" creationId="{D6B264F5-C45D-61E4-84DF-217BADACEAE6}"/>
          </ac:spMkLst>
        </pc:spChg>
      </pc:sldChg>
      <pc:sldChg chg="addSp delSp modSp mod ord addAnim delAnim modAnim modNotesTx">
        <pc:chgData name="Max Tetteroo" userId="6455a60a-a1c8-4245-898f-2e6df11fb656" providerId="ADAL" clId="{BF69C5F8-5319-48B3-8725-2E8A76836CC5}" dt="2025-01-30T11:45:18.935" v="20132"/>
        <pc:sldMkLst>
          <pc:docMk/>
          <pc:sldMk cId="1442718216" sldId="2145704475"/>
        </pc:sldMkLst>
        <pc:spChg chg="add del mod">
          <ac:chgData name="Max Tetteroo" userId="6455a60a-a1c8-4245-898f-2e6df11fb656" providerId="ADAL" clId="{BF69C5F8-5319-48B3-8725-2E8A76836CC5}" dt="2025-01-30T11:30:23.693" v="19074" actId="478"/>
          <ac:spMkLst>
            <pc:docMk/>
            <pc:sldMk cId="1442718216" sldId="2145704475"/>
            <ac:spMk id="2" creationId="{B41A0B38-5D22-B4B3-5B49-751AC94A12AE}"/>
          </ac:spMkLst>
        </pc:spChg>
        <pc:picChg chg="add del">
          <ac:chgData name="Max Tetteroo" userId="6455a60a-a1c8-4245-898f-2e6df11fb656" providerId="ADAL" clId="{BF69C5F8-5319-48B3-8725-2E8A76836CC5}" dt="2025-01-30T11:30:22.779" v="19073" actId="478"/>
          <ac:picMkLst>
            <pc:docMk/>
            <pc:sldMk cId="1442718216" sldId="2145704475"/>
            <ac:picMk id="19" creationId="{00E181AE-C0F3-AFDC-9FE8-280057800EA5}"/>
          </ac:picMkLst>
        </pc:picChg>
      </pc:sldChg>
      <pc:sldChg chg="addSp modSp del mod modShow">
        <pc:chgData name="Max Tetteroo" userId="6455a60a-a1c8-4245-898f-2e6df11fb656" providerId="ADAL" clId="{BF69C5F8-5319-48B3-8725-2E8A76836CC5}" dt="2025-01-30T09:23:58.735" v="12552" actId="47"/>
        <pc:sldMkLst>
          <pc:docMk/>
          <pc:sldMk cId="3220360578" sldId="2145704476"/>
        </pc:sldMkLst>
        <pc:spChg chg="add mod">
          <ac:chgData name="Max Tetteroo" userId="6455a60a-a1c8-4245-898f-2e6df11fb656" providerId="ADAL" clId="{BF69C5F8-5319-48B3-8725-2E8A76836CC5}" dt="2025-01-30T07:59:40.305" v="10003" actId="1076"/>
          <ac:spMkLst>
            <pc:docMk/>
            <pc:sldMk cId="3220360578" sldId="2145704476"/>
            <ac:spMk id="3" creationId="{65E9426D-1203-D881-68EA-7C87226DA50A}"/>
          </ac:spMkLst>
        </pc:spChg>
      </pc:sldChg>
      <pc:sldChg chg="modSp mod modNotesTx">
        <pc:chgData name="Max Tetteroo" userId="6455a60a-a1c8-4245-898f-2e6df11fb656" providerId="ADAL" clId="{BF69C5F8-5319-48B3-8725-2E8A76836CC5}" dt="2025-01-30T11:32:32.607" v="19320" actId="6549"/>
        <pc:sldMkLst>
          <pc:docMk/>
          <pc:sldMk cId="222603469" sldId="2145704477"/>
        </pc:sldMkLst>
        <pc:spChg chg="mod">
          <ac:chgData name="Max Tetteroo" userId="6455a60a-a1c8-4245-898f-2e6df11fb656" providerId="ADAL" clId="{BF69C5F8-5319-48B3-8725-2E8A76836CC5}" dt="2025-01-30T07:55:55.383" v="9481" actId="20577"/>
          <ac:spMkLst>
            <pc:docMk/>
            <pc:sldMk cId="222603469" sldId="2145704477"/>
            <ac:spMk id="9" creationId="{5DFC91AE-D09C-1C10-44F8-38E4EEA90B6C}"/>
          </ac:spMkLst>
        </pc:spChg>
      </pc:sldChg>
      <pc:sldChg chg="modSp mod modAnim modNotesTx">
        <pc:chgData name="Max Tetteroo" userId="6455a60a-a1c8-4245-898f-2e6df11fb656" providerId="ADAL" clId="{BF69C5F8-5319-48B3-8725-2E8A76836CC5}" dt="2025-01-30T11:33:49.525" v="19367" actId="1076"/>
        <pc:sldMkLst>
          <pc:docMk/>
          <pc:sldMk cId="1192088451" sldId="2145704478"/>
        </pc:sldMkLst>
        <pc:spChg chg="mod">
          <ac:chgData name="Max Tetteroo" userId="6455a60a-a1c8-4245-898f-2e6df11fb656" providerId="ADAL" clId="{BF69C5F8-5319-48B3-8725-2E8A76836CC5}" dt="2025-01-30T11:33:49.525" v="19367" actId="1076"/>
          <ac:spMkLst>
            <pc:docMk/>
            <pc:sldMk cId="1192088451" sldId="2145704478"/>
            <ac:spMk id="15" creationId="{3A833DF3-E648-23E9-2953-A116E83716AB}"/>
          </ac:spMkLst>
        </pc:spChg>
        <pc:spChg chg="mod">
          <ac:chgData name="Max Tetteroo" userId="6455a60a-a1c8-4245-898f-2e6df11fb656" providerId="ADAL" clId="{BF69C5F8-5319-48B3-8725-2E8A76836CC5}" dt="2025-01-30T07:56:26.438" v="9500" actId="115"/>
          <ac:spMkLst>
            <pc:docMk/>
            <pc:sldMk cId="1192088451" sldId="2145704478"/>
            <ac:spMk id="18" creationId="{8A1A461D-61F4-9CF2-FC7E-D9A52C25506B}"/>
          </ac:spMkLst>
        </pc:spChg>
      </pc:sldChg>
      <pc:sldChg chg="addSp delSp modSp mod ord modNotesTx">
        <pc:chgData name="Max Tetteroo" userId="6455a60a-a1c8-4245-898f-2e6df11fb656" providerId="ADAL" clId="{BF69C5F8-5319-48B3-8725-2E8A76836CC5}" dt="2025-01-30T10:19:33.363" v="14177" actId="20577"/>
        <pc:sldMkLst>
          <pc:docMk/>
          <pc:sldMk cId="714786320" sldId="2145704479"/>
        </pc:sldMkLst>
        <pc:spChg chg="mod">
          <ac:chgData name="Max Tetteroo" userId="6455a60a-a1c8-4245-898f-2e6df11fb656" providerId="ADAL" clId="{BF69C5F8-5319-48B3-8725-2E8A76836CC5}" dt="2025-01-29T14:57:04.910" v="4489" actId="20577"/>
          <ac:spMkLst>
            <pc:docMk/>
            <pc:sldMk cId="714786320" sldId="2145704479"/>
            <ac:spMk id="2" creationId="{A0DB0FEA-DE4C-019C-45B7-5939B6094EED}"/>
          </ac:spMkLst>
        </pc:spChg>
        <pc:spChg chg="mod">
          <ac:chgData name="Max Tetteroo" userId="6455a60a-a1c8-4245-898f-2e6df11fb656" providerId="ADAL" clId="{BF69C5F8-5319-48B3-8725-2E8A76836CC5}" dt="2025-01-30T10:17:01.192" v="13976" actId="6549"/>
          <ac:spMkLst>
            <pc:docMk/>
            <pc:sldMk cId="714786320" sldId="2145704479"/>
            <ac:spMk id="3" creationId="{55B5790D-8C9F-1FF3-F558-16D185C6CB17}"/>
          </ac:spMkLst>
        </pc:spChg>
        <pc:spChg chg="add del mod">
          <ac:chgData name="Max Tetteroo" userId="6455a60a-a1c8-4245-898f-2e6df11fb656" providerId="ADAL" clId="{BF69C5F8-5319-48B3-8725-2E8A76836CC5}" dt="2025-01-30T08:44:33.351" v="11509" actId="478"/>
          <ac:spMkLst>
            <pc:docMk/>
            <pc:sldMk cId="714786320" sldId="2145704479"/>
            <ac:spMk id="4" creationId="{34AD2C1C-2846-1F12-8B26-F80464E5443A}"/>
          </ac:spMkLst>
        </pc:spChg>
        <pc:spChg chg="add del mod">
          <ac:chgData name="Max Tetteroo" userId="6455a60a-a1c8-4245-898f-2e6df11fb656" providerId="ADAL" clId="{BF69C5F8-5319-48B3-8725-2E8A76836CC5}" dt="2025-01-30T10:18:47.962" v="14027" actId="478"/>
          <ac:spMkLst>
            <pc:docMk/>
            <pc:sldMk cId="714786320" sldId="2145704479"/>
            <ac:spMk id="5" creationId="{C2E880DA-ABCE-3593-E1B3-2D8442FDC79A}"/>
          </ac:spMkLst>
        </pc:spChg>
        <pc:spChg chg="add mod">
          <ac:chgData name="Max Tetteroo" userId="6455a60a-a1c8-4245-898f-2e6df11fb656" providerId="ADAL" clId="{BF69C5F8-5319-48B3-8725-2E8A76836CC5}" dt="2025-01-30T10:17:39.099" v="14022" actId="14100"/>
          <ac:spMkLst>
            <pc:docMk/>
            <pc:sldMk cId="714786320" sldId="2145704479"/>
            <ac:spMk id="6" creationId="{FB9461EA-6A17-74A0-7D4F-90D5F9E29028}"/>
          </ac:spMkLst>
        </pc:spChg>
      </pc:sldChg>
      <pc:sldChg chg="addSp delSp modSp mod ord modAnim modNotesTx">
        <pc:chgData name="Max Tetteroo" userId="6455a60a-a1c8-4245-898f-2e6df11fb656" providerId="ADAL" clId="{BF69C5F8-5319-48B3-8725-2E8A76836CC5}" dt="2025-01-30T11:42:26.710" v="20079"/>
        <pc:sldMkLst>
          <pc:docMk/>
          <pc:sldMk cId="791616191" sldId="2145704480"/>
        </pc:sldMkLst>
        <pc:spChg chg="add del mod">
          <ac:chgData name="Max Tetteroo" userId="6455a60a-a1c8-4245-898f-2e6df11fb656" providerId="ADAL" clId="{BF69C5F8-5319-48B3-8725-2E8A76836CC5}" dt="2025-01-30T09:55:46.089" v="12764" actId="478"/>
          <ac:spMkLst>
            <pc:docMk/>
            <pc:sldMk cId="791616191" sldId="2145704480"/>
            <ac:spMk id="4" creationId="{BBC76B85-FD77-36F4-91E1-CC6BB79A5C20}"/>
          </ac:spMkLst>
        </pc:spChg>
        <pc:spChg chg="add mod">
          <ac:chgData name="Max Tetteroo" userId="6455a60a-a1c8-4245-898f-2e6df11fb656" providerId="ADAL" clId="{BF69C5F8-5319-48B3-8725-2E8A76836CC5}" dt="2025-01-30T09:55:46.432" v="12765"/>
          <ac:spMkLst>
            <pc:docMk/>
            <pc:sldMk cId="791616191" sldId="2145704480"/>
            <ac:spMk id="5" creationId="{676676E8-E145-99A3-449B-22DCCA8FEAB7}"/>
          </ac:spMkLst>
        </pc:spChg>
      </pc:sldChg>
      <pc:sldChg chg="addSp delSp modSp mod addAnim delAnim modAnim modNotesTx">
        <pc:chgData name="Max Tetteroo" userId="6455a60a-a1c8-4245-898f-2e6df11fb656" providerId="ADAL" clId="{BF69C5F8-5319-48B3-8725-2E8A76836CC5}" dt="2025-01-30T11:44:52.230" v="20130" actId="113"/>
        <pc:sldMkLst>
          <pc:docMk/>
          <pc:sldMk cId="1415613511" sldId="2145704481"/>
        </pc:sldMkLst>
        <pc:spChg chg="mod">
          <ac:chgData name="Max Tetteroo" userId="6455a60a-a1c8-4245-898f-2e6df11fb656" providerId="ADAL" clId="{BF69C5F8-5319-48B3-8725-2E8A76836CC5}" dt="2025-01-29T15:51:32.260" v="7501" actId="20577"/>
          <ac:spMkLst>
            <pc:docMk/>
            <pc:sldMk cId="1415613511" sldId="2145704481"/>
            <ac:spMk id="2" creationId="{3ED471D4-2E68-65A8-A097-07F4E91DC6C3}"/>
          </ac:spMkLst>
        </pc:spChg>
        <pc:spChg chg="add del mod">
          <ac:chgData name="Max Tetteroo" userId="6455a60a-a1c8-4245-898f-2e6df11fb656" providerId="ADAL" clId="{BF69C5F8-5319-48B3-8725-2E8A76836CC5}" dt="2025-01-30T07:52:45.810" v="9355" actId="478"/>
          <ac:spMkLst>
            <pc:docMk/>
            <pc:sldMk cId="1415613511" sldId="2145704481"/>
            <ac:spMk id="3" creationId="{156EA605-65BA-0332-29EE-4E6F7094F714}"/>
          </ac:spMkLst>
        </pc:spChg>
        <pc:spChg chg="mod">
          <ac:chgData name="Max Tetteroo" userId="6455a60a-a1c8-4245-898f-2e6df11fb656" providerId="ADAL" clId="{BF69C5F8-5319-48B3-8725-2E8A76836CC5}" dt="2025-01-30T11:36:20.271" v="19523" actId="20577"/>
          <ac:spMkLst>
            <pc:docMk/>
            <pc:sldMk cId="1415613511" sldId="2145704481"/>
            <ac:spMk id="4" creationId="{1504E788-287F-E5F9-C781-EB04755AD82D}"/>
          </ac:spMkLst>
        </pc:spChg>
        <pc:spChg chg="add del mod">
          <ac:chgData name="Max Tetteroo" userId="6455a60a-a1c8-4245-898f-2e6df11fb656" providerId="ADAL" clId="{BF69C5F8-5319-48B3-8725-2E8A76836CC5}" dt="2025-01-30T11:34:32.647" v="19378" actId="478"/>
          <ac:spMkLst>
            <pc:docMk/>
            <pc:sldMk cId="1415613511" sldId="2145704481"/>
            <ac:spMk id="7" creationId="{EF3D0A24-C1DF-8E0B-C3C0-458C0C31277C}"/>
          </ac:spMkLst>
        </pc:spChg>
        <pc:picChg chg="add mod">
          <ac:chgData name="Max Tetteroo" userId="6455a60a-a1c8-4245-898f-2e6df11fb656" providerId="ADAL" clId="{BF69C5F8-5319-48B3-8725-2E8A76836CC5}" dt="2025-01-30T10:29:47.003" v="14943" actId="1076"/>
          <ac:picMkLst>
            <pc:docMk/>
            <pc:sldMk cId="1415613511" sldId="2145704481"/>
            <ac:picMk id="6" creationId="{DCDB8E52-9D4F-E3E3-F694-C7D2BFAB8DA2}"/>
          </ac:picMkLst>
        </pc:picChg>
      </pc:sldChg>
      <pc:sldChg chg="del">
        <pc:chgData name="Max Tetteroo" userId="6455a60a-a1c8-4245-898f-2e6df11fb656" providerId="ADAL" clId="{BF69C5F8-5319-48B3-8725-2E8A76836CC5}" dt="2025-01-29T14:04:21.194" v="3151" actId="2696"/>
        <pc:sldMkLst>
          <pc:docMk/>
          <pc:sldMk cId="514370248" sldId="2145704482"/>
        </pc:sldMkLst>
      </pc:sldChg>
      <pc:sldChg chg="addSp delSp modSp add mod ord modNotesTx">
        <pc:chgData name="Max Tetteroo" userId="6455a60a-a1c8-4245-898f-2e6df11fb656" providerId="ADAL" clId="{BF69C5F8-5319-48B3-8725-2E8A76836CC5}" dt="2025-01-30T11:37:47.237" v="19563" actId="20577"/>
        <pc:sldMkLst>
          <pc:docMk/>
          <pc:sldMk cId="791661858" sldId="2145704482"/>
        </pc:sldMkLst>
        <pc:spChg chg="mod">
          <ac:chgData name="Max Tetteroo" userId="6455a60a-a1c8-4245-898f-2e6df11fb656" providerId="ADAL" clId="{BF69C5F8-5319-48B3-8725-2E8A76836CC5}" dt="2025-01-29T14:04:58.935" v="3208" actId="20577"/>
          <ac:spMkLst>
            <pc:docMk/>
            <pc:sldMk cId="791661858" sldId="2145704482"/>
            <ac:spMk id="2" creationId="{D1B541BC-8175-CECE-CDEE-50080C7E0CDA}"/>
          </ac:spMkLst>
        </pc:spChg>
        <pc:spChg chg="add del mod">
          <ac:chgData name="Max Tetteroo" userId="6455a60a-a1c8-4245-898f-2e6df11fb656" providerId="ADAL" clId="{BF69C5F8-5319-48B3-8725-2E8A76836CC5}" dt="2025-01-30T11:37:24.581" v="19545" actId="478"/>
          <ac:spMkLst>
            <pc:docMk/>
            <pc:sldMk cId="791661858" sldId="2145704482"/>
            <ac:spMk id="3" creationId="{A273DD8D-CED3-C1C9-3401-BE5ADD0F8BC9}"/>
          </ac:spMkLst>
        </pc:spChg>
        <pc:spChg chg="mod">
          <ac:chgData name="Max Tetteroo" userId="6455a60a-a1c8-4245-898f-2e6df11fb656" providerId="ADAL" clId="{BF69C5F8-5319-48B3-8725-2E8A76836CC5}" dt="2025-01-30T11:37:15.234" v="19544"/>
          <ac:spMkLst>
            <pc:docMk/>
            <pc:sldMk cId="791661858" sldId="2145704482"/>
            <ac:spMk id="4" creationId="{46A1EFE2-7E29-CED3-950F-3C0C0D3B09CA}"/>
          </ac:spMkLst>
        </pc:spChg>
      </pc:sldChg>
      <pc:sldChg chg="addSp modSp del mod ord">
        <pc:chgData name="Max Tetteroo" userId="6455a60a-a1c8-4245-898f-2e6df11fb656" providerId="ADAL" clId="{BF69C5F8-5319-48B3-8725-2E8A76836CC5}" dt="2025-01-30T09:54:47.060" v="12735" actId="47"/>
        <pc:sldMkLst>
          <pc:docMk/>
          <pc:sldMk cId="3713244484" sldId="2145704483"/>
        </pc:sldMkLst>
        <pc:spChg chg="add mod">
          <ac:chgData name="Max Tetteroo" userId="6455a60a-a1c8-4245-898f-2e6df11fb656" providerId="ADAL" clId="{BF69C5F8-5319-48B3-8725-2E8A76836CC5}" dt="2025-01-30T08:44:26.159" v="11506" actId="1076"/>
          <ac:spMkLst>
            <pc:docMk/>
            <pc:sldMk cId="3713244484" sldId="2145704483"/>
            <ac:spMk id="6" creationId="{B0A2A29E-C3E9-0C94-6E03-718078E3A50A}"/>
          </ac:spMkLst>
        </pc:spChg>
      </pc:sldChg>
      <pc:sldChg chg="addSp modSp mod ord modAnim modNotesTx">
        <pc:chgData name="Max Tetteroo" userId="6455a60a-a1c8-4245-898f-2e6df11fb656" providerId="ADAL" clId="{BF69C5F8-5319-48B3-8725-2E8A76836CC5}" dt="2025-01-30T11:40:52.661" v="20074" actId="6549"/>
        <pc:sldMkLst>
          <pc:docMk/>
          <pc:sldMk cId="231568267" sldId="2145704484"/>
        </pc:sldMkLst>
        <pc:spChg chg="mod">
          <ac:chgData name="Max Tetteroo" userId="6455a60a-a1c8-4245-898f-2e6df11fb656" providerId="ADAL" clId="{BF69C5F8-5319-48B3-8725-2E8A76836CC5}" dt="2025-01-29T14:46:01.650" v="4339" actId="20577"/>
          <ac:spMkLst>
            <pc:docMk/>
            <pc:sldMk cId="231568267" sldId="2145704484"/>
            <ac:spMk id="2" creationId="{7CF4AC87-EFBF-5487-813B-B8313EA40C54}"/>
          </ac:spMkLst>
        </pc:spChg>
        <pc:spChg chg="add mod">
          <ac:chgData name="Max Tetteroo" userId="6455a60a-a1c8-4245-898f-2e6df11fb656" providerId="ADAL" clId="{BF69C5F8-5319-48B3-8725-2E8A76836CC5}" dt="2025-01-30T10:07:26.117" v="12862" actId="20577"/>
          <ac:spMkLst>
            <pc:docMk/>
            <pc:sldMk cId="231568267" sldId="2145704484"/>
            <ac:spMk id="3" creationId="{0AD4BDAA-415B-6BC4-8A55-C3837262E6AD}"/>
          </ac:spMkLst>
        </pc:spChg>
      </pc:sldChg>
      <pc:sldChg chg="addSp delSp modSp del mod">
        <pc:chgData name="Max Tetteroo" userId="6455a60a-a1c8-4245-898f-2e6df11fb656" providerId="ADAL" clId="{BF69C5F8-5319-48B3-8725-2E8A76836CC5}" dt="2025-01-30T09:23:55.137" v="12551" actId="47"/>
        <pc:sldMkLst>
          <pc:docMk/>
          <pc:sldMk cId="3833419461" sldId="2145704485"/>
        </pc:sldMkLst>
        <pc:spChg chg="add del">
          <ac:chgData name="Max Tetteroo" userId="6455a60a-a1c8-4245-898f-2e6df11fb656" providerId="ADAL" clId="{BF69C5F8-5319-48B3-8725-2E8A76836CC5}" dt="2025-01-30T07:57:53.649" v="9677" actId="22"/>
          <ac:spMkLst>
            <pc:docMk/>
            <pc:sldMk cId="3833419461" sldId="2145704485"/>
            <ac:spMk id="5" creationId="{7B0D350E-9A67-E3C6-BB86-F54C7349E6FB}"/>
          </ac:spMkLst>
        </pc:spChg>
        <pc:spChg chg="add mod">
          <ac:chgData name="Max Tetteroo" userId="6455a60a-a1c8-4245-898f-2e6df11fb656" providerId="ADAL" clId="{BF69C5F8-5319-48B3-8725-2E8A76836CC5}" dt="2025-01-30T07:58:54.694" v="9894" actId="20577"/>
          <ac:spMkLst>
            <pc:docMk/>
            <pc:sldMk cId="3833419461" sldId="2145704485"/>
            <ac:spMk id="6" creationId="{E1F4C918-036B-6C4B-E3CB-207ED8125F07}"/>
          </ac:spMkLst>
        </pc:spChg>
      </pc:sldChg>
      <pc:sldChg chg="del">
        <pc:chgData name="Max Tetteroo" userId="6455a60a-a1c8-4245-898f-2e6df11fb656" providerId="ADAL" clId="{BF69C5F8-5319-48B3-8725-2E8A76836CC5}" dt="2025-01-30T08:17:03.041" v="10362" actId="47"/>
        <pc:sldMkLst>
          <pc:docMk/>
          <pc:sldMk cId="2682984489" sldId="2145704486"/>
        </pc:sldMkLst>
      </pc:sldChg>
      <pc:sldChg chg="del">
        <pc:chgData name="Max Tetteroo" userId="6455a60a-a1c8-4245-898f-2e6df11fb656" providerId="ADAL" clId="{BF69C5F8-5319-48B3-8725-2E8A76836CC5}" dt="2025-01-30T08:30:42.222" v="11423" actId="47"/>
        <pc:sldMkLst>
          <pc:docMk/>
          <pc:sldMk cId="3739410414" sldId="2145704487"/>
        </pc:sldMkLst>
      </pc:sldChg>
      <pc:sldChg chg="modSp add del mod">
        <pc:chgData name="Max Tetteroo" userId="6455a60a-a1c8-4245-898f-2e6df11fb656" providerId="ADAL" clId="{BF69C5F8-5319-48B3-8725-2E8A76836CC5}" dt="2025-01-29T12:54:06.807" v="841" actId="47"/>
        <pc:sldMkLst>
          <pc:docMk/>
          <pc:sldMk cId="2987353928" sldId="2145704488"/>
        </pc:sldMkLst>
        <pc:spChg chg="mod">
          <ac:chgData name="Max Tetteroo" userId="6455a60a-a1c8-4245-898f-2e6df11fb656" providerId="ADAL" clId="{BF69C5F8-5319-48B3-8725-2E8A76836CC5}" dt="2025-01-29T12:40:07.825" v="15" actId="20577"/>
          <ac:spMkLst>
            <pc:docMk/>
            <pc:sldMk cId="2987353928" sldId="2145704488"/>
            <ac:spMk id="2" creationId="{17DC03BF-CBDF-A4DC-F6DB-9C94902D04D2}"/>
          </ac:spMkLst>
        </pc:spChg>
        <pc:spChg chg="mod">
          <ac:chgData name="Max Tetteroo" userId="6455a60a-a1c8-4245-898f-2e6df11fb656" providerId="ADAL" clId="{BF69C5F8-5319-48B3-8725-2E8A76836CC5}" dt="2025-01-29T12:41:38.929" v="104" actId="20577"/>
          <ac:spMkLst>
            <pc:docMk/>
            <pc:sldMk cId="2987353928" sldId="2145704488"/>
            <ac:spMk id="4" creationId="{1C1FBB99-E59F-A370-BD59-C79C93EDDF93}"/>
          </ac:spMkLst>
        </pc:spChg>
      </pc:sldChg>
      <pc:sldChg chg="modSp add del mod">
        <pc:chgData name="Max Tetteroo" userId="6455a60a-a1c8-4245-898f-2e6df11fb656" providerId="ADAL" clId="{BF69C5F8-5319-48B3-8725-2E8A76836CC5}" dt="2025-01-29T12:41:44.561" v="105" actId="47"/>
        <pc:sldMkLst>
          <pc:docMk/>
          <pc:sldMk cId="1697417344" sldId="2145704489"/>
        </pc:sldMkLst>
        <pc:spChg chg="mod">
          <ac:chgData name="Max Tetteroo" userId="6455a60a-a1c8-4245-898f-2e6df11fb656" providerId="ADAL" clId="{BF69C5F8-5319-48B3-8725-2E8A76836CC5}" dt="2025-01-29T12:40:57.283" v="45" actId="20577"/>
          <ac:spMkLst>
            <pc:docMk/>
            <pc:sldMk cId="1697417344" sldId="2145704489"/>
            <ac:spMk id="2" creationId="{15870C88-9353-8851-E1D2-E6550F9BC878}"/>
          </ac:spMkLst>
        </pc:spChg>
      </pc:sldChg>
      <pc:sldChg chg="addSp delSp modSp add mod ord modAnim modNotesTx">
        <pc:chgData name="Max Tetteroo" userId="6455a60a-a1c8-4245-898f-2e6df11fb656" providerId="ADAL" clId="{BF69C5F8-5319-48B3-8725-2E8A76836CC5}" dt="2025-01-30T11:43:08.650" v="20084" actId="15"/>
        <pc:sldMkLst>
          <pc:docMk/>
          <pc:sldMk cId="1752503375" sldId="2145704489"/>
        </pc:sldMkLst>
        <pc:spChg chg="mod">
          <ac:chgData name="Max Tetteroo" userId="6455a60a-a1c8-4245-898f-2e6df11fb656" providerId="ADAL" clId="{BF69C5F8-5319-48B3-8725-2E8A76836CC5}" dt="2025-01-29T13:00:05.397" v="1305" actId="20577"/>
          <ac:spMkLst>
            <pc:docMk/>
            <pc:sldMk cId="1752503375" sldId="2145704489"/>
            <ac:spMk id="2" creationId="{E870D153-ABF0-DFC6-CD4D-7ABF3D243CBA}"/>
          </ac:spMkLst>
        </pc:spChg>
        <pc:spChg chg="add">
          <ac:chgData name="Max Tetteroo" userId="6455a60a-a1c8-4245-898f-2e6df11fb656" providerId="ADAL" clId="{BF69C5F8-5319-48B3-8725-2E8A76836CC5}" dt="2025-01-29T12:49:24.193" v="237"/>
          <ac:spMkLst>
            <pc:docMk/>
            <pc:sldMk cId="1752503375" sldId="2145704489"/>
            <ac:spMk id="3" creationId="{55722B5C-0B53-E53F-ACB3-B1C859E59776}"/>
          </ac:spMkLst>
        </pc:spChg>
        <pc:spChg chg="mod">
          <ac:chgData name="Max Tetteroo" userId="6455a60a-a1c8-4245-898f-2e6df11fb656" providerId="ADAL" clId="{BF69C5F8-5319-48B3-8725-2E8A76836CC5}" dt="2025-01-30T11:43:08.650" v="20084" actId="15"/>
          <ac:spMkLst>
            <pc:docMk/>
            <pc:sldMk cId="1752503375" sldId="2145704489"/>
            <ac:spMk id="4" creationId="{616A0178-E6B8-F6C9-9E5F-51AB060A06F9}"/>
          </ac:spMkLst>
        </pc:spChg>
        <pc:spChg chg="add">
          <ac:chgData name="Max Tetteroo" userId="6455a60a-a1c8-4245-898f-2e6df11fb656" providerId="ADAL" clId="{BF69C5F8-5319-48B3-8725-2E8A76836CC5}" dt="2025-01-29T12:49:25.948" v="238"/>
          <ac:spMkLst>
            <pc:docMk/>
            <pc:sldMk cId="1752503375" sldId="2145704489"/>
            <ac:spMk id="5" creationId="{C8B35012-16A3-6ABA-61E7-20BBFF523207}"/>
          </ac:spMkLst>
        </pc:spChg>
        <pc:spChg chg="add del mod">
          <ac:chgData name="Max Tetteroo" userId="6455a60a-a1c8-4245-898f-2e6df11fb656" providerId="ADAL" clId="{BF69C5F8-5319-48B3-8725-2E8A76836CC5}" dt="2025-01-29T12:51:06.397" v="475"/>
          <ac:spMkLst>
            <pc:docMk/>
            <pc:sldMk cId="1752503375" sldId="2145704489"/>
            <ac:spMk id="6" creationId="{BCDB2294-DD44-C36E-9551-2853EE7D3339}"/>
          </ac:spMkLst>
        </pc:spChg>
      </pc:sldChg>
      <pc:sldChg chg="add del">
        <pc:chgData name="Max Tetteroo" userId="6455a60a-a1c8-4245-898f-2e6df11fb656" providerId="ADAL" clId="{BF69C5F8-5319-48B3-8725-2E8A76836CC5}" dt="2025-01-29T12:40:39.671" v="30" actId="47"/>
        <pc:sldMkLst>
          <pc:docMk/>
          <pc:sldMk cId="4292442606" sldId="2145704489"/>
        </pc:sldMkLst>
      </pc:sldChg>
      <pc:sldChg chg="modSp add del mod ord">
        <pc:chgData name="Max Tetteroo" userId="6455a60a-a1c8-4245-898f-2e6df11fb656" providerId="ADAL" clId="{BF69C5F8-5319-48B3-8725-2E8A76836CC5}" dt="2025-01-29T14:59:21.361" v="4528" actId="47"/>
        <pc:sldMkLst>
          <pc:docMk/>
          <pc:sldMk cId="615834116" sldId="2145704490"/>
        </pc:sldMkLst>
        <pc:spChg chg="mod">
          <ac:chgData name="Max Tetteroo" userId="6455a60a-a1c8-4245-898f-2e6df11fb656" providerId="ADAL" clId="{BF69C5F8-5319-48B3-8725-2E8A76836CC5}" dt="2025-01-29T12:42:14.271" v="173" actId="20577"/>
          <ac:spMkLst>
            <pc:docMk/>
            <pc:sldMk cId="615834116" sldId="2145704490"/>
            <ac:spMk id="2" creationId="{9CED6164-5EBF-C5FE-D123-F40DCEA27F6C}"/>
          </ac:spMkLst>
        </pc:spChg>
      </pc:sldChg>
      <pc:sldChg chg="add del">
        <pc:chgData name="Max Tetteroo" userId="6455a60a-a1c8-4245-898f-2e6df11fb656" providerId="ADAL" clId="{BF69C5F8-5319-48B3-8725-2E8A76836CC5}" dt="2025-01-29T12:40:39.671" v="30" actId="47"/>
        <pc:sldMkLst>
          <pc:docMk/>
          <pc:sldMk cId="1298914108" sldId="2145704490"/>
        </pc:sldMkLst>
      </pc:sldChg>
      <pc:sldChg chg="addSp delSp modSp add del mod modAnim modNotesTx">
        <pc:chgData name="Max Tetteroo" userId="6455a60a-a1c8-4245-898f-2e6df11fb656" providerId="ADAL" clId="{BF69C5F8-5319-48B3-8725-2E8A76836CC5}" dt="2025-01-30T08:49:19.958" v="11729" actId="6549"/>
        <pc:sldMkLst>
          <pc:docMk/>
          <pc:sldMk cId="12056623" sldId="2145704491"/>
        </pc:sldMkLst>
        <pc:spChg chg="del mod">
          <ac:chgData name="Max Tetteroo" userId="6455a60a-a1c8-4245-898f-2e6df11fb656" providerId="ADAL" clId="{BF69C5F8-5319-48B3-8725-2E8A76836CC5}" dt="2025-01-29T13:42:52.303" v="2905" actId="478"/>
          <ac:spMkLst>
            <pc:docMk/>
            <pc:sldMk cId="12056623" sldId="2145704491"/>
            <ac:spMk id="4" creationId="{61BB04D8-1B42-2F2D-CA2D-BEDAD9268E65}"/>
          </ac:spMkLst>
        </pc:spChg>
        <pc:spChg chg="add mod">
          <ac:chgData name="Max Tetteroo" userId="6455a60a-a1c8-4245-898f-2e6df11fb656" providerId="ADAL" clId="{BF69C5F8-5319-48B3-8725-2E8A76836CC5}" dt="2025-01-29T13:56:22.998" v="2930"/>
          <ac:spMkLst>
            <pc:docMk/>
            <pc:sldMk cId="12056623" sldId="2145704491"/>
            <ac:spMk id="13" creationId="{9A175A05-8145-6041-2B7F-334E9C1ACBE3}"/>
          </ac:spMkLst>
        </pc:spChg>
        <pc:spChg chg="add mod">
          <ac:chgData name="Max Tetteroo" userId="6455a60a-a1c8-4245-898f-2e6df11fb656" providerId="ADAL" clId="{BF69C5F8-5319-48B3-8725-2E8A76836CC5}" dt="2025-01-29T13:59:04.226" v="3007" actId="14100"/>
          <ac:spMkLst>
            <pc:docMk/>
            <pc:sldMk cId="12056623" sldId="2145704491"/>
            <ac:spMk id="17" creationId="{BD5F8476-BCB9-7E79-3E01-74B93D6A248C}"/>
          </ac:spMkLst>
        </pc:spChg>
        <pc:spChg chg="add mod">
          <ac:chgData name="Max Tetteroo" userId="6455a60a-a1c8-4245-898f-2e6df11fb656" providerId="ADAL" clId="{BF69C5F8-5319-48B3-8725-2E8A76836CC5}" dt="2025-01-29T13:57:18.807" v="2940"/>
          <ac:spMkLst>
            <pc:docMk/>
            <pc:sldMk cId="12056623" sldId="2145704491"/>
            <ac:spMk id="19" creationId="{33559645-01E7-D195-8408-2DDA727FF014}"/>
          </ac:spMkLst>
        </pc:spChg>
        <pc:spChg chg="add mod">
          <ac:chgData name="Max Tetteroo" userId="6455a60a-a1c8-4245-898f-2e6df11fb656" providerId="ADAL" clId="{BF69C5F8-5319-48B3-8725-2E8A76836CC5}" dt="2025-01-29T13:58:10.023" v="2956" actId="14100"/>
          <ac:spMkLst>
            <pc:docMk/>
            <pc:sldMk cId="12056623" sldId="2145704491"/>
            <ac:spMk id="20" creationId="{5E932135-E5CB-0CCB-CA18-20F22336BC85}"/>
          </ac:spMkLst>
        </pc:spChg>
        <pc:spChg chg="add mod">
          <ac:chgData name="Max Tetteroo" userId="6455a60a-a1c8-4245-898f-2e6df11fb656" providerId="ADAL" clId="{BF69C5F8-5319-48B3-8725-2E8A76836CC5}" dt="2025-01-29T13:58:06.517" v="2955" actId="14100"/>
          <ac:spMkLst>
            <pc:docMk/>
            <pc:sldMk cId="12056623" sldId="2145704491"/>
            <ac:spMk id="21" creationId="{74F59FC0-C516-BC5D-6F13-934ADA303A71}"/>
          </ac:spMkLst>
        </pc:spChg>
        <pc:picChg chg="add mod">
          <ac:chgData name="Max Tetteroo" userId="6455a60a-a1c8-4245-898f-2e6df11fb656" providerId="ADAL" clId="{BF69C5F8-5319-48B3-8725-2E8A76836CC5}" dt="2025-01-29T13:52:10.040" v="2908" actId="1076"/>
          <ac:picMkLst>
            <pc:docMk/>
            <pc:sldMk cId="12056623" sldId="2145704491"/>
            <ac:picMk id="5" creationId="{E73C27F6-70CF-9B30-B46E-44F3C0242445}"/>
          </ac:picMkLst>
        </pc:picChg>
        <pc:picChg chg="add mod">
          <ac:chgData name="Max Tetteroo" userId="6455a60a-a1c8-4245-898f-2e6df11fb656" providerId="ADAL" clId="{BF69C5F8-5319-48B3-8725-2E8A76836CC5}" dt="2025-01-29T13:53:00.709" v="2923" actId="14100"/>
          <ac:picMkLst>
            <pc:docMk/>
            <pc:sldMk cId="12056623" sldId="2145704491"/>
            <ac:picMk id="7" creationId="{981D8AB1-412A-00DC-3EF7-752AE061D926}"/>
          </ac:picMkLst>
        </pc:picChg>
        <pc:picChg chg="add mod">
          <ac:chgData name="Max Tetteroo" userId="6455a60a-a1c8-4245-898f-2e6df11fb656" providerId="ADAL" clId="{BF69C5F8-5319-48B3-8725-2E8A76836CC5}" dt="2025-01-29T13:52:57.698" v="2922" actId="1076"/>
          <ac:picMkLst>
            <pc:docMk/>
            <pc:sldMk cId="12056623" sldId="2145704491"/>
            <ac:picMk id="9" creationId="{ACE098A6-001C-36A6-F80C-DD35BEFCAE22}"/>
          </ac:picMkLst>
        </pc:picChg>
        <pc:picChg chg="add mod">
          <ac:chgData name="Max Tetteroo" userId="6455a60a-a1c8-4245-898f-2e6df11fb656" providerId="ADAL" clId="{BF69C5F8-5319-48B3-8725-2E8A76836CC5}" dt="2025-01-29T13:54:52.467" v="2929" actId="208"/>
          <ac:picMkLst>
            <pc:docMk/>
            <pc:sldMk cId="12056623" sldId="2145704491"/>
            <ac:picMk id="11" creationId="{2FB2A310-550E-3A9B-DB80-1E0EF131CE89}"/>
          </ac:picMkLst>
        </pc:picChg>
        <pc:picChg chg="add mod">
          <ac:chgData name="Max Tetteroo" userId="6455a60a-a1c8-4245-898f-2e6df11fb656" providerId="ADAL" clId="{BF69C5F8-5319-48B3-8725-2E8A76836CC5}" dt="2025-01-29T13:56:22.998" v="2930"/>
          <ac:picMkLst>
            <pc:docMk/>
            <pc:sldMk cId="12056623" sldId="2145704491"/>
            <ac:picMk id="12" creationId="{9DA723AC-1432-5D1D-AD3C-B2D887A1A284}"/>
          </ac:picMkLst>
        </pc:picChg>
        <pc:picChg chg="add del mod">
          <ac:chgData name="Max Tetteroo" userId="6455a60a-a1c8-4245-898f-2e6df11fb656" providerId="ADAL" clId="{BF69C5F8-5319-48B3-8725-2E8A76836CC5}" dt="2025-01-29T13:56:41.186" v="2936" actId="478"/>
          <ac:picMkLst>
            <pc:docMk/>
            <pc:sldMk cId="12056623" sldId="2145704491"/>
            <ac:picMk id="16" creationId="{7291DDBD-5D7C-0561-EE8C-966C7FA4D652}"/>
          </ac:picMkLst>
        </pc:picChg>
        <pc:picChg chg="add mod">
          <ac:chgData name="Max Tetteroo" userId="6455a60a-a1c8-4245-898f-2e6df11fb656" providerId="ADAL" clId="{BF69C5F8-5319-48B3-8725-2E8A76836CC5}" dt="2025-01-29T13:57:18.807" v="2940"/>
          <ac:picMkLst>
            <pc:docMk/>
            <pc:sldMk cId="12056623" sldId="2145704491"/>
            <ac:picMk id="18" creationId="{A3F49864-6E9A-238E-F14E-C98DB4B51860}"/>
          </ac:picMkLst>
        </pc:picChg>
        <pc:cxnChg chg="add del">
          <ac:chgData name="Max Tetteroo" userId="6455a60a-a1c8-4245-898f-2e6df11fb656" providerId="ADAL" clId="{BF69C5F8-5319-48B3-8725-2E8A76836CC5}" dt="2025-01-29T13:56:25.381" v="2932" actId="11529"/>
          <ac:cxnSpMkLst>
            <pc:docMk/>
            <pc:sldMk cId="12056623" sldId="2145704491"/>
            <ac:cxnSpMk id="15" creationId="{9D8513E3-10CA-7B0F-C832-384E758204B5}"/>
          </ac:cxnSpMkLst>
        </pc:cxnChg>
      </pc:sldChg>
      <pc:sldChg chg="add del">
        <pc:chgData name="Max Tetteroo" userId="6455a60a-a1c8-4245-898f-2e6df11fb656" providerId="ADAL" clId="{BF69C5F8-5319-48B3-8725-2E8A76836CC5}" dt="2025-01-29T12:40:39.671" v="30" actId="47"/>
        <pc:sldMkLst>
          <pc:docMk/>
          <pc:sldMk cId="1062274306" sldId="2145704491"/>
        </pc:sldMkLst>
      </pc:sldChg>
      <pc:sldChg chg="add del">
        <pc:chgData name="Max Tetteroo" userId="6455a60a-a1c8-4245-898f-2e6df11fb656" providerId="ADAL" clId="{BF69C5F8-5319-48B3-8725-2E8A76836CC5}" dt="2025-01-29T12:40:42.983" v="31" actId="47"/>
        <pc:sldMkLst>
          <pc:docMk/>
          <pc:sldMk cId="1436219716" sldId="2145704492"/>
        </pc:sldMkLst>
      </pc:sldChg>
      <pc:sldChg chg="addSp modSp add del mod">
        <pc:chgData name="Max Tetteroo" userId="6455a60a-a1c8-4245-898f-2e6df11fb656" providerId="ADAL" clId="{BF69C5F8-5319-48B3-8725-2E8A76836CC5}" dt="2025-01-30T08:57:36.413" v="11976" actId="47"/>
        <pc:sldMkLst>
          <pc:docMk/>
          <pc:sldMk cId="2418323581" sldId="2145704492"/>
        </pc:sldMkLst>
        <pc:spChg chg="mod">
          <ac:chgData name="Max Tetteroo" userId="6455a60a-a1c8-4245-898f-2e6df11fb656" providerId="ADAL" clId="{BF69C5F8-5319-48B3-8725-2E8A76836CC5}" dt="2025-01-29T15:35:10.426" v="6770" actId="20577"/>
          <ac:spMkLst>
            <pc:docMk/>
            <pc:sldMk cId="2418323581" sldId="2145704492"/>
            <ac:spMk id="2" creationId="{A75E7B69-3ED5-22CD-1381-8DE43D0F11DD}"/>
          </ac:spMkLst>
        </pc:spChg>
        <pc:spChg chg="add mod">
          <ac:chgData name="Max Tetteroo" userId="6455a60a-a1c8-4245-898f-2e6df11fb656" providerId="ADAL" clId="{BF69C5F8-5319-48B3-8725-2E8A76836CC5}" dt="2025-01-29T15:40:45.912" v="6805" actId="1076"/>
          <ac:spMkLst>
            <pc:docMk/>
            <pc:sldMk cId="2418323581" sldId="2145704492"/>
            <ac:spMk id="3" creationId="{3226DEB2-7E26-CAF5-A9BA-6665A6971410}"/>
          </ac:spMkLst>
        </pc:spChg>
      </pc:sldChg>
      <pc:sldChg chg="modSp add del mod">
        <pc:chgData name="Max Tetteroo" userId="6455a60a-a1c8-4245-898f-2e6df11fb656" providerId="ADAL" clId="{BF69C5F8-5319-48B3-8725-2E8A76836CC5}" dt="2025-01-29T15:57:41.493" v="7826" actId="47"/>
        <pc:sldMkLst>
          <pc:docMk/>
          <pc:sldMk cId="2170212298" sldId="2145704493"/>
        </pc:sldMkLst>
        <pc:spChg chg="mod">
          <ac:chgData name="Max Tetteroo" userId="6455a60a-a1c8-4245-898f-2e6df11fb656" providerId="ADAL" clId="{BF69C5F8-5319-48B3-8725-2E8A76836CC5}" dt="2025-01-29T12:43:15.030" v="208" actId="20577"/>
          <ac:spMkLst>
            <pc:docMk/>
            <pc:sldMk cId="2170212298" sldId="2145704493"/>
            <ac:spMk id="2" creationId="{F5CC3544-4F4D-A68F-8BFD-8230343D642F}"/>
          </ac:spMkLst>
        </pc:spChg>
      </pc:sldChg>
      <pc:sldChg chg="modSp add mod ord modAnim modNotesTx">
        <pc:chgData name="Max Tetteroo" userId="6455a60a-a1c8-4245-898f-2e6df11fb656" providerId="ADAL" clId="{BF69C5F8-5319-48B3-8725-2E8A76836CC5}" dt="2025-01-30T11:11:49.485" v="17566" actId="20577"/>
        <pc:sldMkLst>
          <pc:docMk/>
          <pc:sldMk cId="1505309075" sldId="2145704494"/>
        </pc:sldMkLst>
        <pc:spChg chg="mod">
          <ac:chgData name="Max Tetteroo" userId="6455a60a-a1c8-4245-898f-2e6df11fb656" providerId="ADAL" clId="{BF69C5F8-5319-48B3-8725-2E8A76836CC5}" dt="2025-01-29T13:00:41.167" v="1337" actId="6549"/>
          <ac:spMkLst>
            <pc:docMk/>
            <pc:sldMk cId="1505309075" sldId="2145704494"/>
            <ac:spMk id="2" creationId="{C67E8AE4-7184-2C5C-EF4B-3844A0CE2BC9}"/>
          </ac:spMkLst>
        </pc:spChg>
        <pc:spChg chg="mod">
          <ac:chgData name="Max Tetteroo" userId="6455a60a-a1c8-4245-898f-2e6df11fb656" providerId="ADAL" clId="{BF69C5F8-5319-48B3-8725-2E8A76836CC5}" dt="2025-01-30T11:11:20.862" v="17500" actId="20577"/>
          <ac:spMkLst>
            <pc:docMk/>
            <pc:sldMk cId="1505309075" sldId="2145704494"/>
            <ac:spMk id="4" creationId="{68211B88-73A9-F1B0-24D5-F07E8996C69E}"/>
          </ac:spMkLst>
        </pc:spChg>
      </pc:sldChg>
      <pc:sldChg chg="addSp delSp modSp add mod ord modAnim modNotesTx">
        <pc:chgData name="Max Tetteroo" userId="6455a60a-a1c8-4245-898f-2e6df11fb656" providerId="ADAL" clId="{BF69C5F8-5319-48B3-8725-2E8A76836CC5}" dt="2025-01-30T11:10:16.364" v="17469" actId="1036"/>
        <pc:sldMkLst>
          <pc:docMk/>
          <pc:sldMk cId="1863428296" sldId="2145704495"/>
        </pc:sldMkLst>
        <pc:spChg chg="mod">
          <ac:chgData name="Max Tetteroo" userId="6455a60a-a1c8-4245-898f-2e6df11fb656" providerId="ADAL" clId="{BF69C5F8-5319-48B3-8725-2E8A76836CC5}" dt="2025-01-29T13:00:05.827" v="1306" actId="20577"/>
          <ac:spMkLst>
            <pc:docMk/>
            <pc:sldMk cId="1863428296" sldId="2145704495"/>
            <ac:spMk id="2" creationId="{124C3562-6A17-A2C0-8C47-E6E5BC8AF02F}"/>
          </ac:spMkLst>
        </pc:spChg>
        <pc:spChg chg="add">
          <ac:chgData name="Max Tetteroo" userId="6455a60a-a1c8-4245-898f-2e6df11fb656" providerId="ADAL" clId="{BF69C5F8-5319-48B3-8725-2E8A76836CC5}" dt="2025-01-29T12:54:47.357" v="862"/>
          <ac:spMkLst>
            <pc:docMk/>
            <pc:sldMk cId="1863428296" sldId="2145704495"/>
            <ac:spMk id="3" creationId="{07E4B260-515C-A001-75AF-DCE75F938CF0}"/>
          </ac:spMkLst>
        </pc:spChg>
        <pc:spChg chg="mod">
          <ac:chgData name="Max Tetteroo" userId="6455a60a-a1c8-4245-898f-2e6df11fb656" providerId="ADAL" clId="{BF69C5F8-5319-48B3-8725-2E8A76836CC5}" dt="2025-01-30T11:10:16.364" v="17469" actId="1036"/>
          <ac:spMkLst>
            <pc:docMk/>
            <pc:sldMk cId="1863428296" sldId="2145704495"/>
            <ac:spMk id="4" creationId="{20C46AD8-2236-3C6C-028C-726C289F443F}"/>
          </ac:spMkLst>
        </pc:spChg>
        <pc:spChg chg="add del mod">
          <ac:chgData name="Max Tetteroo" userId="6455a60a-a1c8-4245-898f-2e6df11fb656" providerId="ADAL" clId="{BF69C5F8-5319-48B3-8725-2E8A76836CC5}" dt="2025-01-29T12:55:05.078" v="871"/>
          <ac:spMkLst>
            <pc:docMk/>
            <pc:sldMk cId="1863428296" sldId="2145704495"/>
            <ac:spMk id="5" creationId="{A8DE6884-B267-2ADD-87EF-248BBE06D145}"/>
          </ac:spMkLst>
        </pc:spChg>
        <pc:spChg chg="add mod">
          <ac:chgData name="Max Tetteroo" userId="6455a60a-a1c8-4245-898f-2e6df11fb656" providerId="ADAL" clId="{BF69C5F8-5319-48B3-8725-2E8A76836CC5}" dt="2025-01-29T12:56:18.164" v="903" actId="571"/>
          <ac:spMkLst>
            <pc:docMk/>
            <pc:sldMk cId="1863428296" sldId="2145704495"/>
            <ac:spMk id="6" creationId="{BA0EE4A2-6050-8D2A-DC04-5858F4291C43}"/>
          </ac:spMkLst>
        </pc:spChg>
      </pc:sldChg>
      <pc:sldChg chg="modSp add mod ord modAnim modNotesTx">
        <pc:chgData name="Max Tetteroo" userId="6455a60a-a1c8-4245-898f-2e6df11fb656" providerId="ADAL" clId="{BF69C5F8-5319-48B3-8725-2E8A76836CC5}" dt="2025-01-30T10:40:16.733" v="15594" actId="20577"/>
        <pc:sldMkLst>
          <pc:docMk/>
          <pc:sldMk cId="1890225166" sldId="2145704496"/>
        </pc:sldMkLst>
        <pc:spChg chg="mod">
          <ac:chgData name="Max Tetteroo" userId="6455a60a-a1c8-4245-898f-2e6df11fb656" providerId="ADAL" clId="{BF69C5F8-5319-48B3-8725-2E8A76836CC5}" dt="2025-01-30T10:37:49.583" v="15324" actId="20577"/>
          <ac:spMkLst>
            <pc:docMk/>
            <pc:sldMk cId="1890225166" sldId="2145704496"/>
            <ac:spMk id="4" creationId="{FCF05691-E89B-7A5E-35A7-06D87B67B638}"/>
          </ac:spMkLst>
        </pc:spChg>
      </pc:sldChg>
      <pc:sldChg chg="addSp delSp modSp add mod modAnim modNotesTx">
        <pc:chgData name="Max Tetteroo" userId="6455a60a-a1c8-4245-898f-2e6df11fb656" providerId="ADAL" clId="{BF69C5F8-5319-48B3-8725-2E8A76836CC5}" dt="2025-01-30T11:44:05.503" v="20123" actId="478"/>
        <pc:sldMkLst>
          <pc:docMk/>
          <pc:sldMk cId="1702607762" sldId="2145704497"/>
        </pc:sldMkLst>
        <pc:spChg chg="mod">
          <ac:chgData name="Max Tetteroo" userId="6455a60a-a1c8-4245-898f-2e6df11fb656" providerId="ADAL" clId="{BF69C5F8-5319-48B3-8725-2E8A76836CC5}" dt="2025-01-29T14:59:03.091" v="4508" actId="6549"/>
          <ac:spMkLst>
            <pc:docMk/>
            <pc:sldMk cId="1702607762" sldId="2145704497"/>
            <ac:spMk id="2" creationId="{C88EDAF3-A269-D826-ED35-35C370CE2FF0}"/>
          </ac:spMkLst>
        </pc:spChg>
        <pc:spChg chg="add del mod">
          <ac:chgData name="Max Tetteroo" userId="6455a60a-a1c8-4245-898f-2e6df11fb656" providerId="ADAL" clId="{BF69C5F8-5319-48B3-8725-2E8A76836CC5}" dt="2025-01-30T11:44:05.503" v="20123" actId="478"/>
          <ac:spMkLst>
            <pc:docMk/>
            <pc:sldMk cId="1702607762" sldId="2145704497"/>
            <ac:spMk id="12" creationId="{C17DF86A-B33F-5B6A-D6FA-4CC027AC540F}"/>
          </ac:spMkLst>
        </pc:spChg>
        <pc:spChg chg="add mod">
          <ac:chgData name="Max Tetteroo" userId="6455a60a-a1c8-4245-898f-2e6df11fb656" providerId="ADAL" clId="{BF69C5F8-5319-48B3-8725-2E8A76836CC5}" dt="2025-01-30T11:13:47.964" v="17683" actId="1036"/>
          <ac:spMkLst>
            <pc:docMk/>
            <pc:sldMk cId="1702607762" sldId="2145704497"/>
            <ac:spMk id="13" creationId="{83219E69-CA15-3272-DFF9-73CA4D2E1630}"/>
          </ac:spMkLst>
        </pc:spChg>
        <pc:spChg chg="add mod">
          <ac:chgData name="Max Tetteroo" userId="6455a60a-a1c8-4245-898f-2e6df11fb656" providerId="ADAL" clId="{BF69C5F8-5319-48B3-8725-2E8A76836CC5}" dt="2025-01-30T11:13:19.412" v="17676" actId="14100"/>
          <ac:spMkLst>
            <pc:docMk/>
            <pc:sldMk cId="1702607762" sldId="2145704497"/>
            <ac:spMk id="14" creationId="{96112281-A672-04FC-727D-6C26729747E1}"/>
          </ac:spMkLst>
        </pc:spChg>
        <pc:spChg chg="add mod">
          <ac:chgData name="Max Tetteroo" userId="6455a60a-a1c8-4245-898f-2e6df11fb656" providerId="ADAL" clId="{BF69C5F8-5319-48B3-8725-2E8A76836CC5}" dt="2025-01-30T11:15:40.827" v="17934" actId="14100"/>
          <ac:spMkLst>
            <pc:docMk/>
            <pc:sldMk cId="1702607762" sldId="2145704497"/>
            <ac:spMk id="15" creationId="{F7356BA2-67AE-6AB2-BD89-25C98CBD27A2}"/>
          </ac:spMkLst>
        </pc:spChg>
        <pc:picChg chg="add del">
          <ac:chgData name="Max Tetteroo" userId="6455a60a-a1c8-4245-898f-2e6df11fb656" providerId="ADAL" clId="{BF69C5F8-5319-48B3-8725-2E8A76836CC5}" dt="2025-01-29T13:23:45.448" v="2784" actId="22"/>
          <ac:picMkLst>
            <pc:docMk/>
            <pc:sldMk cId="1702607762" sldId="2145704497"/>
            <ac:picMk id="5" creationId="{381D990D-DAC9-D734-E9D0-11CBACE6D7BB}"/>
          </ac:picMkLst>
        </pc:picChg>
        <pc:picChg chg="add mod modCrop">
          <ac:chgData name="Max Tetteroo" userId="6455a60a-a1c8-4245-898f-2e6df11fb656" providerId="ADAL" clId="{BF69C5F8-5319-48B3-8725-2E8A76836CC5}" dt="2025-01-30T11:12:30.452" v="17568" actId="1076"/>
          <ac:picMkLst>
            <pc:docMk/>
            <pc:sldMk cId="1702607762" sldId="2145704497"/>
            <ac:picMk id="7" creationId="{0DD77E49-3244-F24E-BFAA-2A1357B57E58}"/>
          </ac:picMkLst>
        </pc:picChg>
        <pc:picChg chg="add mod">
          <ac:chgData name="Max Tetteroo" userId="6455a60a-a1c8-4245-898f-2e6df11fb656" providerId="ADAL" clId="{BF69C5F8-5319-48B3-8725-2E8A76836CC5}" dt="2025-01-30T10:26:09.348" v="14783" actId="14100"/>
          <ac:picMkLst>
            <pc:docMk/>
            <pc:sldMk cId="1702607762" sldId="2145704497"/>
            <ac:picMk id="9" creationId="{3EA6E8A3-8D0E-E7BD-6DB8-26C05ED6C832}"/>
          </ac:picMkLst>
        </pc:picChg>
        <pc:picChg chg="add mod">
          <ac:chgData name="Max Tetteroo" userId="6455a60a-a1c8-4245-898f-2e6df11fb656" providerId="ADAL" clId="{BF69C5F8-5319-48B3-8725-2E8A76836CC5}" dt="2025-01-29T13:28:38.863" v="2838" actId="1076"/>
          <ac:picMkLst>
            <pc:docMk/>
            <pc:sldMk cId="1702607762" sldId="2145704497"/>
            <ac:picMk id="11" creationId="{9549FDF0-97F8-C1BF-2DD0-A3A97F65FDE5}"/>
          </ac:picMkLst>
        </pc:picChg>
      </pc:sldChg>
      <pc:sldChg chg="addSp delSp modSp add mod modAnim modNotesTx">
        <pc:chgData name="Max Tetteroo" userId="6455a60a-a1c8-4245-898f-2e6df11fb656" providerId="ADAL" clId="{BF69C5F8-5319-48B3-8725-2E8A76836CC5}" dt="2025-01-30T11:18:05.604" v="18347" actId="20577"/>
        <pc:sldMkLst>
          <pc:docMk/>
          <pc:sldMk cId="657428968" sldId="2145704498"/>
        </pc:sldMkLst>
        <pc:spChg chg="mod">
          <ac:chgData name="Max Tetteroo" userId="6455a60a-a1c8-4245-898f-2e6df11fb656" providerId="ADAL" clId="{BF69C5F8-5319-48B3-8725-2E8A76836CC5}" dt="2025-01-29T14:59:12.501" v="4526" actId="20577"/>
          <ac:spMkLst>
            <pc:docMk/>
            <pc:sldMk cId="657428968" sldId="2145704498"/>
            <ac:spMk id="2" creationId="{BB9ABEBC-BA51-7FD7-4A9C-14ED8495D5CA}"/>
          </ac:spMkLst>
        </pc:spChg>
        <pc:spChg chg="add mod">
          <ac:chgData name="Max Tetteroo" userId="6455a60a-a1c8-4245-898f-2e6df11fb656" providerId="ADAL" clId="{BF69C5F8-5319-48B3-8725-2E8A76836CC5}" dt="2025-01-29T13:28:19.764" v="2836" actId="3626"/>
          <ac:spMkLst>
            <pc:docMk/>
            <pc:sldMk cId="657428968" sldId="2145704498"/>
            <ac:spMk id="3" creationId="{43CEA9D2-E8A8-7259-E2EE-A1BD1205DBC5}"/>
          </ac:spMkLst>
        </pc:spChg>
        <pc:spChg chg="del mod">
          <ac:chgData name="Max Tetteroo" userId="6455a60a-a1c8-4245-898f-2e6df11fb656" providerId="ADAL" clId="{BF69C5F8-5319-48B3-8725-2E8A76836CC5}" dt="2025-01-29T13:27:20.248" v="2828" actId="478"/>
          <ac:spMkLst>
            <pc:docMk/>
            <pc:sldMk cId="657428968" sldId="2145704498"/>
            <ac:spMk id="4" creationId="{F4EA3D16-0B0A-3A3B-D736-68C13E5DC7B8}"/>
          </ac:spMkLst>
        </pc:spChg>
        <pc:spChg chg="add mod">
          <ac:chgData name="Max Tetteroo" userId="6455a60a-a1c8-4245-898f-2e6df11fb656" providerId="ADAL" clId="{BF69C5F8-5319-48B3-8725-2E8A76836CC5}" dt="2025-01-30T11:14:39.564" v="17850" actId="14100"/>
          <ac:spMkLst>
            <pc:docMk/>
            <pc:sldMk cId="657428968" sldId="2145704498"/>
            <ac:spMk id="8" creationId="{9FF57D94-962C-E8A5-CF9F-1D2D1305AE8B}"/>
          </ac:spMkLst>
        </pc:spChg>
        <pc:spChg chg="add mod">
          <ac:chgData name="Max Tetteroo" userId="6455a60a-a1c8-4245-898f-2e6df11fb656" providerId="ADAL" clId="{BF69C5F8-5319-48B3-8725-2E8A76836CC5}" dt="2025-01-30T11:15:10.436" v="17919" actId="14100"/>
          <ac:spMkLst>
            <pc:docMk/>
            <pc:sldMk cId="657428968" sldId="2145704498"/>
            <ac:spMk id="10" creationId="{51488586-7BCA-3226-607C-5E310FC09446}"/>
          </ac:spMkLst>
        </pc:spChg>
        <pc:spChg chg="add mod">
          <ac:chgData name="Max Tetteroo" userId="6455a60a-a1c8-4245-898f-2e6df11fb656" providerId="ADAL" clId="{BF69C5F8-5319-48B3-8725-2E8A76836CC5}" dt="2025-01-30T11:15:19.014" v="17926" actId="1038"/>
          <ac:spMkLst>
            <pc:docMk/>
            <pc:sldMk cId="657428968" sldId="2145704498"/>
            <ac:spMk id="12" creationId="{899FE00A-D2CB-3540-800D-78B01B196724}"/>
          </ac:spMkLst>
        </pc:spChg>
        <pc:picChg chg="add del mod">
          <ac:chgData name="Max Tetteroo" userId="6455a60a-a1c8-4245-898f-2e6df11fb656" providerId="ADAL" clId="{BF69C5F8-5319-48B3-8725-2E8A76836CC5}" dt="2025-01-29T13:32:19.891" v="2846" actId="478"/>
          <ac:picMkLst>
            <pc:docMk/>
            <pc:sldMk cId="657428968" sldId="2145704498"/>
            <ac:picMk id="6" creationId="{07A39A43-5015-88E8-985F-4E8D368485C1}"/>
          </ac:picMkLst>
        </pc:picChg>
        <pc:picChg chg="mod">
          <ac:chgData name="Max Tetteroo" userId="6455a60a-a1c8-4245-898f-2e6df11fb656" providerId="ADAL" clId="{BF69C5F8-5319-48B3-8725-2E8A76836CC5}" dt="2025-01-30T11:15:03.596" v="17917" actId="1076"/>
          <ac:picMkLst>
            <pc:docMk/>
            <pc:sldMk cId="657428968" sldId="2145704498"/>
            <ac:picMk id="7" creationId="{24092CC5-ECAA-37F6-42C7-E2EBC2217367}"/>
          </ac:picMkLst>
        </pc:picChg>
        <pc:picChg chg="mod">
          <ac:chgData name="Max Tetteroo" userId="6455a60a-a1c8-4245-898f-2e6df11fb656" providerId="ADAL" clId="{BF69C5F8-5319-48B3-8725-2E8A76836CC5}" dt="2025-01-29T13:27:32.997" v="2832" actId="1076"/>
          <ac:picMkLst>
            <pc:docMk/>
            <pc:sldMk cId="657428968" sldId="2145704498"/>
            <ac:picMk id="9" creationId="{F9453822-A188-471C-3CD4-B9FC349BF176}"/>
          </ac:picMkLst>
        </pc:picChg>
        <pc:picChg chg="del">
          <ac:chgData name="Max Tetteroo" userId="6455a60a-a1c8-4245-898f-2e6df11fb656" providerId="ADAL" clId="{BF69C5F8-5319-48B3-8725-2E8A76836CC5}" dt="2025-01-29T13:26:34.068" v="2818" actId="478"/>
          <ac:picMkLst>
            <pc:docMk/>
            <pc:sldMk cId="657428968" sldId="2145704498"/>
            <ac:picMk id="11" creationId="{659A370D-BADD-43C4-5A00-CD7D340926F9}"/>
          </ac:picMkLst>
        </pc:picChg>
      </pc:sldChg>
      <pc:sldChg chg="modSp add del mod ord">
        <pc:chgData name="Max Tetteroo" userId="6455a60a-a1c8-4245-898f-2e6df11fb656" providerId="ADAL" clId="{BF69C5F8-5319-48B3-8725-2E8A76836CC5}" dt="2025-01-30T07:59:00.058" v="9895" actId="47"/>
        <pc:sldMkLst>
          <pc:docMk/>
          <pc:sldMk cId="993131019" sldId="2145704499"/>
        </pc:sldMkLst>
        <pc:spChg chg="mod">
          <ac:chgData name="Max Tetteroo" userId="6455a60a-a1c8-4245-898f-2e6df11fb656" providerId="ADAL" clId="{BF69C5F8-5319-48B3-8725-2E8A76836CC5}" dt="2025-01-29T14:02:05.496" v="3148" actId="20577"/>
          <ac:spMkLst>
            <pc:docMk/>
            <pc:sldMk cId="993131019" sldId="2145704499"/>
            <ac:spMk id="2" creationId="{C5478182-9FBA-1D23-A639-780C9BDEFCC5}"/>
          </ac:spMkLst>
        </pc:spChg>
      </pc:sldChg>
      <pc:sldChg chg="add del">
        <pc:chgData name="Max Tetteroo" userId="6455a60a-a1c8-4245-898f-2e6df11fb656" providerId="ADAL" clId="{BF69C5F8-5319-48B3-8725-2E8A76836CC5}" dt="2025-01-29T14:01:44.809" v="3132" actId="47"/>
        <pc:sldMkLst>
          <pc:docMk/>
          <pc:sldMk cId="1946264645" sldId="2145704499"/>
        </pc:sldMkLst>
      </pc:sldChg>
      <pc:sldChg chg="addSp delSp modSp add mod modAnim modNotesTx">
        <pc:chgData name="Max Tetteroo" userId="6455a60a-a1c8-4245-898f-2e6df11fb656" providerId="ADAL" clId="{BF69C5F8-5319-48B3-8725-2E8A76836CC5}" dt="2025-01-30T10:14:14.324" v="13675" actId="478"/>
        <pc:sldMkLst>
          <pc:docMk/>
          <pc:sldMk cId="3575629632" sldId="2145704500"/>
        </pc:sldMkLst>
        <pc:spChg chg="mod">
          <ac:chgData name="Max Tetteroo" userId="6455a60a-a1c8-4245-898f-2e6df11fb656" providerId="ADAL" clId="{BF69C5F8-5319-48B3-8725-2E8A76836CC5}" dt="2025-01-29T14:47:04.210" v="4362" actId="20577"/>
          <ac:spMkLst>
            <pc:docMk/>
            <pc:sldMk cId="3575629632" sldId="2145704500"/>
            <ac:spMk id="2" creationId="{15589A17-59CF-D870-B42B-52E415246AAA}"/>
          </ac:spMkLst>
        </pc:spChg>
        <pc:spChg chg="mod">
          <ac:chgData name="Max Tetteroo" userId="6455a60a-a1c8-4245-898f-2e6df11fb656" providerId="ADAL" clId="{BF69C5F8-5319-48B3-8725-2E8A76836CC5}" dt="2025-01-30T10:09:48.289" v="12996" actId="12"/>
          <ac:spMkLst>
            <pc:docMk/>
            <pc:sldMk cId="3575629632" sldId="2145704500"/>
            <ac:spMk id="3" creationId="{F4C8802A-3B67-D56D-3EE2-E29111BCDA86}"/>
          </ac:spMkLst>
        </pc:spChg>
        <pc:spChg chg="add del mod">
          <ac:chgData name="Max Tetteroo" userId="6455a60a-a1c8-4245-898f-2e6df11fb656" providerId="ADAL" clId="{BF69C5F8-5319-48B3-8725-2E8A76836CC5}" dt="2025-01-30T10:14:14.324" v="13675" actId="478"/>
          <ac:spMkLst>
            <pc:docMk/>
            <pc:sldMk cId="3575629632" sldId="2145704500"/>
            <ac:spMk id="4" creationId="{E96F4033-67F8-2960-12F4-896B8091F1E0}"/>
          </ac:spMkLst>
        </pc:spChg>
      </pc:sldChg>
      <pc:sldChg chg="addSp delSp modSp add mod modAnim modNotesTx">
        <pc:chgData name="Max Tetteroo" userId="6455a60a-a1c8-4245-898f-2e6df11fb656" providerId="ADAL" clId="{BF69C5F8-5319-48B3-8725-2E8A76836CC5}" dt="2025-01-30T11:18:56.594" v="18373" actId="20577"/>
        <pc:sldMkLst>
          <pc:docMk/>
          <pc:sldMk cId="940949470" sldId="2145704501"/>
        </pc:sldMkLst>
        <pc:spChg chg="mod">
          <ac:chgData name="Max Tetteroo" userId="6455a60a-a1c8-4245-898f-2e6df11fb656" providerId="ADAL" clId="{BF69C5F8-5319-48B3-8725-2E8A76836CC5}" dt="2025-01-29T14:59:28.490" v="4540" actId="20577"/>
          <ac:spMkLst>
            <pc:docMk/>
            <pc:sldMk cId="940949470" sldId="2145704501"/>
            <ac:spMk id="2" creationId="{D72AECF9-EC71-E0CB-3F40-A906826F96A1}"/>
          </ac:spMkLst>
        </pc:spChg>
        <pc:spChg chg="add del mod">
          <ac:chgData name="Max Tetteroo" userId="6455a60a-a1c8-4245-898f-2e6df11fb656" providerId="ADAL" clId="{BF69C5F8-5319-48B3-8725-2E8A76836CC5}" dt="2025-01-29T15:01:02.314" v="4595"/>
          <ac:spMkLst>
            <pc:docMk/>
            <pc:sldMk cId="940949470" sldId="2145704501"/>
            <ac:spMk id="3" creationId="{C221E003-C441-85CB-9FAD-D165D6FF1AE0}"/>
          </ac:spMkLst>
        </pc:spChg>
        <pc:spChg chg="mod">
          <ac:chgData name="Max Tetteroo" userId="6455a60a-a1c8-4245-898f-2e6df11fb656" providerId="ADAL" clId="{BF69C5F8-5319-48B3-8725-2E8A76836CC5}" dt="2025-01-30T11:18:44.529" v="18363" actId="20577"/>
          <ac:spMkLst>
            <pc:docMk/>
            <pc:sldMk cId="940949470" sldId="2145704501"/>
            <ac:spMk id="4" creationId="{619D72BF-676A-F352-6172-00A90E2C871B}"/>
          </ac:spMkLst>
        </pc:spChg>
        <pc:spChg chg="add mod">
          <ac:chgData name="Max Tetteroo" userId="6455a60a-a1c8-4245-898f-2e6df11fb656" providerId="ADAL" clId="{BF69C5F8-5319-48B3-8725-2E8A76836CC5}" dt="2025-01-29T15:00:33.805" v="4587" actId="571"/>
          <ac:spMkLst>
            <pc:docMk/>
            <pc:sldMk cId="940949470" sldId="2145704501"/>
            <ac:spMk id="5" creationId="{EA1B36D3-0F0E-5C8F-ACD4-99E20B7BF470}"/>
          </ac:spMkLst>
        </pc:spChg>
        <pc:spChg chg="add mod">
          <ac:chgData name="Max Tetteroo" userId="6455a60a-a1c8-4245-898f-2e6df11fb656" providerId="ADAL" clId="{BF69C5F8-5319-48B3-8725-2E8A76836CC5}" dt="2025-01-29T15:00:37.966" v="4589" actId="571"/>
          <ac:spMkLst>
            <pc:docMk/>
            <pc:sldMk cId="940949470" sldId="2145704501"/>
            <ac:spMk id="6" creationId="{CD2AC347-E0D9-C195-76EA-2F96B0A468D5}"/>
          </ac:spMkLst>
        </pc:spChg>
      </pc:sldChg>
      <pc:sldChg chg="modSp add mod modAnim modNotesTx">
        <pc:chgData name="Max Tetteroo" userId="6455a60a-a1c8-4245-898f-2e6df11fb656" providerId="ADAL" clId="{BF69C5F8-5319-48B3-8725-2E8A76836CC5}" dt="2025-01-30T11:20:52.575" v="18425" actId="20577"/>
        <pc:sldMkLst>
          <pc:docMk/>
          <pc:sldMk cId="1672441751" sldId="2145704502"/>
        </pc:sldMkLst>
        <pc:spChg chg="mod">
          <ac:chgData name="Max Tetteroo" userId="6455a60a-a1c8-4245-898f-2e6df11fb656" providerId="ADAL" clId="{BF69C5F8-5319-48B3-8725-2E8A76836CC5}" dt="2025-01-29T14:59:34.861" v="4556" actId="20577"/>
          <ac:spMkLst>
            <pc:docMk/>
            <pc:sldMk cId="1672441751" sldId="2145704502"/>
            <ac:spMk id="2" creationId="{52381F3B-33BB-55E3-861D-FC03DC65651F}"/>
          </ac:spMkLst>
        </pc:spChg>
        <pc:spChg chg="mod">
          <ac:chgData name="Max Tetteroo" userId="6455a60a-a1c8-4245-898f-2e6df11fb656" providerId="ADAL" clId="{BF69C5F8-5319-48B3-8725-2E8A76836CC5}" dt="2025-01-30T11:20:49.264" v="18422" actId="20577"/>
          <ac:spMkLst>
            <pc:docMk/>
            <pc:sldMk cId="1672441751" sldId="2145704502"/>
            <ac:spMk id="4" creationId="{E588F49C-9C9E-2A33-1729-76AAAE419FB7}"/>
          </ac:spMkLst>
        </pc:spChg>
      </pc:sldChg>
      <pc:sldChg chg="addSp delSp modSp add mod delAnim modAnim modNotesTx">
        <pc:chgData name="Max Tetteroo" userId="6455a60a-a1c8-4245-898f-2e6df11fb656" providerId="ADAL" clId="{BF69C5F8-5319-48B3-8725-2E8A76836CC5}" dt="2025-01-30T11:26:04.570" v="18853" actId="21"/>
        <pc:sldMkLst>
          <pc:docMk/>
          <pc:sldMk cId="3439024036" sldId="2145704503"/>
        </pc:sldMkLst>
        <pc:spChg chg="mod">
          <ac:chgData name="Max Tetteroo" userId="6455a60a-a1c8-4245-898f-2e6df11fb656" providerId="ADAL" clId="{BF69C5F8-5319-48B3-8725-2E8A76836CC5}" dt="2025-01-29T15:20:42.651" v="6147" actId="20577"/>
          <ac:spMkLst>
            <pc:docMk/>
            <pc:sldMk cId="3439024036" sldId="2145704503"/>
            <ac:spMk id="2" creationId="{5198A184-96BB-5233-37AB-9FC8D07DC204}"/>
          </ac:spMkLst>
        </pc:spChg>
        <pc:spChg chg="add mod">
          <ac:chgData name="Max Tetteroo" userId="6455a60a-a1c8-4245-898f-2e6df11fb656" providerId="ADAL" clId="{BF69C5F8-5319-48B3-8725-2E8A76836CC5}" dt="2025-01-30T11:22:12.717" v="18459" actId="1076"/>
          <ac:spMkLst>
            <pc:docMk/>
            <pc:sldMk cId="3439024036" sldId="2145704503"/>
            <ac:spMk id="3" creationId="{970CD759-B361-F92F-EB01-BED321DF1925}"/>
          </ac:spMkLst>
        </pc:spChg>
        <pc:spChg chg="add del mod">
          <ac:chgData name="Max Tetteroo" userId="6455a60a-a1c8-4245-898f-2e6df11fb656" providerId="ADAL" clId="{BF69C5F8-5319-48B3-8725-2E8A76836CC5}" dt="2025-01-30T11:21:23.973" v="18450" actId="478"/>
          <ac:spMkLst>
            <pc:docMk/>
            <pc:sldMk cId="3439024036" sldId="2145704503"/>
            <ac:spMk id="5" creationId="{06D8C4CB-7FA8-1AE4-0AC1-2BA966786030}"/>
          </ac:spMkLst>
        </pc:spChg>
        <pc:spChg chg="add del mod">
          <ac:chgData name="Max Tetteroo" userId="6455a60a-a1c8-4245-898f-2e6df11fb656" providerId="ADAL" clId="{BF69C5F8-5319-48B3-8725-2E8A76836CC5}" dt="2025-01-30T11:22:31.819" v="18462" actId="478"/>
          <ac:spMkLst>
            <pc:docMk/>
            <pc:sldMk cId="3439024036" sldId="2145704503"/>
            <ac:spMk id="6" creationId="{32871966-F57F-4165-4D7E-C621DE5D1666}"/>
          </ac:spMkLst>
        </pc:spChg>
        <pc:spChg chg="add del mod">
          <ac:chgData name="Max Tetteroo" userId="6455a60a-a1c8-4245-898f-2e6df11fb656" providerId="ADAL" clId="{BF69C5F8-5319-48B3-8725-2E8A76836CC5}" dt="2025-01-30T11:26:04.570" v="18853" actId="21"/>
          <ac:spMkLst>
            <pc:docMk/>
            <pc:sldMk cId="3439024036" sldId="2145704503"/>
            <ac:spMk id="8" creationId="{C2199235-9505-1FD8-7E4E-14A796C1F120}"/>
          </ac:spMkLst>
        </pc:spChg>
        <pc:picChg chg="mod">
          <ac:chgData name="Max Tetteroo" userId="6455a60a-a1c8-4245-898f-2e6df11fb656" providerId="ADAL" clId="{BF69C5F8-5319-48B3-8725-2E8A76836CC5}" dt="2025-01-29T15:25:28.838" v="6297" actId="14100"/>
          <ac:picMkLst>
            <pc:docMk/>
            <pc:sldMk cId="3439024036" sldId="2145704503"/>
            <ac:picMk id="7" creationId="{79CAFF99-77B7-E576-D8B0-84D9A3FB82C4}"/>
          </ac:picMkLst>
        </pc:picChg>
        <pc:picChg chg="mod">
          <ac:chgData name="Max Tetteroo" userId="6455a60a-a1c8-4245-898f-2e6df11fb656" providerId="ADAL" clId="{BF69C5F8-5319-48B3-8725-2E8A76836CC5}" dt="2025-01-29T15:25:33.001" v="6305" actId="1038"/>
          <ac:picMkLst>
            <pc:docMk/>
            <pc:sldMk cId="3439024036" sldId="2145704503"/>
            <ac:picMk id="9" creationId="{2987F576-A25E-8C85-FAFB-9C682D8D82DE}"/>
          </ac:picMkLst>
        </pc:picChg>
        <pc:picChg chg="mod">
          <ac:chgData name="Max Tetteroo" userId="6455a60a-a1c8-4245-898f-2e6df11fb656" providerId="ADAL" clId="{BF69C5F8-5319-48B3-8725-2E8A76836CC5}" dt="2025-01-29T15:25:28.838" v="6297" actId="14100"/>
          <ac:picMkLst>
            <pc:docMk/>
            <pc:sldMk cId="3439024036" sldId="2145704503"/>
            <ac:picMk id="11" creationId="{C5370744-C78B-D130-325C-BFD4B5D28475}"/>
          </ac:picMkLst>
        </pc:picChg>
      </pc:sldChg>
      <pc:sldChg chg="addSp delSp modSp add mod delAnim modAnim modNotesTx">
        <pc:chgData name="Max Tetteroo" userId="6455a60a-a1c8-4245-898f-2e6df11fb656" providerId="ADAL" clId="{BF69C5F8-5319-48B3-8725-2E8A76836CC5}" dt="2025-01-30T11:44:22.815" v="20127" actId="1035"/>
        <pc:sldMkLst>
          <pc:docMk/>
          <pc:sldMk cId="1938273132" sldId="2145704504"/>
        </pc:sldMkLst>
        <pc:spChg chg="mod">
          <ac:chgData name="Max Tetteroo" userId="6455a60a-a1c8-4245-898f-2e6df11fb656" providerId="ADAL" clId="{BF69C5F8-5319-48B3-8725-2E8A76836CC5}" dt="2025-01-29T15:28:26.752" v="6331" actId="164"/>
          <ac:spMkLst>
            <pc:docMk/>
            <pc:sldMk cId="1938273132" sldId="2145704504"/>
            <ac:spMk id="3" creationId="{7CA591A2-AA36-0DFA-8CBF-7F3DB701FA61}"/>
          </ac:spMkLst>
        </pc:spChg>
        <pc:spChg chg="add mod">
          <ac:chgData name="Max Tetteroo" userId="6455a60a-a1c8-4245-898f-2e6df11fb656" providerId="ADAL" clId="{BF69C5F8-5319-48B3-8725-2E8A76836CC5}" dt="2025-01-29T15:33:08.456" v="6743" actId="164"/>
          <ac:spMkLst>
            <pc:docMk/>
            <pc:sldMk cId="1938273132" sldId="2145704504"/>
            <ac:spMk id="14" creationId="{BCA3D821-07A1-094D-F857-7D4ABFB48C10}"/>
          </ac:spMkLst>
        </pc:spChg>
        <pc:spChg chg="add mod">
          <ac:chgData name="Max Tetteroo" userId="6455a60a-a1c8-4245-898f-2e6df11fb656" providerId="ADAL" clId="{BF69C5F8-5319-48B3-8725-2E8A76836CC5}" dt="2025-01-30T11:26:12.326" v="18862" actId="1038"/>
          <ac:spMkLst>
            <pc:docMk/>
            <pc:sldMk cId="1938273132" sldId="2145704504"/>
            <ac:spMk id="16" creationId="{C2199235-9505-1FD8-7E4E-14A796C1F120}"/>
          </ac:spMkLst>
        </pc:spChg>
        <pc:spChg chg="add mod">
          <ac:chgData name="Max Tetteroo" userId="6455a60a-a1c8-4245-898f-2e6df11fb656" providerId="ADAL" clId="{BF69C5F8-5319-48B3-8725-2E8A76836CC5}" dt="2025-01-30T11:26:25.999" v="18871" actId="1037"/>
          <ac:spMkLst>
            <pc:docMk/>
            <pc:sldMk cId="1938273132" sldId="2145704504"/>
            <ac:spMk id="17" creationId="{AB4C51A6-A27B-6114-2C50-212B54852E90}"/>
          </ac:spMkLst>
        </pc:spChg>
        <pc:spChg chg="add del mod">
          <ac:chgData name="Max Tetteroo" userId="6455a60a-a1c8-4245-898f-2e6df11fb656" providerId="ADAL" clId="{BF69C5F8-5319-48B3-8725-2E8A76836CC5}" dt="2025-01-30T11:26:32.158" v="18875" actId="478"/>
          <ac:spMkLst>
            <pc:docMk/>
            <pc:sldMk cId="1938273132" sldId="2145704504"/>
            <ac:spMk id="18" creationId="{9FB73A8C-8621-C7F5-BEDD-7A5C22E7FBF5}"/>
          </ac:spMkLst>
        </pc:spChg>
        <pc:grpChg chg="add mod">
          <ac:chgData name="Max Tetteroo" userId="6455a60a-a1c8-4245-898f-2e6df11fb656" providerId="ADAL" clId="{BF69C5F8-5319-48B3-8725-2E8A76836CC5}" dt="2025-01-29T15:28:26.752" v="6331" actId="164"/>
          <ac:grpSpMkLst>
            <pc:docMk/>
            <pc:sldMk cId="1938273132" sldId="2145704504"/>
            <ac:grpSpMk id="8" creationId="{ABDC9A9C-2C69-1271-EF4B-089EFAE1F000}"/>
          </ac:grpSpMkLst>
        </pc:grpChg>
        <pc:grpChg chg="add mod">
          <ac:chgData name="Max Tetteroo" userId="6455a60a-a1c8-4245-898f-2e6df11fb656" providerId="ADAL" clId="{BF69C5F8-5319-48B3-8725-2E8A76836CC5}" dt="2025-01-30T11:26:37.174" v="18877" actId="1076"/>
          <ac:grpSpMkLst>
            <pc:docMk/>
            <pc:sldMk cId="1938273132" sldId="2145704504"/>
            <ac:grpSpMk id="10" creationId="{FE8210F9-65D6-C7D0-F6DB-1B540ABC426A}"/>
          </ac:grpSpMkLst>
        </pc:grpChg>
        <pc:grpChg chg="add mod">
          <ac:chgData name="Max Tetteroo" userId="6455a60a-a1c8-4245-898f-2e6df11fb656" providerId="ADAL" clId="{BF69C5F8-5319-48B3-8725-2E8A76836CC5}" dt="2025-01-30T11:44:22.815" v="20127" actId="1035"/>
          <ac:grpSpMkLst>
            <pc:docMk/>
            <pc:sldMk cId="1938273132" sldId="2145704504"/>
            <ac:grpSpMk id="15" creationId="{63436DFF-6E8B-509D-F71E-21FE6166536E}"/>
          </ac:grpSpMkLst>
        </pc:grpChg>
        <pc:picChg chg="add mod">
          <ac:chgData name="Max Tetteroo" userId="6455a60a-a1c8-4245-898f-2e6df11fb656" providerId="ADAL" clId="{BF69C5F8-5319-48B3-8725-2E8A76836CC5}" dt="2025-01-29T15:28:02.813" v="6327" actId="1076"/>
          <ac:picMkLst>
            <pc:docMk/>
            <pc:sldMk cId="1938273132" sldId="2145704504"/>
            <ac:picMk id="6" creationId="{8B2D1B34-61BF-1717-ECAF-49EDC3A01C95}"/>
          </ac:picMkLst>
        </pc:picChg>
        <pc:picChg chg="mod">
          <ac:chgData name="Max Tetteroo" userId="6455a60a-a1c8-4245-898f-2e6df11fb656" providerId="ADAL" clId="{BF69C5F8-5319-48B3-8725-2E8A76836CC5}" dt="2025-01-29T15:27:57.786" v="6326" actId="164"/>
          <ac:picMkLst>
            <pc:docMk/>
            <pc:sldMk cId="1938273132" sldId="2145704504"/>
            <ac:picMk id="7" creationId="{167B76E4-8EA1-F673-8F9E-8E14561640B3}"/>
          </ac:picMkLst>
        </pc:picChg>
        <pc:picChg chg="del mod">
          <ac:chgData name="Max Tetteroo" userId="6455a60a-a1c8-4245-898f-2e6df11fb656" providerId="ADAL" clId="{BF69C5F8-5319-48B3-8725-2E8A76836CC5}" dt="2025-01-29T15:27:03.011" v="6315" actId="478"/>
          <ac:picMkLst>
            <pc:docMk/>
            <pc:sldMk cId="1938273132" sldId="2145704504"/>
            <ac:picMk id="9" creationId="{9147835A-B828-5292-B726-9B763A25B912}"/>
          </ac:picMkLst>
        </pc:picChg>
        <pc:picChg chg="add del mod">
          <ac:chgData name="Max Tetteroo" userId="6455a60a-a1c8-4245-898f-2e6df11fb656" providerId="ADAL" clId="{BF69C5F8-5319-48B3-8725-2E8A76836CC5}" dt="2025-01-29T15:28:36.988" v="6336" actId="478"/>
          <ac:picMkLst>
            <pc:docMk/>
            <pc:sldMk cId="1938273132" sldId="2145704504"/>
            <ac:picMk id="11" creationId="{90B87A60-9DBB-A1AC-F05E-09B93DB09769}"/>
          </ac:picMkLst>
        </pc:picChg>
        <pc:picChg chg="add mod">
          <ac:chgData name="Max Tetteroo" userId="6455a60a-a1c8-4245-898f-2e6df11fb656" providerId="ADAL" clId="{BF69C5F8-5319-48B3-8725-2E8A76836CC5}" dt="2025-01-29T15:33:08.456" v="6743" actId="164"/>
          <ac:picMkLst>
            <pc:docMk/>
            <pc:sldMk cId="1938273132" sldId="2145704504"/>
            <ac:picMk id="13" creationId="{124CFFCE-E274-8097-A9F2-4E408EDDC34F}"/>
          </ac:picMkLst>
        </pc:picChg>
      </pc:sldChg>
      <pc:sldChg chg="addSp delSp modSp add mod modAnim modNotesTx">
        <pc:chgData name="Max Tetteroo" userId="6455a60a-a1c8-4245-898f-2e6df11fb656" providerId="ADAL" clId="{BF69C5F8-5319-48B3-8725-2E8A76836CC5}" dt="2025-01-30T10:27:51.344" v="14857"/>
        <pc:sldMkLst>
          <pc:docMk/>
          <pc:sldMk cId="1323515217" sldId="2145704505"/>
        </pc:sldMkLst>
        <pc:spChg chg="mod">
          <ac:chgData name="Max Tetteroo" userId="6455a60a-a1c8-4245-898f-2e6df11fb656" providerId="ADAL" clId="{BF69C5F8-5319-48B3-8725-2E8A76836CC5}" dt="2025-01-29T15:41:14.555" v="6814" actId="20577"/>
          <ac:spMkLst>
            <pc:docMk/>
            <pc:sldMk cId="1323515217" sldId="2145704505"/>
            <ac:spMk id="2" creationId="{4D65B192-2703-A5C0-38D7-03360D06F3DA}"/>
          </ac:spMkLst>
        </pc:spChg>
        <pc:spChg chg="mod">
          <ac:chgData name="Max Tetteroo" userId="6455a60a-a1c8-4245-898f-2e6df11fb656" providerId="ADAL" clId="{BF69C5F8-5319-48B3-8725-2E8A76836CC5}" dt="2025-01-30T10:20:38.212" v="14191"/>
          <ac:spMkLst>
            <pc:docMk/>
            <pc:sldMk cId="1323515217" sldId="2145704505"/>
            <ac:spMk id="4" creationId="{FED00506-896F-9D26-F1F9-26EA5CEA0E6A}"/>
          </ac:spMkLst>
        </pc:spChg>
        <pc:spChg chg="add del">
          <ac:chgData name="Max Tetteroo" userId="6455a60a-a1c8-4245-898f-2e6df11fb656" providerId="ADAL" clId="{BF69C5F8-5319-48B3-8725-2E8A76836CC5}" dt="2025-01-30T10:20:33.752" v="14189" actId="22"/>
          <ac:spMkLst>
            <pc:docMk/>
            <pc:sldMk cId="1323515217" sldId="2145704505"/>
            <ac:spMk id="5" creationId="{94B3201B-06A6-EB42-CAAE-6021F17B9228}"/>
          </ac:spMkLst>
        </pc:spChg>
      </pc:sldChg>
      <pc:sldChg chg="addSp delSp modSp add mod modAnim modNotesTx">
        <pc:chgData name="Max Tetteroo" userId="6455a60a-a1c8-4245-898f-2e6df11fb656" providerId="ADAL" clId="{BF69C5F8-5319-48B3-8725-2E8A76836CC5}" dt="2025-01-30T11:44:36.261" v="20128"/>
        <pc:sldMkLst>
          <pc:docMk/>
          <pc:sldMk cId="2153529813" sldId="2145704506"/>
        </pc:sldMkLst>
        <pc:spChg chg="mod">
          <ac:chgData name="Max Tetteroo" userId="6455a60a-a1c8-4245-898f-2e6df11fb656" providerId="ADAL" clId="{BF69C5F8-5319-48B3-8725-2E8A76836CC5}" dt="2025-01-29T15:41:36.614" v="6859" actId="20577"/>
          <ac:spMkLst>
            <pc:docMk/>
            <pc:sldMk cId="2153529813" sldId="2145704506"/>
            <ac:spMk id="2" creationId="{0691A1C1-62A7-D078-56D2-9CACC3A2A680}"/>
          </ac:spMkLst>
        </pc:spChg>
        <pc:spChg chg="add">
          <ac:chgData name="Max Tetteroo" userId="6455a60a-a1c8-4245-898f-2e6df11fb656" providerId="ADAL" clId="{BF69C5F8-5319-48B3-8725-2E8A76836CC5}" dt="2025-01-29T15:45:46.152" v="6873"/>
          <ac:spMkLst>
            <pc:docMk/>
            <pc:sldMk cId="2153529813" sldId="2145704506"/>
            <ac:spMk id="3" creationId="{442BDBE6-7FB0-BF22-ECAD-AFFB50317658}"/>
          </ac:spMkLst>
        </pc:spChg>
        <pc:spChg chg="mod">
          <ac:chgData name="Max Tetteroo" userId="6455a60a-a1c8-4245-898f-2e6df11fb656" providerId="ADAL" clId="{BF69C5F8-5319-48B3-8725-2E8A76836CC5}" dt="2025-01-30T09:01:01.254" v="12120" actId="20577"/>
          <ac:spMkLst>
            <pc:docMk/>
            <pc:sldMk cId="2153529813" sldId="2145704506"/>
            <ac:spMk id="4" creationId="{656E9F79-9CDA-FBE8-EACA-09619FB2C03D}"/>
          </ac:spMkLst>
        </pc:spChg>
        <pc:spChg chg="add del mod">
          <ac:chgData name="Max Tetteroo" userId="6455a60a-a1c8-4245-898f-2e6df11fb656" providerId="ADAL" clId="{BF69C5F8-5319-48B3-8725-2E8A76836CC5}" dt="2025-01-29T15:46:00.961" v="6884"/>
          <ac:spMkLst>
            <pc:docMk/>
            <pc:sldMk cId="2153529813" sldId="2145704506"/>
            <ac:spMk id="5" creationId="{A3C5B337-E042-1189-99F9-4021B76ECF27}"/>
          </ac:spMkLst>
        </pc:spChg>
        <pc:spChg chg="add del mod">
          <ac:chgData name="Max Tetteroo" userId="6455a60a-a1c8-4245-898f-2e6df11fb656" providerId="ADAL" clId="{BF69C5F8-5319-48B3-8725-2E8A76836CC5}" dt="2025-01-30T11:34:14.419" v="19369" actId="478"/>
          <ac:spMkLst>
            <pc:docMk/>
            <pc:sldMk cId="2153529813" sldId="2145704506"/>
            <ac:spMk id="6" creationId="{81C03E69-72F8-4597-692C-4F6793613872}"/>
          </ac:spMkLst>
        </pc:spChg>
      </pc:sldChg>
      <pc:sldChg chg="addSp modSp add del mod ord modShow">
        <pc:chgData name="Max Tetteroo" userId="6455a60a-a1c8-4245-898f-2e6df11fb656" providerId="ADAL" clId="{BF69C5F8-5319-48B3-8725-2E8A76836CC5}" dt="2025-01-30T11:33:57.108" v="19368" actId="47"/>
        <pc:sldMkLst>
          <pc:docMk/>
          <pc:sldMk cId="1810992349" sldId="2145704507"/>
        </pc:sldMkLst>
        <pc:spChg chg="add mod">
          <ac:chgData name="Max Tetteroo" userId="6455a60a-a1c8-4245-898f-2e6df11fb656" providerId="ADAL" clId="{BF69C5F8-5319-48B3-8725-2E8A76836CC5}" dt="2025-01-30T09:02:08.748" v="12124" actId="1076"/>
          <ac:spMkLst>
            <pc:docMk/>
            <pc:sldMk cId="1810992349" sldId="2145704507"/>
            <ac:spMk id="3" creationId="{DCB97F42-6FB0-8F2D-7298-EBD241DEF1C8}"/>
          </ac:spMkLst>
        </pc:spChg>
        <pc:spChg chg="mod">
          <ac:chgData name="Max Tetteroo" userId="6455a60a-a1c8-4245-898f-2e6df11fb656" providerId="ADAL" clId="{BF69C5F8-5319-48B3-8725-2E8A76836CC5}" dt="2025-01-30T07:19:39.207" v="7875" actId="6549"/>
          <ac:spMkLst>
            <pc:docMk/>
            <pc:sldMk cId="1810992349" sldId="2145704507"/>
            <ac:spMk id="4" creationId="{6FCF16CD-6995-B93A-143F-729467CC5AE4}"/>
          </ac:spMkLst>
        </pc:spChg>
      </pc:sldChg>
      <pc:sldChg chg="addSp delSp modSp add del mod">
        <pc:chgData name="Max Tetteroo" userId="6455a60a-a1c8-4245-898f-2e6df11fb656" providerId="ADAL" clId="{BF69C5F8-5319-48B3-8725-2E8A76836CC5}" dt="2025-01-30T11:27:32.521" v="18952" actId="47"/>
        <pc:sldMkLst>
          <pc:docMk/>
          <pc:sldMk cId="2594497029" sldId="2145704508"/>
        </pc:sldMkLst>
        <pc:spChg chg="add mod">
          <ac:chgData name="Max Tetteroo" userId="6455a60a-a1c8-4245-898f-2e6df11fb656" providerId="ADAL" clId="{BF69C5F8-5319-48B3-8725-2E8A76836CC5}" dt="2025-01-30T07:28:53.251" v="8018"/>
          <ac:spMkLst>
            <pc:docMk/>
            <pc:sldMk cId="2594497029" sldId="2145704508"/>
            <ac:spMk id="3" creationId="{09366B9E-DCC5-1A98-05DF-CFF61F384748}"/>
          </ac:spMkLst>
        </pc:spChg>
        <pc:spChg chg="del">
          <ac:chgData name="Max Tetteroo" userId="6455a60a-a1c8-4245-898f-2e6df11fb656" providerId="ADAL" clId="{BF69C5F8-5319-48B3-8725-2E8A76836CC5}" dt="2025-01-30T07:28:53.081" v="8017" actId="478"/>
          <ac:spMkLst>
            <pc:docMk/>
            <pc:sldMk cId="2594497029" sldId="2145704508"/>
            <ac:spMk id="7" creationId="{8D9462E9-3DE1-CEDF-09DC-2C15836DC53D}"/>
          </ac:spMkLst>
        </pc:spChg>
      </pc:sldChg>
      <pc:sldChg chg="addSp delSp modSp add mod ord delAnim modAnim modNotesTx">
        <pc:chgData name="Max Tetteroo" userId="6455a60a-a1c8-4245-898f-2e6df11fb656" providerId="ADAL" clId="{BF69C5F8-5319-48B3-8725-2E8A76836CC5}" dt="2025-01-30T07:48:50.671" v="8910" actId="20577"/>
        <pc:sldMkLst>
          <pc:docMk/>
          <pc:sldMk cId="3607873571" sldId="2145704509"/>
        </pc:sldMkLst>
        <pc:spChg chg="del mod">
          <ac:chgData name="Max Tetteroo" userId="6455a60a-a1c8-4245-898f-2e6df11fb656" providerId="ADAL" clId="{BF69C5F8-5319-48B3-8725-2E8A76836CC5}" dt="2025-01-30T07:33:38.601" v="8229" actId="478"/>
          <ac:spMkLst>
            <pc:docMk/>
            <pc:sldMk cId="3607873571" sldId="2145704509"/>
            <ac:spMk id="4" creationId="{C5749833-49F4-A9F4-EE31-081E26C31B8A}"/>
          </ac:spMkLst>
        </pc:spChg>
        <pc:spChg chg="del">
          <ac:chgData name="Max Tetteroo" userId="6455a60a-a1c8-4245-898f-2e6df11fb656" providerId="ADAL" clId="{BF69C5F8-5319-48B3-8725-2E8A76836CC5}" dt="2025-01-30T07:32:40.712" v="8207" actId="478"/>
          <ac:spMkLst>
            <pc:docMk/>
            <pc:sldMk cId="3607873571" sldId="2145704509"/>
            <ac:spMk id="5" creationId="{B7FCA8B1-69A4-95F7-EDB4-5A9AC7081B1B}"/>
          </ac:spMkLst>
        </pc:spChg>
        <pc:spChg chg="del">
          <ac:chgData name="Max Tetteroo" userId="6455a60a-a1c8-4245-898f-2e6df11fb656" providerId="ADAL" clId="{BF69C5F8-5319-48B3-8725-2E8A76836CC5}" dt="2025-01-30T07:33:30.670" v="8224" actId="478"/>
          <ac:spMkLst>
            <pc:docMk/>
            <pc:sldMk cId="3607873571" sldId="2145704509"/>
            <ac:spMk id="16" creationId="{ED363422-6C05-E0E1-B101-17998D066B00}"/>
          </ac:spMkLst>
        </pc:spChg>
        <pc:spChg chg="add del">
          <ac:chgData name="Max Tetteroo" userId="6455a60a-a1c8-4245-898f-2e6df11fb656" providerId="ADAL" clId="{BF69C5F8-5319-48B3-8725-2E8A76836CC5}" dt="2025-01-30T07:45:06.313" v="8623" actId="22"/>
          <ac:spMkLst>
            <pc:docMk/>
            <pc:sldMk cId="3607873571" sldId="2145704509"/>
            <ac:spMk id="30" creationId="{AB2435B2-C908-0987-5296-3029ABD19B07}"/>
          </ac:spMkLst>
        </pc:spChg>
        <pc:spChg chg="add del">
          <ac:chgData name="Max Tetteroo" userId="6455a60a-a1c8-4245-898f-2e6df11fb656" providerId="ADAL" clId="{BF69C5F8-5319-48B3-8725-2E8A76836CC5}" dt="2025-01-30T07:45:07.670" v="8625" actId="22"/>
          <ac:spMkLst>
            <pc:docMk/>
            <pc:sldMk cId="3607873571" sldId="2145704509"/>
            <ac:spMk id="32" creationId="{C5E2193E-C83E-D052-F5E4-6D3C00FDE896}"/>
          </ac:spMkLst>
        </pc:spChg>
        <pc:spChg chg="del">
          <ac:chgData name="Max Tetteroo" userId="6455a60a-a1c8-4245-898f-2e6df11fb656" providerId="ADAL" clId="{BF69C5F8-5319-48B3-8725-2E8A76836CC5}" dt="2025-01-30T07:32:40.712" v="8207" actId="478"/>
          <ac:spMkLst>
            <pc:docMk/>
            <pc:sldMk cId="3607873571" sldId="2145704509"/>
            <ac:spMk id="37" creationId="{DA4C77E6-423D-69C6-CF3E-215EE0C1A078}"/>
          </ac:spMkLst>
        </pc:spChg>
        <pc:grpChg chg="add del mod">
          <ac:chgData name="Max Tetteroo" userId="6455a60a-a1c8-4245-898f-2e6df11fb656" providerId="ADAL" clId="{BF69C5F8-5319-48B3-8725-2E8A76836CC5}" dt="2025-01-30T07:45:49.389" v="8641" actId="478"/>
          <ac:grpSpMkLst>
            <pc:docMk/>
            <pc:sldMk cId="3607873571" sldId="2145704509"/>
            <ac:grpSpMk id="14" creationId="{0D9C0D38-B2B6-1081-197F-B2D8A2FF3283}"/>
          </ac:grpSpMkLst>
        </pc:grpChg>
        <pc:grpChg chg="add del mod">
          <ac:chgData name="Max Tetteroo" userId="6455a60a-a1c8-4245-898f-2e6df11fb656" providerId="ADAL" clId="{BF69C5F8-5319-48B3-8725-2E8A76836CC5}" dt="2025-01-30T07:45:49.389" v="8641" actId="478"/>
          <ac:grpSpMkLst>
            <pc:docMk/>
            <pc:sldMk cId="3607873571" sldId="2145704509"/>
            <ac:grpSpMk id="28" creationId="{F3506CA6-D22B-0AAC-BDE3-BF91C42B8B58}"/>
          </ac:grpSpMkLst>
        </pc:grpChg>
        <pc:picChg chg="add del mod">
          <ac:chgData name="Max Tetteroo" userId="6455a60a-a1c8-4245-898f-2e6df11fb656" providerId="ADAL" clId="{BF69C5F8-5319-48B3-8725-2E8A76836CC5}" dt="2025-01-30T07:45:49.389" v="8641" actId="478"/>
          <ac:picMkLst>
            <pc:docMk/>
            <pc:sldMk cId="3607873571" sldId="2145704509"/>
            <ac:picMk id="3" creationId="{586BCD71-ABD6-C9CF-1927-919E4F8BA907}"/>
          </ac:picMkLst>
        </pc:picChg>
        <pc:picChg chg="add mod">
          <ac:chgData name="Max Tetteroo" userId="6455a60a-a1c8-4245-898f-2e6df11fb656" providerId="ADAL" clId="{BF69C5F8-5319-48B3-8725-2E8A76836CC5}" dt="2025-01-30T07:34:41.858" v="8237" actId="164"/>
          <ac:picMkLst>
            <pc:docMk/>
            <pc:sldMk cId="3607873571" sldId="2145704509"/>
            <ac:picMk id="7" creationId="{1490249B-7BC7-9A7D-78D2-D9EAA1776E7B}"/>
          </ac:picMkLst>
        </pc:picChg>
        <pc:picChg chg="add mod">
          <ac:chgData name="Max Tetteroo" userId="6455a60a-a1c8-4245-898f-2e6df11fb656" providerId="ADAL" clId="{BF69C5F8-5319-48B3-8725-2E8A76836CC5}" dt="2025-01-30T07:34:41.858" v="8237" actId="164"/>
          <ac:picMkLst>
            <pc:docMk/>
            <pc:sldMk cId="3607873571" sldId="2145704509"/>
            <ac:picMk id="9" creationId="{88ED6CC9-2B5B-72EA-45C0-FD6B2E7F0734}"/>
          </ac:picMkLst>
        </pc:picChg>
        <pc:picChg chg="add del">
          <ac:chgData name="Max Tetteroo" userId="6455a60a-a1c8-4245-898f-2e6df11fb656" providerId="ADAL" clId="{BF69C5F8-5319-48B3-8725-2E8A76836CC5}" dt="2025-01-30T07:32:46.866" v="8211" actId="478"/>
          <ac:picMkLst>
            <pc:docMk/>
            <pc:sldMk cId="3607873571" sldId="2145704509"/>
            <ac:picMk id="11" creationId="{98CB964B-D85E-AE86-31B2-AE7AF430C1BF}"/>
          </ac:picMkLst>
        </pc:picChg>
        <pc:picChg chg="add mod">
          <ac:chgData name="Max Tetteroo" userId="6455a60a-a1c8-4245-898f-2e6df11fb656" providerId="ADAL" clId="{BF69C5F8-5319-48B3-8725-2E8A76836CC5}" dt="2025-01-30T07:40:50.177" v="8617" actId="14100"/>
          <ac:picMkLst>
            <pc:docMk/>
            <pc:sldMk cId="3607873571" sldId="2145704509"/>
            <ac:picMk id="13" creationId="{308E0CDD-D959-90B6-ED98-51FBB875381F}"/>
          </ac:picMkLst>
        </pc:picChg>
        <pc:picChg chg="add del mod">
          <ac:chgData name="Max Tetteroo" userId="6455a60a-a1c8-4245-898f-2e6df11fb656" providerId="ADAL" clId="{BF69C5F8-5319-48B3-8725-2E8A76836CC5}" dt="2025-01-30T07:45:49.389" v="8641" actId="478"/>
          <ac:picMkLst>
            <pc:docMk/>
            <pc:sldMk cId="3607873571" sldId="2145704509"/>
            <ac:picMk id="17" creationId="{87FED703-D63D-BB35-D143-FFC7BCDD560B}"/>
          </ac:picMkLst>
        </pc:picChg>
        <pc:picChg chg="add del mod">
          <ac:chgData name="Max Tetteroo" userId="6455a60a-a1c8-4245-898f-2e6df11fb656" providerId="ADAL" clId="{BF69C5F8-5319-48B3-8725-2E8A76836CC5}" dt="2025-01-30T07:36:45.104" v="8275" actId="1076"/>
          <ac:picMkLst>
            <pc:docMk/>
            <pc:sldMk cId="3607873571" sldId="2145704509"/>
            <ac:picMk id="18" creationId="{00C5D57C-8EDF-ABE4-C06A-8C404EC10CC8}"/>
          </ac:picMkLst>
        </pc:picChg>
        <pc:picChg chg="add mod">
          <ac:chgData name="Max Tetteroo" userId="6455a60a-a1c8-4245-898f-2e6df11fb656" providerId="ADAL" clId="{BF69C5F8-5319-48B3-8725-2E8A76836CC5}" dt="2025-01-30T07:36:39.590" v="8271" actId="164"/>
          <ac:picMkLst>
            <pc:docMk/>
            <pc:sldMk cId="3607873571" sldId="2145704509"/>
            <ac:picMk id="22" creationId="{EEA7F9C6-C493-33ED-9789-C8A630574EC6}"/>
          </ac:picMkLst>
        </pc:picChg>
        <pc:picChg chg="add mod">
          <ac:chgData name="Max Tetteroo" userId="6455a60a-a1c8-4245-898f-2e6df11fb656" providerId="ADAL" clId="{BF69C5F8-5319-48B3-8725-2E8A76836CC5}" dt="2025-01-30T07:36:39.590" v="8271" actId="164"/>
          <ac:picMkLst>
            <pc:docMk/>
            <pc:sldMk cId="3607873571" sldId="2145704509"/>
            <ac:picMk id="24" creationId="{3885E041-7FF9-CB92-EC48-53DB1BE4D45C}"/>
          </ac:picMkLst>
        </pc:picChg>
        <pc:picChg chg="add del">
          <ac:chgData name="Max Tetteroo" userId="6455a60a-a1c8-4245-898f-2e6df11fb656" providerId="ADAL" clId="{BF69C5F8-5319-48B3-8725-2E8A76836CC5}" dt="2025-01-30T07:36:37.398" v="8270" actId="22"/>
          <ac:picMkLst>
            <pc:docMk/>
            <pc:sldMk cId="3607873571" sldId="2145704509"/>
            <ac:picMk id="26" creationId="{56EBA703-1F05-FB38-3E4C-3BF86695DB58}"/>
          </ac:picMkLst>
        </pc:picChg>
        <pc:picChg chg="del">
          <ac:chgData name="Max Tetteroo" userId="6455a60a-a1c8-4245-898f-2e6df11fb656" providerId="ADAL" clId="{BF69C5F8-5319-48B3-8725-2E8A76836CC5}" dt="2025-01-30T07:32:40.712" v="8207" actId="478"/>
          <ac:picMkLst>
            <pc:docMk/>
            <pc:sldMk cId="3607873571" sldId="2145704509"/>
            <ac:picMk id="27" creationId="{06C4628A-53BF-EF1F-9228-0EAED420A0F3}"/>
          </ac:picMkLst>
        </pc:picChg>
        <pc:picChg chg="del">
          <ac:chgData name="Max Tetteroo" userId="6455a60a-a1c8-4245-898f-2e6df11fb656" providerId="ADAL" clId="{BF69C5F8-5319-48B3-8725-2E8A76836CC5}" dt="2025-01-30T07:32:40.712" v="8207" actId="478"/>
          <ac:picMkLst>
            <pc:docMk/>
            <pc:sldMk cId="3607873571" sldId="2145704509"/>
            <ac:picMk id="34" creationId="{EBF8E4B0-8F1F-79DA-746D-52D6ED7D94C8}"/>
          </ac:picMkLst>
        </pc:picChg>
        <pc:picChg chg="del">
          <ac:chgData name="Max Tetteroo" userId="6455a60a-a1c8-4245-898f-2e6df11fb656" providerId="ADAL" clId="{BF69C5F8-5319-48B3-8725-2E8A76836CC5}" dt="2025-01-30T07:32:40.712" v="8207" actId="478"/>
          <ac:picMkLst>
            <pc:docMk/>
            <pc:sldMk cId="3607873571" sldId="2145704509"/>
            <ac:picMk id="35" creationId="{9CDBEAD2-3918-62D8-196F-E86D6B6E4178}"/>
          </ac:picMkLst>
        </pc:picChg>
        <pc:picChg chg="del">
          <ac:chgData name="Max Tetteroo" userId="6455a60a-a1c8-4245-898f-2e6df11fb656" providerId="ADAL" clId="{BF69C5F8-5319-48B3-8725-2E8A76836CC5}" dt="2025-01-30T07:32:40.712" v="8207" actId="478"/>
          <ac:picMkLst>
            <pc:docMk/>
            <pc:sldMk cId="3607873571" sldId="2145704509"/>
            <ac:picMk id="36" creationId="{599FB991-89CA-E06D-D627-62E25FD515F5}"/>
          </ac:picMkLst>
        </pc:picChg>
        <pc:picChg chg="add mod">
          <ac:chgData name="Max Tetteroo" userId="6455a60a-a1c8-4245-898f-2e6df11fb656" providerId="ADAL" clId="{BF69C5F8-5319-48B3-8725-2E8A76836CC5}" dt="2025-01-30T07:45:56.064" v="8645" actId="1076"/>
          <ac:picMkLst>
            <pc:docMk/>
            <pc:sldMk cId="3607873571" sldId="2145704509"/>
            <ac:picMk id="38" creationId="{82FFE310-B5FC-AC06-5D0E-7471B03D4141}"/>
          </ac:picMkLst>
        </pc:picChg>
        <pc:picChg chg="add del">
          <ac:chgData name="Max Tetteroo" userId="6455a60a-a1c8-4245-898f-2e6df11fb656" providerId="ADAL" clId="{BF69C5F8-5319-48B3-8725-2E8A76836CC5}" dt="2025-01-30T07:32:46.427" v="8210" actId="478"/>
          <ac:picMkLst>
            <pc:docMk/>
            <pc:sldMk cId="3607873571" sldId="2145704509"/>
            <ac:picMk id="4100" creationId="{9915ABFD-65F0-AC99-8281-84E854570B9D}"/>
          </ac:picMkLst>
        </pc:picChg>
        <pc:picChg chg="del">
          <ac:chgData name="Max Tetteroo" userId="6455a60a-a1c8-4245-898f-2e6df11fb656" providerId="ADAL" clId="{BF69C5F8-5319-48B3-8725-2E8A76836CC5}" dt="2025-01-30T07:32:40.712" v="8207" actId="478"/>
          <ac:picMkLst>
            <pc:docMk/>
            <pc:sldMk cId="3607873571" sldId="2145704509"/>
            <ac:picMk id="4102" creationId="{7F53B8E2-2076-4D0E-C192-B4514BBD988A}"/>
          </ac:picMkLst>
        </pc:picChg>
        <pc:picChg chg="del">
          <ac:chgData name="Max Tetteroo" userId="6455a60a-a1c8-4245-898f-2e6df11fb656" providerId="ADAL" clId="{BF69C5F8-5319-48B3-8725-2E8A76836CC5}" dt="2025-01-30T07:32:40.712" v="8207" actId="478"/>
          <ac:picMkLst>
            <pc:docMk/>
            <pc:sldMk cId="3607873571" sldId="2145704509"/>
            <ac:picMk id="4104" creationId="{11093EB3-5CD7-71E5-8D41-E96FE02FD1A1}"/>
          </ac:picMkLst>
        </pc:picChg>
        <pc:cxnChg chg="add del mod">
          <ac:chgData name="Max Tetteroo" userId="6455a60a-a1c8-4245-898f-2e6df11fb656" providerId="ADAL" clId="{BF69C5F8-5319-48B3-8725-2E8A76836CC5}" dt="2025-01-30T07:32:47.467" v="8212" actId="478"/>
          <ac:cxnSpMkLst>
            <pc:docMk/>
            <pc:sldMk cId="3607873571" sldId="2145704509"/>
            <ac:cxnSpMk id="20" creationId="{470BBC30-CC67-BAEF-BB8B-7DAD97BDE0C2}"/>
          </ac:cxnSpMkLst>
        </pc:cxnChg>
        <pc:cxnChg chg="add del">
          <ac:chgData name="Max Tetteroo" userId="6455a60a-a1c8-4245-898f-2e6df11fb656" providerId="ADAL" clId="{BF69C5F8-5319-48B3-8725-2E8A76836CC5}" dt="2025-01-30T07:32:46.427" v="8210" actId="478"/>
          <ac:cxnSpMkLst>
            <pc:docMk/>
            <pc:sldMk cId="3607873571" sldId="2145704509"/>
            <ac:cxnSpMk id="21" creationId="{DBD3440C-11FA-DC0F-98F5-33CCA079D354}"/>
          </ac:cxnSpMkLst>
        </pc:cxnChg>
      </pc:sldChg>
      <pc:sldChg chg="delSp modSp add mod modNotesTx">
        <pc:chgData name="Max Tetteroo" userId="6455a60a-a1c8-4245-898f-2e6df11fb656" providerId="ADAL" clId="{BF69C5F8-5319-48B3-8725-2E8A76836CC5}" dt="2025-01-30T12:02:48.152" v="20178" actId="20577"/>
        <pc:sldMkLst>
          <pc:docMk/>
          <pc:sldMk cId="697873197" sldId="2145704510"/>
        </pc:sldMkLst>
        <pc:grpChg chg="mod">
          <ac:chgData name="Max Tetteroo" userId="6455a60a-a1c8-4245-898f-2e6df11fb656" providerId="ADAL" clId="{BF69C5F8-5319-48B3-8725-2E8A76836CC5}" dt="2025-01-30T09:59:29.371" v="12799" actId="1076"/>
          <ac:grpSpMkLst>
            <pc:docMk/>
            <pc:sldMk cId="697873197" sldId="2145704510"/>
            <ac:grpSpMk id="28" creationId="{8C14E2C1-0F87-F7F7-1808-7DAE393BF027}"/>
          </ac:grpSpMkLst>
        </pc:grpChg>
        <pc:picChg chg="mod">
          <ac:chgData name="Max Tetteroo" userId="6455a60a-a1c8-4245-898f-2e6df11fb656" providerId="ADAL" clId="{BF69C5F8-5319-48B3-8725-2E8A76836CC5}" dt="2025-01-30T09:59:26.221" v="12798" actId="1076"/>
          <ac:picMkLst>
            <pc:docMk/>
            <pc:sldMk cId="697873197" sldId="2145704510"/>
            <ac:picMk id="17" creationId="{669830D6-F1EB-AD70-EE25-1660CFE5F2B2}"/>
          </ac:picMkLst>
        </pc:picChg>
        <pc:picChg chg="del">
          <ac:chgData name="Max Tetteroo" userId="6455a60a-a1c8-4245-898f-2e6df11fb656" providerId="ADAL" clId="{BF69C5F8-5319-48B3-8725-2E8A76836CC5}" dt="2025-01-30T07:45:36.762" v="8635" actId="478"/>
          <ac:picMkLst>
            <pc:docMk/>
            <pc:sldMk cId="697873197" sldId="2145704510"/>
            <ac:picMk id="38" creationId="{16A8458E-55B8-2054-F3CE-D08FC5E99BD0}"/>
          </ac:picMkLst>
        </pc:picChg>
      </pc:sldChg>
      <pc:sldChg chg="add del">
        <pc:chgData name="Max Tetteroo" userId="6455a60a-a1c8-4245-898f-2e6df11fb656" providerId="ADAL" clId="{BF69C5F8-5319-48B3-8725-2E8A76836CC5}" dt="2025-01-30T07:31:36.933" v="8163"/>
        <pc:sldMkLst>
          <pc:docMk/>
          <pc:sldMk cId="3461754016" sldId="2145704510"/>
        </pc:sldMkLst>
      </pc:sldChg>
      <pc:sldChg chg="addSp delSp modSp add mod ord modAnim modNotesTx">
        <pc:chgData name="Max Tetteroo" userId="6455a60a-a1c8-4245-898f-2e6df11fb656" providerId="ADAL" clId="{BF69C5F8-5319-48B3-8725-2E8A76836CC5}" dt="2025-01-30T11:32:16.097" v="19305" actId="6549"/>
        <pc:sldMkLst>
          <pc:docMk/>
          <pc:sldMk cId="4037251640" sldId="2145704511"/>
        </pc:sldMkLst>
        <pc:spChg chg="del mod">
          <ac:chgData name="Max Tetteroo" userId="6455a60a-a1c8-4245-898f-2e6df11fb656" providerId="ADAL" clId="{BF69C5F8-5319-48B3-8725-2E8A76836CC5}" dt="2025-01-30T11:31:49.396" v="19299" actId="478"/>
          <ac:spMkLst>
            <pc:docMk/>
            <pc:sldMk cId="4037251640" sldId="2145704511"/>
            <ac:spMk id="3" creationId="{AC9ED601-83D1-C81F-A2AE-9C6016817355}"/>
          </ac:spMkLst>
        </pc:spChg>
        <pc:spChg chg="add mod">
          <ac:chgData name="Max Tetteroo" userId="6455a60a-a1c8-4245-898f-2e6df11fb656" providerId="ADAL" clId="{BF69C5F8-5319-48B3-8725-2E8A76836CC5}" dt="2025-01-30T11:31:56.684" v="19301" actId="1076"/>
          <ac:spMkLst>
            <pc:docMk/>
            <pc:sldMk cId="4037251640" sldId="2145704511"/>
            <ac:spMk id="14" creationId="{504F51B0-BCCB-5D0A-05EB-22A13083B1E4}"/>
          </ac:spMkLst>
        </pc:spChg>
        <pc:grpChg chg="add del mod">
          <ac:chgData name="Max Tetteroo" userId="6455a60a-a1c8-4245-898f-2e6df11fb656" providerId="ADAL" clId="{BF69C5F8-5319-48B3-8725-2E8A76836CC5}" dt="2025-01-30T08:24:48.206" v="10937" actId="478"/>
          <ac:grpSpMkLst>
            <pc:docMk/>
            <pc:sldMk cId="4037251640" sldId="2145704511"/>
            <ac:grpSpMk id="8" creationId="{7416A3F2-1ECA-3CB1-113B-5611B4C8EEFF}"/>
          </ac:grpSpMkLst>
        </pc:grpChg>
        <pc:picChg chg="add mod">
          <ac:chgData name="Max Tetteroo" userId="6455a60a-a1c8-4245-898f-2e6df11fb656" providerId="ADAL" clId="{BF69C5F8-5319-48B3-8725-2E8A76836CC5}" dt="2025-01-30T08:21:04.123" v="10547" actId="14100"/>
          <ac:picMkLst>
            <pc:docMk/>
            <pc:sldMk cId="4037251640" sldId="2145704511"/>
            <ac:picMk id="5" creationId="{3037FAE5-70B9-17E3-3C8B-A3AB9E2395B9}"/>
          </ac:picMkLst>
        </pc:picChg>
        <pc:picChg chg="mod">
          <ac:chgData name="Max Tetteroo" userId="6455a60a-a1c8-4245-898f-2e6df11fb656" providerId="ADAL" clId="{BF69C5F8-5319-48B3-8725-2E8A76836CC5}" dt="2025-01-30T09:13:03.639" v="12271" actId="1037"/>
          <ac:picMkLst>
            <pc:docMk/>
            <pc:sldMk cId="4037251640" sldId="2145704511"/>
            <ac:picMk id="6" creationId="{80E141CD-B2C4-04E3-826F-DE6E65A3D094}"/>
          </ac:picMkLst>
        </pc:picChg>
        <pc:picChg chg="add mod modCrop">
          <ac:chgData name="Max Tetteroo" userId="6455a60a-a1c8-4245-898f-2e6df11fb656" providerId="ADAL" clId="{BF69C5F8-5319-48B3-8725-2E8A76836CC5}" dt="2025-01-30T08:22:53.727" v="10931" actId="1076"/>
          <ac:picMkLst>
            <pc:docMk/>
            <pc:sldMk cId="4037251640" sldId="2145704511"/>
            <ac:picMk id="7" creationId="{11C51DB7-3145-8449-99D0-CD073F2C196F}"/>
          </ac:picMkLst>
        </pc:picChg>
        <pc:picChg chg="add mod">
          <ac:chgData name="Max Tetteroo" userId="6455a60a-a1c8-4245-898f-2e6df11fb656" providerId="ADAL" clId="{BF69C5F8-5319-48B3-8725-2E8A76836CC5}" dt="2025-01-30T09:13:03.639" v="12271" actId="1037"/>
          <ac:picMkLst>
            <pc:docMk/>
            <pc:sldMk cId="4037251640" sldId="2145704511"/>
            <ac:picMk id="10" creationId="{33B72E6E-C83F-CD5D-1333-E6FCB34DE6BC}"/>
          </ac:picMkLst>
        </pc:picChg>
        <pc:picChg chg="add mod">
          <ac:chgData name="Max Tetteroo" userId="6455a60a-a1c8-4245-898f-2e6df11fb656" providerId="ADAL" clId="{BF69C5F8-5319-48B3-8725-2E8A76836CC5}" dt="2025-01-30T09:13:03.639" v="12271" actId="1037"/>
          <ac:picMkLst>
            <pc:docMk/>
            <pc:sldMk cId="4037251640" sldId="2145704511"/>
            <ac:picMk id="12" creationId="{A110DBFD-FCE1-72E2-2CEC-46861111ECDD}"/>
          </ac:picMkLst>
        </pc:picChg>
      </pc:sldChg>
      <pc:sldChg chg="addSp delSp modSp add mod ord modAnim modNotesTx">
        <pc:chgData name="Max Tetteroo" userId="6455a60a-a1c8-4245-898f-2e6df11fb656" providerId="ADAL" clId="{BF69C5F8-5319-48B3-8725-2E8A76836CC5}" dt="2025-01-30T11:45:40.081" v="20133" actId="11529"/>
        <pc:sldMkLst>
          <pc:docMk/>
          <pc:sldMk cId="2477922228" sldId="2145704512"/>
        </pc:sldMkLst>
        <pc:spChg chg="del mod">
          <ac:chgData name="Max Tetteroo" userId="6455a60a-a1c8-4245-898f-2e6df11fb656" providerId="ADAL" clId="{BF69C5F8-5319-48B3-8725-2E8A76836CC5}" dt="2025-01-30T11:29:14.940" v="19059" actId="478"/>
          <ac:spMkLst>
            <pc:docMk/>
            <pc:sldMk cId="2477922228" sldId="2145704512"/>
            <ac:spMk id="3" creationId="{7E856900-FB51-84B7-B06E-DFD55283B78C}"/>
          </ac:spMkLst>
        </pc:spChg>
        <pc:spChg chg="add del mod">
          <ac:chgData name="Max Tetteroo" userId="6455a60a-a1c8-4245-898f-2e6df11fb656" providerId="ADAL" clId="{BF69C5F8-5319-48B3-8725-2E8A76836CC5}" dt="2025-01-30T11:29:16.262" v="19061" actId="478"/>
          <ac:spMkLst>
            <pc:docMk/>
            <pc:sldMk cId="2477922228" sldId="2145704512"/>
            <ac:spMk id="9" creationId="{AF5A2990-ED3E-62ED-85AD-DFD52C3D1F9F}"/>
          </ac:spMkLst>
        </pc:spChg>
        <pc:spChg chg="add del mod">
          <ac:chgData name="Max Tetteroo" userId="6455a60a-a1c8-4245-898f-2e6df11fb656" providerId="ADAL" clId="{BF69C5F8-5319-48B3-8725-2E8A76836CC5}" dt="2025-01-30T11:29:17.506" v="19063" actId="478"/>
          <ac:spMkLst>
            <pc:docMk/>
            <pc:sldMk cId="2477922228" sldId="2145704512"/>
            <ac:spMk id="11" creationId="{6E0E72B6-A29F-265A-E3FE-20CF08B102AD}"/>
          </ac:spMkLst>
        </pc:spChg>
        <pc:spChg chg="mod">
          <ac:chgData name="Max Tetteroo" userId="6455a60a-a1c8-4245-898f-2e6df11fb656" providerId="ADAL" clId="{BF69C5F8-5319-48B3-8725-2E8A76836CC5}" dt="2025-01-30T11:27:50.496" v="18958"/>
          <ac:spMkLst>
            <pc:docMk/>
            <pc:sldMk cId="2477922228" sldId="2145704512"/>
            <ac:spMk id="15" creationId="{A6C1618D-407B-7049-2334-B7FB0D699BF9}"/>
          </ac:spMkLst>
        </pc:spChg>
        <pc:spChg chg="add mod">
          <ac:chgData name="Max Tetteroo" userId="6455a60a-a1c8-4245-898f-2e6df11fb656" providerId="ADAL" clId="{BF69C5F8-5319-48B3-8725-2E8A76836CC5}" dt="2025-01-30T11:29:52.676" v="19067" actId="14100"/>
          <ac:spMkLst>
            <pc:docMk/>
            <pc:sldMk cId="2477922228" sldId="2145704512"/>
            <ac:spMk id="16" creationId="{EF6B0AF3-DD9A-F8E2-029B-F3ADD3B5D584}"/>
          </ac:spMkLst>
        </pc:spChg>
        <pc:grpChg chg="del">
          <ac:chgData name="Max Tetteroo" userId="6455a60a-a1c8-4245-898f-2e6df11fb656" providerId="ADAL" clId="{BF69C5F8-5319-48B3-8725-2E8A76836CC5}" dt="2025-01-30T11:27:46.825" v="18957" actId="478"/>
          <ac:grpSpMkLst>
            <pc:docMk/>
            <pc:sldMk cId="2477922228" sldId="2145704512"/>
            <ac:grpSpMk id="8" creationId="{77CC4255-BED3-F917-0F48-3EB2405A69FC}"/>
          </ac:grpSpMkLst>
        </pc:grpChg>
        <pc:grpChg chg="add mod">
          <ac:chgData name="Max Tetteroo" userId="6455a60a-a1c8-4245-898f-2e6df11fb656" providerId="ADAL" clId="{BF69C5F8-5319-48B3-8725-2E8A76836CC5}" dt="2025-01-30T11:29:22.822" v="19064" actId="1076"/>
          <ac:grpSpMkLst>
            <pc:docMk/>
            <pc:sldMk cId="2477922228" sldId="2145704512"/>
            <ac:grpSpMk id="13" creationId="{3BE5EFF1-C5DE-045E-23E6-63B282EE788A}"/>
          </ac:grpSpMkLst>
        </pc:grpChg>
        <pc:picChg chg="mod">
          <ac:chgData name="Max Tetteroo" userId="6455a60a-a1c8-4245-898f-2e6df11fb656" providerId="ADAL" clId="{BF69C5F8-5319-48B3-8725-2E8A76836CC5}" dt="2025-01-30T11:29:22.822" v="19064" actId="1076"/>
          <ac:picMkLst>
            <pc:docMk/>
            <pc:sldMk cId="2477922228" sldId="2145704512"/>
            <ac:picMk id="6" creationId="{43E7E72E-2DBC-9F4E-437B-5B1B6ADD0949}"/>
          </ac:picMkLst>
        </pc:picChg>
        <pc:picChg chg="del">
          <ac:chgData name="Max Tetteroo" userId="6455a60a-a1c8-4245-898f-2e6df11fb656" providerId="ADAL" clId="{BF69C5F8-5319-48B3-8725-2E8A76836CC5}" dt="2025-01-30T08:28:40.694" v="11215" actId="478"/>
          <ac:picMkLst>
            <pc:docMk/>
            <pc:sldMk cId="2477922228" sldId="2145704512"/>
            <ac:picMk id="10" creationId="{2657E682-906F-F253-F2D6-CB5E6BA06E34}"/>
          </ac:picMkLst>
        </pc:picChg>
        <pc:picChg chg="del">
          <ac:chgData name="Max Tetteroo" userId="6455a60a-a1c8-4245-898f-2e6df11fb656" providerId="ADAL" clId="{BF69C5F8-5319-48B3-8725-2E8A76836CC5}" dt="2025-01-30T08:28:39.258" v="11214" actId="478"/>
          <ac:picMkLst>
            <pc:docMk/>
            <pc:sldMk cId="2477922228" sldId="2145704512"/>
            <ac:picMk id="12" creationId="{0D62D36C-8A14-F075-F468-289B1E56463F}"/>
          </ac:picMkLst>
        </pc:picChg>
        <pc:picChg chg="mod">
          <ac:chgData name="Max Tetteroo" userId="6455a60a-a1c8-4245-898f-2e6df11fb656" providerId="ADAL" clId="{BF69C5F8-5319-48B3-8725-2E8A76836CC5}" dt="2025-01-30T11:27:50.496" v="18958"/>
          <ac:picMkLst>
            <pc:docMk/>
            <pc:sldMk cId="2477922228" sldId="2145704512"/>
            <ac:picMk id="14" creationId="{599789CE-3AAB-7D8F-1A17-A092B733AB05}"/>
          </ac:picMkLst>
        </pc:picChg>
        <pc:cxnChg chg="add">
          <ac:chgData name="Max Tetteroo" userId="6455a60a-a1c8-4245-898f-2e6df11fb656" providerId="ADAL" clId="{BF69C5F8-5319-48B3-8725-2E8A76836CC5}" dt="2025-01-30T11:45:40.081" v="20133" actId="11529"/>
          <ac:cxnSpMkLst>
            <pc:docMk/>
            <pc:sldMk cId="2477922228" sldId="2145704512"/>
            <ac:cxnSpMk id="18" creationId="{43897DAF-E387-26F6-E8FB-8E3E907E3D96}"/>
          </ac:cxnSpMkLst>
        </pc:cxnChg>
      </pc:sldChg>
      <pc:sldChg chg="addSp delSp modSp add mod delAnim modAnim modNotesTx">
        <pc:chgData name="Max Tetteroo" userId="6455a60a-a1c8-4245-898f-2e6df11fb656" providerId="ADAL" clId="{BF69C5F8-5319-48B3-8725-2E8A76836CC5}" dt="2025-01-30T10:55:42.428" v="16278" actId="1035"/>
        <pc:sldMkLst>
          <pc:docMk/>
          <pc:sldMk cId="2178156925" sldId="2145704513"/>
        </pc:sldMkLst>
        <pc:spChg chg="add del mod">
          <ac:chgData name="Max Tetteroo" userId="6455a60a-a1c8-4245-898f-2e6df11fb656" providerId="ADAL" clId="{BF69C5F8-5319-48B3-8725-2E8A76836CC5}" dt="2025-01-30T10:55:24.363" v="16273" actId="478"/>
          <ac:spMkLst>
            <pc:docMk/>
            <pc:sldMk cId="2178156925" sldId="2145704513"/>
            <ac:spMk id="3" creationId="{695C579B-3B2C-D216-6114-8BB6F4D6863F}"/>
          </ac:spMkLst>
        </pc:spChg>
        <pc:spChg chg="del mod topLvl">
          <ac:chgData name="Max Tetteroo" userId="6455a60a-a1c8-4245-898f-2e6df11fb656" providerId="ADAL" clId="{BF69C5F8-5319-48B3-8725-2E8A76836CC5}" dt="2025-01-30T10:45:58.203" v="15618" actId="478"/>
          <ac:spMkLst>
            <pc:docMk/>
            <pc:sldMk cId="2178156925" sldId="2145704513"/>
            <ac:spMk id="6" creationId="{36556D0B-DF75-9986-C0A9-55D57649B40E}"/>
          </ac:spMkLst>
        </pc:spChg>
        <pc:spChg chg="del mod topLvl">
          <ac:chgData name="Max Tetteroo" userId="6455a60a-a1c8-4245-898f-2e6df11fb656" providerId="ADAL" clId="{BF69C5F8-5319-48B3-8725-2E8A76836CC5}" dt="2025-01-30T10:46:05.483" v="15623" actId="478"/>
          <ac:spMkLst>
            <pc:docMk/>
            <pc:sldMk cId="2178156925" sldId="2145704513"/>
            <ac:spMk id="8" creationId="{8CDB5DE3-7984-3F15-8693-9C782983BBA3}"/>
          </ac:spMkLst>
        </pc:spChg>
        <pc:spChg chg="del mod topLvl">
          <ac:chgData name="Max Tetteroo" userId="6455a60a-a1c8-4245-898f-2e6df11fb656" providerId="ADAL" clId="{BF69C5F8-5319-48B3-8725-2E8A76836CC5}" dt="2025-01-30T10:46:02.863" v="15621" actId="478"/>
          <ac:spMkLst>
            <pc:docMk/>
            <pc:sldMk cId="2178156925" sldId="2145704513"/>
            <ac:spMk id="16" creationId="{312FC0D1-DB6E-196B-003D-66A4F5B33A64}"/>
          </ac:spMkLst>
        </pc:spChg>
        <pc:spChg chg="del">
          <ac:chgData name="Max Tetteroo" userId="6455a60a-a1c8-4245-898f-2e6df11fb656" providerId="ADAL" clId="{BF69C5F8-5319-48B3-8725-2E8A76836CC5}" dt="2025-01-30T08:48:33.608" v="11653" actId="478"/>
          <ac:spMkLst>
            <pc:docMk/>
            <pc:sldMk cId="2178156925" sldId="2145704513"/>
            <ac:spMk id="17" creationId="{CE016ED0-407D-336F-5E52-BAFF157D8F45}"/>
          </ac:spMkLst>
        </pc:spChg>
        <pc:spChg chg="del mod topLvl">
          <ac:chgData name="Max Tetteroo" userId="6455a60a-a1c8-4245-898f-2e6df11fb656" providerId="ADAL" clId="{BF69C5F8-5319-48B3-8725-2E8A76836CC5}" dt="2025-01-30T10:46:02.253" v="15620" actId="478"/>
          <ac:spMkLst>
            <pc:docMk/>
            <pc:sldMk cId="2178156925" sldId="2145704513"/>
            <ac:spMk id="18" creationId="{F06A5F41-830A-D582-0694-886FA76C05DA}"/>
          </ac:spMkLst>
        </pc:spChg>
        <pc:spChg chg="del">
          <ac:chgData name="Max Tetteroo" userId="6455a60a-a1c8-4245-898f-2e6df11fb656" providerId="ADAL" clId="{BF69C5F8-5319-48B3-8725-2E8A76836CC5}" dt="2025-01-30T08:48:34.210" v="11654" actId="478"/>
          <ac:spMkLst>
            <pc:docMk/>
            <pc:sldMk cId="2178156925" sldId="2145704513"/>
            <ac:spMk id="20" creationId="{412B2450-7ACF-E501-6B70-B504C2C62994}"/>
          </ac:spMkLst>
        </pc:spChg>
        <pc:spChg chg="del">
          <ac:chgData name="Max Tetteroo" userId="6455a60a-a1c8-4245-898f-2e6df11fb656" providerId="ADAL" clId="{BF69C5F8-5319-48B3-8725-2E8A76836CC5}" dt="2025-01-30T08:48:35.394" v="11657" actId="478"/>
          <ac:spMkLst>
            <pc:docMk/>
            <pc:sldMk cId="2178156925" sldId="2145704513"/>
            <ac:spMk id="21" creationId="{9958E04E-A6E5-6260-B4B7-44B10D7D1780}"/>
          </ac:spMkLst>
        </pc:spChg>
        <pc:spChg chg="del mod topLvl">
          <ac:chgData name="Max Tetteroo" userId="6455a60a-a1c8-4245-898f-2e6df11fb656" providerId="ADAL" clId="{BF69C5F8-5319-48B3-8725-2E8A76836CC5}" dt="2025-01-30T10:46:03.996" v="15622" actId="478"/>
          <ac:spMkLst>
            <pc:docMk/>
            <pc:sldMk cId="2178156925" sldId="2145704513"/>
            <ac:spMk id="22" creationId="{D3F27705-631D-43C3-BEA3-6F08A310F6F7}"/>
          </ac:spMkLst>
        </pc:spChg>
        <pc:spChg chg="add mod">
          <ac:chgData name="Max Tetteroo" userId="6455a60a-a1c8-4245-898f-2e6df11fb656" providerId="ADAL" clId="{BF69C5F8-5319-48B3-8725-2E8A76836CC5}" dt="2025-01-30T10:44:40.883" v="15614" actId="164"/>
          <ac:spMkLst>
            <pc:docMk/>
            <pc:sldMk cId="2178156925" sldId="2145704513"/>
            <ac:spMk id="25" creationId="{731A6F19-24C9-D249-0A93-44040A6FE2A5}"/>
          </ac:spMkLst>
        </pc:spChg>
        <pc:spChg chg="add mod">
          <ac:chgData name="Max Tetteroo" userId="6455a60a-a1c8-4245-898f-2e6df11fb656" providerId="ADAL" clId="{BF69C5F8-5319-48B3-8725-2E8A76836CC5}" dt="2025-01-30T10:50:17.109" v="15782" actId="1076"/>
          <ac:spMkLst>
            <pc:docMk/>
            <pc:sldMk cId="2178156925" sldId="2145704513"/>
            <ac:spMk id="33" creationId="{5AB0274C-7313-C160-DA01-C7A367D03EC6}"/>
          </ac:spMkLst>
        </pc:spChg>
        <pc:spChg chg="add mod">
          <ac:chgData name="Max Tetteroo" userId="6455a60a-a1c8-4245-898f-2e6df11fb656" providerId="ADAL" clId="{BF69C5F8-5319-48B3-8725-2E8A76836CC5}" dt="2025-01-30T10:55:42.428" v="16278" actId="1035"/>
          <ac:spMkLst>
            <pc:docMk/>
            <pc:sldMk cId="2178156925" sldId="2145704513"/>
            <ac:spMk id="34" creationId="{85C2D1F4-E8C1-BA1E-F092-26C48ECA9925}"/>
          </ac:spMkLst>
        </pc:spChg>
        <pc:spChg chg="add mod">
          <ac:chgData name="Max Tetteroo" userId="6455a60a-a1c8-4245-898f-2e6df11fb656" providerId="ADAL" clId="{BF69C5F8-5319-48B3-8725-2E8A76836CC5}" dt="2025-01-30T10:55:42.428" v="16278" actId="1035"/>
          <ac:spMkLst>
            <pc:docMk/>
            <pc:sldMk cId="2178156925" sldId="2145704513"/>
            <ac:spMk id="35" creationId="{9C94962E-29E0-A288-9F64-327B9E1E2BEB}"/>
          </ac:spMkLst>
        </pc:spChg>
        <pc:grpChg chg="add del mod">
          <ac:chgData name="Max Tetteroo" userId="6455a60a-a1c8-4245-898f-2e6df11fb656" providerId="ADAL" clId="{BF69C5F8-5319-48B3-8725-2E8A76836CC5}" dt="2025-01-30T10:44:30.313" v="15612" actId="165"/>
          <ac:grpSpMkLst>
            <pc:docMk/>
            <pc:sldMk cId="2178156925" sldId="2145704513"/>
            <ac:grpSpMk id="4" creationId="{8C9FA35E-3736-E966-D221-0635B20CDBED}"/>
          </ac:grpSpMkLst>
        </pc:grpChg>
        <pc:grpChg chg="add del mod">
          <ac:chgData name="Max Tetteroo" userId="6455a60a-a1c8-4245-898f-2e6df11fb656" providerId="ADAL" clId="{BF69C5F8-5319-48B3-8725-2E8A76836CC5}" dt="2025-01-30T10:47:15.530" v="15631" actId="478"/>
          <ac:grpSpMkLst>
            <pc:docMk/>
            <pc:sldMk cId="2178156925" sldId="2145704513"/>
            <ac:grpSpMk id="26" creationId="{5CA8CCB6-B318-1E33-46CC-37F5BB0F524B}"/>
          </ac:grpSpMkLst>
        </pc:grpChg>
        <pc:picChg chg="del">
          <ac:chgData name="Max Tetteroo" userId="6455a60a-a1c8-4245-898f-2e6df11fb656" providerId="ADAL" clId="{BF69C5F8-5319-48B3-8725-2E8A76836CC5}" dt="2025-01-30T08:48:36.624" v="11659" actId="478"/>
          <ac:picMkLst>
            <pc:docMk/>
            <pc:sldMk cId="2178156925" sldId="2145704513"/>
            <ac:picMk id="5" creationId="{7700DD4D-4129-9C11-D0B5-A2B42528DAA8}"/>
          </ac:picMkLst>
        </pc:picChg>
        <pc:picChg chg="del mod">
          <ac:chgData name="Max Tetteroo" userId="6455a60a-a1c8-4245-898f-2e6df11fb656" providerId="ADAL" clId="{BF69C5F8-5319-48B3-8725-2E8A76836CC5}" dt="2025-01-30T08:48:37.222" v="11660" actId="478"/>
          <ac:picMkLst>
            <pc:docMk/>
            <pc:sldMk cId="2178156925" sldId="2145704513"/>
            <ac:picMk id="7" creationId="{FDA9FE56-3177-7E3E-90F5-B873A020A302}"/>
          </ac:picMkLst>
        </pc:picChg>
        <pc:picChg chg="del mod">
          <ac:chgData name="Max Tetteroo" userId="6455a60a-a1c8-4245-898f-2e6df11fb656" providerId="ADAL" clId="{BF69C5F8-5319-48B3-8725-2E8A76836CC5}" dt="2025-01-30T08:48:34.900" v="11656" actId="478"/>
          <ac:picMkLst>
            <pc:docMk/>
            <pc:sldMk cId="2178156925" sldId="2145704513"/>
            <ac:picMk id="9" creationId="{00533054-5434-8A52-8271-88694354E778}"/>
          </ac:picMkLst>
        </pc:picChg>
        <pc:picChg chg="del">
          <ac:chgData name="Max Tetteroo" userId="6455a60a-a1c8-4245-898f-2e6df11fb656" providerId="ADAL" clId="{BF69C5F8-5319-48B3-8725-2E8A76836CC5}" dt="2025-01-30T08:48:32.843" v="11652" actId="478"/>
          <ac:picMkLst>
            <pc:docMk/>
            <pc:sldMk cId="2178156925" sldId="2145704513"/>
            <ac:picMk id="11" creationId="{77599B75-CAFB-6A97-E668-C3EC2C17CBE7}"/>
          </ac:picMkLst>
        </pc:picChg>
        <pc:picChg chg="del mod topLvl">
          <ac:chgData name="Max Tetteroo" userId="6455a60a-a1c8-4245-898f-2e6df11fb656" providerId="ADAL" clId="{BF69C5F8-5319-48B3-8725-2E8A76836CC5}" dt="2025-01-30T10:47:14.987" v="15630" actId="478"/>
          <ac:picMkLst>
            <pc:docMk/>
            <pc:sldMk cId="2178156925" sldId="2145704513"/>
            <ac:picMk id="14" creationId="{319827F9-34D8-0275-6FD8-7B15E0D624CE}"/>
          </ac:picMkLst>
        </pc:picChg>
        <pc:picChg chg="mod topLvl">
          <ac:chgData name="Max Tetteroo" userId="6455a60a-a1c8-4245-898f-2e6df11fb656" providerId="ADAL" clId="{BF69C5F8-5319-48B3-8725-2E8A76836CC5}" dt="2025-01-30T10:44:40.883" v="15614" actId="164"/>
          <ac:picMkLst>
            <pc:docMk/>
            <pc:sldMk cId="2178156925" sldId="2145704513"/>
            <ac:picMk id="15" creationId="{D6FF674A-42E3-9745-4BBF-0CA009F468E4}"/>
          </ac:picMkLst>
        </pc:picChg>
        <pc:picChg chg="del mod topLvl">
          <ac:chgData name="Max Tetteroo" userId="6455a60a-a1c8-4245-898f-2e6df11fb656" providerId="ADAL" clId="{BF69C5F8-5319-48B3-8725-2E8A76836CC5}" dt="2025-01-30T10:47:16.123" v="15632" actId="478"/>
          <ac:picMkLst>
            <pc:docMk/>
            <pc:sldMk cId="2178156925" sldId="2145704513"/>
            <ac:picMk id="19" creationId="{13FA29CD-F692-BC74-E27E-D2C9ABD5D5B0}"/>
          </ac:picMkLst>
        </pc:picChg>
        <pc:picChg chg="add del mod">
          <ac:chgData name="Max Tetteroo" userId="6455a60a-a1c8-4245-898f-2e6df11fb656" providerId="ADAL" clId="{BF69C5F8-5319-48B3-8725-2E8A76836CC5}" dt="2025-01-30T10:43:47.469" v="15608" actId="478"/>
          <ac:picMkLst>
            <pc:docMk/>
            <pc:sldMk cId="2178156925" sldId="2145704513"/>
            <ac:picMk id="24" creationId="{09D07F83-FD2A-5482-3AC2-F95CC553A042}"/>
          </ac:picMkLst>
        </pc:picChg>
        <pc:picChg chg="add mod">
          <ac:chgData name="Max Tetteroo" userId="6455a60a-a1c8-4245-898f-2e6df11fb656" providerId="ADAL" clId="{BF69C5F8-5319-48B3-8725-2E8A76836CC5}" dt="2025-01-30T10:50:18.356" v="15783" actId="1076"/>
          <ac:picMkLst>
            <pc:docMk/>
            <pc:sldMk cId="2178156925" sldId="2145704513"/>
            <ac:picMk id="27" creationId="{3DE8AB2F-5E9E-27CA-7596-89977210DDB9}"/>
          </ac:picMkLst>
        </pc:picChg>
        <pc:picChg chg="add mod">
          <ac:chgData name="Max Tetteroo" userId="6455a60a-a1c8-4245-898f-2e6df11fb656" providerId="ADAL" clId="{BF69C5F8-5319-48B3-8725-2E8A76836CC5}" dt="2025-01-30T10:55:30.067" v="16274" actId="1076"/>
          <ac:picMkLst>
            <pc:docMk/>
            <pc:sldMk cId="2178156925" sldId="2145704513"/>
            <ac:picMk id="28" creationId="{C38EFD97-1177-62C9-4537-4E033D07166F}"/>
          </ac:picMkLst>
        </pc:picChg>
        <pc:picChg chg="add del mod">
          <ac:chgData name="Max Tetteroo" userId="6455a60a-a1c8-4245-898f-2e6df11fb656" providerId="ADAL" clId="{BF69C5F8-5319-48B3-8725-2E8A76836CC5}" dt="2025-01-30T10:48:40.460" v="15647" actId="478"/>
          <ac:picMkLst>
            <pc:docMk/>
            <pc:sldMk cId="2178156925" sldId="2145704513"/>
            <ac:picMk id="30" creationId="{F220D824-77A0-A189-05C0-440933174306}"/>
          </ac:picMkLst>
        </pc:picChg>
        <pc:picChg chg="add mod">
          <ac:chgData name="Max Tetteroo" userId="6455a60a-a1c8-4245-898f-2e6df11fb656" providerId="ADAL" clId="{BF69C5F8-5319-48B3-8725-2E8A76836CC5}" dt="2025-01-30T10:55:30.067" v="16274" actId="1076"/>
          <ac:picMkLst>
            <pc:docMk/>
            <pc:sldMk cId="2178156925" sldId="2145704513"/>
            <ac:picMk id="31" creationId="{5F53FF69-38F4-C1B4-9180-7B1E13579D94}"/>
          </ac:picMkLst>
        </pc:picChg>
        <pc:picChg chg="add mod">
          <ac:chgData name="Max Tetteroo" userId="6455a60a-a1c8-4245-898f-2e6df11fb656" providerId="ADAL" clId="{BF69C5F8-5319-48B3-8725-2E8A76836CC5}" dt="2025-01-30T10:55:42.428" v="16278" actId="1035"/>
          <ac:picMkLst>
            <pc:docMk/>
            <pc:sldMk cId="2178156925" sldId="2145704513"/>
            <ac:picMk id="32" creationId="{0FF96B85-A2A2-D44C-BE35-6C5BE1D96D2B}"/>
          </ac:picMkLst>
        </pc:picChg>
        <pc:picChg chg="add mod">
          <ac:chgData name="Max Tetteroo" userId="6455a60a-a1c8-4245-898f-2e6df11fb656" providerId="ADAL" clId="{BF69C5F8-5319-48B3-8725-2E8A76836CC5}" dt="2025-01-30T10:53:34.981" v="16155" actId="571"/>
          <ac:picMkLst>
            <pc:docMk/>
            <pc:sldMk cId="2178156925" sldId="2145704513"/>
            <ac:picMk id="36" creationId="{4E9709B5-9B7F-51CF-8297-350366934A76}"/>
          </ac:picMkLst>
        </pc:picChg>
        <pc:picChg chg="add mod">
          <ac:chgData name="Max Tetteroo" userId="6455a60a-a1c8-4245-898f-2e6df11fb656" providerId="ADAL" clId="{BF69C5F8-5319-48B3-8725-2E8A76836CC5}" dt="2025-01-30T10:53:36.809" v="16157" actId="571"/>
          <ac:picMkLst>
            <pc:docMk/>
            <pc:sldMk cId="2178156925" sldId="2145704513"/>
            <ac:picMk id="37" creationId="{635CC4AB-DF42-6C76-8204-7344294E5982}"/>
          </ac:picMkLst>
        </pc:picChg>
        <pc:cxnChg chg="del">
          <ac:chgData name="Max Tetteroo" userId="6455a60a-a1c8-4245-898f-2e6df11fb656" providerId="ADAL" clId="{BF69C5F8-5319-48B3-8725-2E8A76836CC5}" dt="2025-01-30T10:47:17.520" v="15633" actId="478"/>
          <ac:cxnSpMkLst>
            <pc:docMk/>
            <pc:sldMk cId="2178156925" sldId="2145704513"/>
            <ac:cxnSpMk id="10" creationId="{DE5558BE-96B8-F42E-97D1-7EFAD7C4E346}"/>
          </ac:cxnSpMkLst>
        </pc:cxnChg>
        <pc:cxnChg chg="del">
          <ac:chgData name="Max Tetteroo" userId="6455a60a-a1c8-4245-898f-2e6df11fb656" providerId="ADAL" clId="{BF69C5F8-5319-48B3-8725-2E8A76836CC5}" dt="2025-01-30T10:47:18.346" v="15635" actId="478"/>
          <ac:cxnSpMkLst>
            <pc:docMk/>
            <pc:sldMk cId="2178156925" sldId="2145704513"/>
            <ac:cxnSpMk id="12" creationId="{83D0E76B-348B-23D0-E945-43A43000100F}"/>
          </ac:cxnSpMkLst>
        </pc:cxnChg>
        <pc:cxnChg chg="del mod topLvl">
          <ac:chgData name="Max Tetteroo" userId="6455a60a-a1c8-4245-898f-2e6df11fb656" providerId="ADAL" clId="{BF69C5F8-5319-48B3-8725-2E8A76836CC5}" dt="2025-01-30T10:47:17.971" v="15634" actId="478"/>
          <ac:cxnSpMkLst>
            <pc:docMk/>
            <pc:sldMk cId="2178156925" sldId="2145704513"/>
            <ac:cxnSpMk id="13" creationId="{A6705336-AE3E-6F31-3545-4BFC108A94C1}"/>
          </ac:cxnSpMkLst>
        </pc:cxnChg>
      </pc:sldChg>
      <pc:sldChg chg="addSp delSp modSp add mod ord modNotesTx">
        <pc:chgData name="Max Tetteroo" userId="6455a60a-a1c8-4245-898f-2e6df11fb656" providerId="ADAL" clId="{BF69C5F8-5319-48B3-8725-2E8A76836CC5}" dt="2025-01-30T11:21:56.110" v="18458" actId="1076"/>
        <pc:sldMkLst>
          <pc:docMk/>
          <pc:sldMk cId="1879678442" sldId="2145704514"/>
        </pc:sldMkLst>
        <pc:spChg chg="del">
          <ac:chgData name="Max Tetteroo" userId="6455a60a-a1c8-4245-898f-2e6df11fb656" providerId="ADAL" clId="{BF69C5F8-5319-48B3-8725-2E8A76836CC5}" dt="2025-01-30T11:05:25.894" v="16952" actId="478"/>
          <ac:spMkLst>
            <pc:docMk/>
            <pc:sldMk cId="1879678442" sldId="2145704514"/>
            <ac:spMk id="4" creationId="{52443A12-30AA-2BE8-A177-6E6989441DA9}"/>
          </ac:spMkLst>
        </pc:spChg>
        <pc:spChg chg="add mod">
          <ac:chgData name="Max Tetteroo" userId="6455a60a-a1c8-4245-898f-2e6df11fb656" providerId="ADAL" clId="{BF69C5F8-5319-48B3-8725-2E8A76836CC5}" dt="2025-01-30T11:21:46.124" v="18456" actId="1076"/>
          <ac:spMkLst>
            <pc:docMk/>
            <pc:sldMk cId="1879678442" sldId="2145704514"/>
            <ac:spMk id="10" creationId="{D32F2AD1-8198-3EC7-A102-3EA59B773B5A}"/>
          </ac:spMkLst>
        </pc:spChg>
        <pc:spChg chg="del">
          <ac:chgData name="Max Tetteroo" userId="6455a60a-a1c8-4245-898f-2e6df11fb656" providerId="ADAL" clId="{BF69C5F8-5319-48B3-8725-2E8A76836CC5}" dt="2025-01-30T11:06:34.794" v="17136" actId="478"/>
          <ac:spMkLst>
            <pc:docMk/>
            <pc:sldMk cId="1879678442" sldId="2145704514"/>
            <ac:spMk id="12" creationId="{E514EF59-98FC-4F0C-7493-3D61FE199427}"/>
          </ac:spMkLst>
        </pc:spChg>
        <pc:spChg chg="add mod">
          <ac:chgData name="Max Tetteroo" userId="6455a60a-a1c8-4245-898f-2e6df11fb656" providerId="ADAL" clId="{BF69C5F8-5319-48B3-8725-2E8A76836CC5}" dt="2025-01-30T11:21:56.110" v="18458" actId="1076"/>
          <ac:spMkLst>
            <pc:docMk/>
            <pc:sldMk cId="1879678442" sldId="2145704514"/>
            <ac:spMk id="13" creationId="{5DE3EB7F-4FE8-1678-40F7-D2DC93AB0BF0}"/>
          </ac:spMkLst>
        </pc:spChg>
        <pc:picChg chg="add mod">
          <ac:chgData name="Max Tetteroo" userId="6455a60a-a1c8-4245-898f-2e6df11fb656" providerId="ADAL" clId="{BF69C5F8-5319-48B3-8725-2E8A76836CC5}" dt="2025-01-30T11:21:38.948" v="18452" actId="14100"/>
          <ac:picMkLst>
            <pc:docMk/>
            <pc:sldMk cId="1879678442" sldId="2145704514"/>
            <ac:picMk id="5" creationId="{F0C43A5B-C2ED-F71F-6129-AD3EE31C6AEC}"/>
          </ac:picMkLst>
        </pc:picChg>
        <pc:picChg chg="del mod">
          <ac:chgData name="Max Tetteroo" userId="6455a60a-a1c8-4245-898f-2e6df11fb656" providerId="ADAL" clId="{BF69C5F8-5319-48B3-8725-2E8A76836CC5}" dt="2025-01-30T11:02:54.164" v="16854" actId="478"/>
          <ac:picMkLst>
            <pc:docMk/>
            <pc:sldMk cId="1879678442" sldId="2145704514"/>
            <ac:picMk id="7" creationId="{CC02BD2D-3360-0A91-5D92-18A2C003E61C}"/>
          </ac:picMkLst>
        </pc:picChg>
        <pc:picChg chg="add mod">
          <ac:chgData name="Max Tetteroo" userId="6455a60a-a1c8-4245-898f-2e6df11fb656" providerId="ADAL" clId="{BF69C5F8-5319-48B3-8725-2E8A76836CC5}" dt="2025-01-30T11:21:39.924" v="18453" actId="1076"/>
          <ac:picMkLst>
            <pc:docMk/>
            <pc:sldMk cId="1879678442" sldId="2145704514"/>
            <ac:picMk id="8" creationId="{13E9906C-0D3F-D81F-BFA8-A1C162DABBD7}"/>
          </ac:picMkLst>
        </pc:picChg>
        <pc:picChg chg="del">
          <ac:chgData name="Max Tetteroo" userId="6455a60a-a1c8-4245-898f-2e6df11fb656" providerId="ADAL" clId="{BF69C5F8-5319-48B3-8725-2E8A76836CC5}" dt="2025-01-30T11:02:49.724" v="16850" actId="478"/>
          <ac:picMkLst>
            <pc:docMk/>
            <pc:sldMk cId="1879678442" sldId="2145704514"/>
            <ac:picMk id="9" creationId="{11BE1814-E1D1-CAAB-911D-B2ED7CDA5480}"/>
          </ac:picMkLst>
        </pc:picChg>
        <pc:picChg chg="del">
          <ac:chgData name="Max Tetteroo" userId="6455a60a-a1c8-4245-898f-2e6df11fb656" providerId="ADAL" clId="{BF69C5F8-5319-48B3-8725-2E8A76836CC5}" dt="2025-01-30T11:02:50.073" v="16851" actId="478"/>
          <ac:picMkLst>
            <pc:docMk/>
            <pc:sldMk cId="1879678442" sldId="2145704514"/>
            <ac:picMk id="11" creationId="{46E0B4B9-0C98-85AD-FF50-5F8415074152}"/>
          </ac:picMkLst>
        </pc:picChg>
      </pc:sldChg>
    </pc:docChg>
  </pc:docChgLst>
  <pc:docChgLst>
    <pc:chgData name="Max Tetteroo" userId="6455a60a-a1c8-4245-898f-2e6df11fb656" providerId="ADAL" clId="{1C8F1475-C553-466F-9AA9-54DA7BF31D30}"/>
    <pc:docChg chg="undo redo custSel addSld delSld modSld delSection modSection">
      <pc:chgData name="Max Tetteroo" userId="6455a60a-a1c8-4245-898f-2e6df11fb656" providerId="ADAL" clId="{1C8F1475-C553-466F-9AA9-54DA7BF31D30}" dt="2025-01-23T10:17:43.434" v="1984" actId="6549"/>
      <pc:docMkLst>
        <pc:docMk/>
      </pc:docMkLst>
      <pc:sldChg chg="delSp modSp mod delAnim modCm modNotesTx">
        <pc:chgData name="Max Tetteroo" userId="6455a60a-a1c8-4245-898f-2e6df11fb656" providerId="ADAL" clId="{1C8F1475-C553-466F-9AA9-54DA7BF31D30}" dt="2025-01-23T10:08:51.183" v="1113" actId="478"/>
        <pc:sldMkLst>
          <pc:docMk/>
          <pc:sldMk cId="4055962613" sldId="270"/>
        </pc:sldMkLst>
      </pc:sldChg>
      <pc:sldChg chg="del">
        <pc:chgData name="Max Tetteroo" userId="6455a60a-a1c8-4245-898f-2e6df11fb656" providerId="ADAL" clId="{1C8F1475-C553-466F-9AA9-54DA7BF31D30}" dt="2025-01-23T09:56:03.142" v="64" actId="47"/>
        <pc:sldMkLst>
          <pc:docMk/>
          <pc:sldMk cId="2860641449" sldId="271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215681082" sldId="272"/>
        </pc:sldMkLst>
      </pc:sldChg>
      <pc:sldChg chg="del">
        <pc:chgData name="Max Tetteroo" userId="6455a60a-a1c8-4245-898f-2e6df11fb656" providerId="ADAL" clId="{1C8F1475-C553-466F-9AA9-54DA7BF31D30}" dt="2025-01-23T09:56:06.281" v="74" actId="47"/>
        <pc:sldMkLst>
          <pc:docMk/>
          <pc:sldMk cId="3154430320" sldId="273"/>
        </pc:sldMkLst>
      </pc:sldChg>
      <pc:sldChg chg="modSp mod">
        <pc:chgData name="Max Tetteroo" userId="6455a60a-a1c8-4245-898f-2e6df11fb656" providerId="ADAL" clId="{1C8F1475-C553-466F-9AA9-54DA7BF31D30}" dt="2025-01-23T10:17:43.434" v="1984" actId="6549"/>
        <pc:sldMkLst>
          <pc:docMk/>
          <pc:sldMk cId="2660818769" sldId="1853"/>
        </pc:sldMkLst>
        <pc:spChg chg="mod">
          <ac:chgData name="Max Tetteroo" userId="6455a60a-a1c8-4245-898f-2e6df11fb656" providerId="ADAL" clId="{1C8F1475-C553-466F-9AA9-54DA7BF31D30}" dt="2025-01-23T10:17:43.434" v="1984" actId="6549"/>
          <ac:spMkLst>
            <pc:docMk/>
            <pc:sldMk cId="2660818769" sldId="1853"/>
            <ac:spMk id="27" creationId="{00000000-0000-0000-0000-000000000000}"/>
          </ac:spMkLst>
        </pc:spChg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2950934027" sldId="1942"/>
        </pc:sldMkLst>
      </pc:sldChg>
      <pc:sldChg chg="del">
        <pc:chgData name="Max Tetteroo" userId="6455a60a-a1c8-4245-898f-2e6df11fb656" providerId="ADAL" clId="{1C8F1475-C553-466F-9AA9-54DA7BF31D30}" dt="2025-01-23T09:56:05.889" v="72" actId="47"/>
        <pc:sldMkLst>
          <pc:docMk/>
          <pc:sldMk cId="653018226" sldId="1943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3506609424" sldId="1945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2886168360" sldId="1946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3946871079" sldId="1947"/>
        </pc:sldMkLst>
      </pc:sldChg>
      <pc:sldChg chg="add del">
        <pc:chgData name="Max Tetteroo" userId="6455a60a-a1c8-4245-898f-2e6df11fb656" providerId="ADAL" clId="{1C8F1475-C553-466F-9AA9-54DA7BF31D30}" dt="2025-01-23T10:17:26.858" v="1975" actId="47"/>
        <pc:sldMkLst>
          <pc:docMk/>
          <pc:sldMk cId="3809297303" sldId="2145704316"/>
        </pc:sldMkLst>
      </pc:sldChg>
      <pc:sldChg chg="modSp add del mod">
        <pc:chgData name="Max Tetteroo" userId="6455a60a-a1c8-4245-898f-2e6df11fb656" providerId="ADAL" clId="{1C8F1475-C553-466F-9AA9-54DA7BF31D30}" dt="2025-01-23T10:17:24.660" v="1974" actId="47"/>
        <pc:sldMkLst>
          <pc:docMk/>
          <pc:sldMk cId="613981612" sldId="2145704317"/>
        </pc:sldMkLst>
      </pc:sldChg>
      <pc:sldChg chg="delSp modSp add mod modCm">
        <pc:chgData name="Max Tetteroo" userId="6455a60a-a1c8-4245-898f-2e6df11fb656" providerId="ADAL" clId="{1C8F1475-C553-466F-9AA9-54DA7BF31D30}" dt="2025-01-23T10:16:04.259" v="1940" actId="313"/>
        <pc:sldMkLst>
          <pc:docMk/>
          <pc:sldMk cId="2885055704" sldId="2145704318"/>
        </pc:sldMkLst>
      </pc:sldChg>
      <pc:sldChg chg="modSp add mod">
        <pc:chgData name="Max Tetteroo" userId="6455a60a-a1c8-4245-898f-2e6df11fb656" providerId="ADAL" clId="{1C8F1475-C553-466F-9AA9-54DA7BF31D30}" dt="2025-01-23T10:17:23.075" v="1973" actId="20577"/>
        <pc:sldMkLst>
          <pc:docMk/>
          <pc:sldMk cId="695390149" sldId="2145704319"/>
        </pc:sldMkLst>
      </pc:sldChg>
      <pc:sldChg chg="del">
        <pc:chgData name="Max Tetteroo" userId="6455a60a-a1c8-4245-898f-2e6df11fb656" providerId="ADAL" clId="{1C8F1475-C553-466F-9AA9-54DA7BF31D30}" dt="2025-01-23T09:56:03.771" v="65" actId="47"/>
        <pc:sldMkLst>
          <pc:docMk/>
          <pc:sldMk cId="1455721506" sldId="2145704542"/>
        </pc:sldMkLst>
      </pc:sldChg>
      <pc:sldChg chg="del">
        <pc:chgData name="Max Tetteroo" userId="6455a60a-a1c8-4245-898f-2e6df11fb656" providerId="ADAL" clId="{1C8F1475-C553-466F-9AA9-54DA7BF31D30}" dt="2025-01-23T09:56:04.245" v="66" actId="47"/>
        <pc:sldMkLst>
          <pc:docMk/>
          <pc:sldMk cId="2745442456" sldId="2145704543"/>
        </pc:sldMkLst>
      </pc:sldChg>
      <pc:sldChg chg="del">
        <pc:chgData name="Max Tetteroo" userId="6455a60a-a1c8-4245-898f-2e6df11fb656" providerId="ADAL" clId="{1C8F1475-C553-466F-9AA9-54DA7BF31D30}" dt="2025-01-23T09:56:04.554" v="67" actId="47"/>
        <pc:sldMkLst>
          <pc:docMk/>
          <pc:sldMk cId="3884565830" sldId="2145704544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599215331" sldId="2145704545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1819159528" sldId="2145704548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1421057096" sldId="2145704549"/>
        </pc:sldMkLst>
      </pc:sldChg>
      <pc:sldChg chg="del">
        <pc:chgData name="Max Tetteroo" userId="6455a60a-a1c8-4245-898f-2e6df11fb656" providerId="ADAL" clId="{1C8F1475-C553-466F-9AA9-54DA7BF31D30}" dt="2025-01-23T09:56:04.925" v="68" actId="47"/>
        <pc:sldMkLst>
          <pc:docMk/>
          <pc:sldMk cId="3125868494" sldId="2145704550"/>
        </pc:sldMkLst>
      </pc:sldChg>
      <pc:sldChg chg="del">
        <pc:chgData name="Max Tetteroo" userId="6455a60a-a1c8-4245-898f-2e6df11fb656" providerId="ADAL" clId="{1C8F1475-C553-466F-9AA9-54DA7BF31D30}" dt="2025-01-23T09:56:05.485" v="70" actId="47"/>
        <pc:sldMkLst>
          <pc:docMk/>
          <pc:sldMk cId="725214132" sldId="2145704551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3663291683" sldId="2145704552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1710632555" sldId="2145704553"/>
        </pc:sldMkLst>
      </pc:sldChg>
      <pc:sldChg chg="del">
        <pc:chgData name="Max Tetteroo" userId="6455a60a-a1c8-4245-898f-2e6df11fb656" providerId="ADAL" clId="{1C8F1475-C553-466F-9AA9-54DA7BF31D30}" dt="2025-01-23T09:56:06.521" v="75" actId="47"/>
        <pc:sldMkLst>
          <pc:docMk/>
          <pc:sldMk cId="116145403" sldId="2145704554"/>
        </pc:sldMkLst>
      </pc:sldChg>
      <pc:sldChg chg="del">
        <pc:chgData name="Max Tetteroo" userId="6455a60a-a1c8-4245-898f-2e6df11fb656" providerId="ADAL" clId="{1C8F1475-C553-466F-9AA9-54DA7BF31D30}" dt="2025-01-23T09:56:05.685" v="71" actId="47"/>
        <pc:sldMkLst>
          <pc:docMk/>
          <pc:sldMk cId="2393251865" sldId="2145704555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1002362887" sldId="2145704556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1905439144" sldId="2145704557"/>
        </pc:sldMkLst>
      </pc:sldChg>
      <pc:sldChg chg="del">
        <pc:chgData name="Max Tetteroo" userId="6455a60a-a1c8-4245-898f-2e6df11fb656" providerId="ADAL" clId="{1C8F1475-C553-466F-9AA9-54DA7BF31D30}" dt="2025-01-23T09:56:02.145" v="63" actId="47"/>
        <pc:sldMkLst>
          <pc:docMk/>
          <pc:sldMk cId="1218239239" sldId="2145704558"/>
        </pc:sldMkLst>
      </pc:sldChg>
      <pc:sldChg chg="del">
        <pc:chgData name="Max Tetteroo" userId="6455a60a-a1c8-4245-898f-2e6df11fb656" providerId="ADAL" clId="{1C8F1475-C553-466F-9AA9-54DA7BF31D30}" dt="2025-01-23T09:55:41.620" v="59" actId="47"/>
        <pc:sldMkLst>
          <pc:docMk/>
          <pc:sldMk cId="2848531912" sldId="2145704561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2504306803" sldId="2145704562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1656946942" sldId="2145704563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1527309418" sldId="2145704565"/>
        </pc:sldMkLst>
      </pc:sldChg>
      <pc:sldChg chg="del">
        <pc:chgData name="Max Tetteroo" userId="6455a60a-a1c8-4245-898f-2e6df11fb656" providerId="ADAL" clId="{1C8F1475-C553-466F-9AA9-54DA7BF31D30}" dt="2025-01-23T09:56:07.167" v="76" actId="47"/>
        <pc:sldMkLst>
          <pc:docMk/>
          <pc:sldMk cId="1212189759" sldId="2145704568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473272207" sldId="2145704569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97737358" sldId="2145704571"/>
        </pc:sldMkLst>
      </pc:sldChg>
      <pc:sldChg chg="del">
        <pc:chgData name="Max Tetteroo" userId="6455a60a-a1c8-4245-898f-2e6df11fb656" providerId="ADAL" clId="{1C8F1475-C553-466F-9AA9-54DA7BF31D30}" dt="2025-01-23T09:56:06.080" v="73" actId="47"/>
        <pc:sldMkLst>
          <pc:docMk/>
          <pc:sldMk cId="216034701" sldId="2145704573"/>
        </pc:sldMkLst>
      </pc:sldChg>
      <pc:sldChg chg="del">
        <pc:chgData name="Max Tetteroo" userId="6455a60a-a1c8-4245-898f-2e6df11fb656" providerId="ADAL" clId="{1C8F1475-C553-466F-9AA9-54DA7BF31D30}" dt="2025-01-23T09:56:05.238" v="69" actId="47"/>
        <pc:sldMkLst>
          <pc:docMk/>
          <pc:sldMk cId="606136856" sldId="2145704574"/>
        </pc:sldMkLst>
      </pc:sldChg>
      <pc:sldChg chg="del">
        <pc:chgData name="Max Tetteroo" userId="6455a60a-a1c8-4245-898f-2e6df11fb656" providerId="ADAL" clId="{1C8F1475-C553-466F-9AA9-54DA7BF31D30}" dt="2025-01-23T09:55:51.775" v="60" actId="47"/>
        <pc:sldMkLst>
          <pc:docMk/>
          <pc:sldMk cId="3103824308" sldId="2145704575"/>
        </pc:sldMkLst>
      </pc:sldChg>
      <pc:sldMasterChg chg="addSldLayout delSldLayout">
        <pc:chgData name="Max Tetteroo" userId="6455a60a-a1c8-4245-898f-2e6df11fb656" providerId="ADAL" clId="{1C8F1475-C553-466F-9AA9-54DA7BF31D30}" dt="2025-01-23T10:17:26.858" v="1975" actId="47"/>
        <pc:sldMasterMkLst>
          <pc:docMk/>
          <pc:sldMasterMk cId="1068388687" sldId="2147483648"/>
        </pc:sldMasterMkLst>
        <pc:sldLayoutChg chg="add del">
          <pc:chgData name="Max Tetteroo" userId="6455a60a-a1c8-4245-898f-2e6df11fb656" providerId="ADAL" clId="{1C8F1475-C553-466F-9AA9-54DA7BF31D30}" dt="2025-01-23T10:17:26.858" v="1975" actId="47"/>
          <pc:sldLayoutMkLst>
            <pc:docMk/>
            <pc:sldMasterMk cId="1068388687" sldId="2147483648"/>
            <pc:sldLayoutMk cId="2892210623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38FAA-60F2-4F04-AC60-EE03D1BF5D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76FA5-437C-4B34-8500-F60A81391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86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3CDDD-BA52-40E8-BA4E-EFEDBF7B99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010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9E8A5-2E7E-2CF6-4C7D-6B1B571B4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7B2CF-8FF1-4A73-B381-4FF833868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9DB347-4E06-8A3A-AC7C-40BE069A2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6DF33-554F-4A55-66C5-861491208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20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5D333-E5E8-7E1B-8D7F-0582605F3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A9EFCB-6D4D-D086-C3C3-4A4073F8C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F7497-36E5-362C-33BE-8D5DA3A40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CC85A-5BF2-0025-F877-8E9C3B684B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34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861AE-1B23-B1FD-D27D-BFA587BE1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601E1B-B971-B311-746C-6EA5AF1AE4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3072C5-47A0-65CB-D5CC-ABC8DBF63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2B65-587E-5966-069B-C07E01044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24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AD5B7-8DD5-677F-594D-63A4DAC7D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B2E027-E511-433F-CE5D-7F31B5B6B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204D1-82E3-D438-6ADB-E14D4E593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5A3FA-0E4D-59E8-3D6E-868FFDA62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227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04126-6314-CF0C-6830-B7A55C472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30A6F9-23D5-AB17-50A0-29F83559D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71504-C1E5-9162-41A0-DFA2912F2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A66FC-F365-CFCB-00C2-FF0D726BB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376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7767E-FF00-C1F9-DCA8-54C313839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4E0E5B-6580-FA0B-FA81-57B2A96CEE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95AA81-A517-9F70-1DBA-78F25C4F4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 dirty="0">
              <a:solidFill>
                <a:srgbClr val="333333"/>
              </a:solidFill>
              <a:effectLst/>
              <a:latin typeface="Int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23DE2-DFC1-769C-B459-36596D6406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931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D009-F367-0EC9-7FAB-FD59E6D7A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8CBF3A-C705-8888-36CD-DBD3D1C49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42896-3B5B-DABA-B27F-DFD05C650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E23C6-BDB7-6539-0445-1FE8C1968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403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BB3D6-DB09-6EE3-FB01-E47CBD167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B49C31-D10E-0443-76A9-9A408CBC0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E968EF-4E2D-977D-E2C0-0836048FE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54C62-682C-AC4E-C897-8CBB69BB33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051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63907-37A5-9485-88D7-6031A145A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526D1B-703C-C07F-B2AF-4B6DB7F2D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19235-518B-D1AC-E07C-17C8B0B9D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29C60-2944-0350-2A40-CD38B2927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546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AE070-CB2B-D4B9-0FB7-F65EF860D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59A5C8-55C9-6658-E900-DAFE476626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707997-8F01-69B8-BCF0-88A35B609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55A56-2A90-54D2-FB77-61A530233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801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AACF0-3CBE-E4E8-A561-4AF7E25F5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56B889-B2CD-65BE-1119-06C86F623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3728FE-381F-39EA-717C-857BAFA09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55C04-B632-0503-41BC-7A1607CDB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37B2A-70A7-44B9-BE7F-5691F287C5C8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41034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0CFFE-A6D9-35B8-D952-7DD2E6079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AD5B64-BFD2-083B-43EA-29A3A7BC0C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3E9B-C3E2-5600-4224-DD1A1DCE1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8FE29-6FB8-09E1-2B58-469D48E70E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895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08C8B-FB0F-09DA-500E-68C782E84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518101-C214-3F38-3903-8DE1E9C8A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C2CF9F-9C74-E0CF-4527-BCCF7EC50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C6810-943A-13AB-6BD2-3E3171FA2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118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1F29-98F8-1918-E521-AC4ADA252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F53885-56F9-9472-F852-FFA71AAE87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BE2364-4167-5D3D-0995-6C9E08965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23D15-2B14-2BFC-D49C-30A31A36A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338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C07C3-989F-8E3B-B484-2AD2FA470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08EE8-C7DD-B7BF-4923-C314C2672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209697-972C-4B81-BE26-BC0CEA410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4B22F-3E20-C310-02BA-647F500E0C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015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AE8B4-4D5B-F391-CF75-EFD6397C6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9CAB54-D492-7F02-07D6-D6040CD564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25113-8D8C-33A4-9037-7B85945D6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i="0" dirty="0">
              <a:solidFill>
                <a:srgbClr val="333333"/>
              </a:solidFill>
              <a:effectLst/>
              <a:latin typeface="Int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E7076-DA38-24A7-5CD5-299A6FF3C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72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E710A-6908-3DBE-A4A6-DB7EEAD38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8B79E9-39A6-CBFD-2460-83AAAB960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CCD52C-3A37-EE42-C57E-E4BACEFEC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EB2BB-3FB6-4399-213F-AB4CB7067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888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EA575-C8DE-5812-D235-8D2013EFB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2A0A75-F7E0-51BD-03DE-4199216FF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F824C0-61C3-79F0-E999-058DB4F03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940A8-B1B3-1A31-29EA-38AB6C2AC9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611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37B2A-70A7-44B9-BE7F-5691F287C5C8}" type="slidenum">
              <a:rPr lang="en-DE" smtClean="0"/>
              <a:t>27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65965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39A74-5CAF-C477-C4A8-77DC505A6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7389F81-EAE5-DD64-08D0-CA73888DB2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EC9174-DA6E-AC88-BF5C-366C7DDF5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6FC4F2-D260-FBF3-C9EE-D6811A83D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37B2A-70A7-44B9-BE7F-5691F287C5C8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18240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7A5CC-F9B9-0B9A-BB3B-1DB69F6DF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DA820D7-71D4-E916-26BF-711E81B2F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F77608-0F4B-0398-3E6F-E44FA0409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0CBF9B-5762-232D-D472-38E713416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37B2A-70A7-44B9-BE7F-5691F287C5C8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43394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D4490-1813-CD2B-6265-233FB3766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C3658A9-4F3A-C60D-CD77-60B6911577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EAE1F87-D815-FE62-A7FD-FA61F840C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Source Sans Pro Light" panose="020B0403030403020204" pitchFamily="34" charset="0"/>
              <a:buNone/>
            </a:pPr>
            <a:endParaRPr lang="de-DE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Source Sans Pro" panose="020B0503030403020204" pitchFamily="34" charset="0"/>
              <a:cs typeface="Source Sans Pro" panose="020B0503030403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6DE0C3-C019-226E-4B66-D7A4F5673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37B2A-70A7-44B9-BE7F-5691F287C5C8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612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44331-CF64-6842-A75D-2EF405CF3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1B9F043-A79A-FDCA-EDF4-577E0E086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C7B1E19-A96F-735B-7504-C4C74660A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615B59-3616-7D0F-84EB-A5AD3A7986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37B2A-70A7-44B9-BE7F-5691F287C5C8}" type="slidenum">
              <a:rPr lang="en-DE" smtClean="0"/>
              <a:t>30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208321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76F33-83AC-C94C-A525-48CE2885E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55A81-AA10-9892-007D-CCCCFB76E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E7ABD-0F00-EA0D-4C6A-46806ADF6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CAF4B-571A-65B5-60D9-8D4DD7112C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0225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37B2A-70A7-44B9-BE7F-5691F287C5C8}" type="slidenum">
              <a:rPr lang="en-DE" smtClean="0"/>
              <a:t>32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539085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4CB27-C61E-ECC5-23D5-A15FC1645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30BC69-A5C7-B692-B354-743BB66CA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C608AD-A891-01D1-C237-1E5AE791E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E4F3F-4D38-1A78-7B79-593C8A69B3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1606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E803E-8030-DA90-C4EE-3CEBC8DD0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2947C2-F255-C88D-4A59-252D94D8B9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D27AFF-4802-4E4A-844A-DDDB84459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9A210-7A70-DAB8-F2EA-C29C2D085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0830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AFBA2-733C-6FAE-5ED6-46CB55061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6D125E-31FF-4FBC-FCD2-5CCE87216F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1CAA3B-F85D-4C12-38BD-467BAD13D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FA31C-1398-D3EC-B4DC-60F7B04AD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0369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https://www.linkedin.com/company/climate-and-company/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EF83D-DDFB-4387-88C3-4EEFCD3DF3F8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529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88A51-584E-17DE-3FB9-9F61C0ACE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0C3AFAC-6903-F055-D9C3-341E25436C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549214A-0297-FE00-90F4-18BD90697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Source Sans Pro Light" panose="020B0403030403020204" pitchFamily="34" charset="0"/>
              <a:buNone/>
            </a:pPr>
            <a:endParaRPr lang="de-DE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Source Sans Pro" panose="020B0503030403020204" pitchFamily="34" charset="0"/>
              <a:cs typeface="Source Sans Pro" panose="020B0503030403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ED1EF6-F92F-951F-0379-42837A460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37B2A-70A7-44B9-BE7F-5691F287C5C8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36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9E8A5-2E7E-2CF6-4C7D-6B1B571B4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7B2CF-8FF1-4A73-B381-4FF833868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9DB347-4E06-8A3A-AC7C-40BE069A2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6DF33-554F-4A55-66C5-861491208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26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219D8-5011-3D20-9020-3B2BFC089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A3CC9-2B38-38DF-C0CA-08C56516B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A0033-3566-0050-6256-6F8C436C2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109E0-6CCB-7162-83DA-2E41E0A41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998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911D2-A4BA-1CD2-C17E-E0EC66A7E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427D4-9B98-3CAC-B475-DE37BB0A6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624AAB-75B5-DD33-A348-C69EC99BC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1200"/>
              </a:spcAft>
              <a:buFontTx/>
              <a:buChar char="-"/>
            </a:pPr>
            <a:endParaRPr lang="en-GB" b="0" i="1" dirty="0">
              <a:highlight>
                <a:srgbClr val="00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0B568-89B0-9AA9-7445-1F3F2677C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666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1EC6B-8A0F-0E2E-7025-6831B1E47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EA028-A999-F15C-C785-D4288C085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BF94E3-9FC1-B0F3-0B90-A1C09233E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979A4-FC52-5A9E-3ECD-C99B01050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06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63476-53A3-A00E-CFE7-284FFBCBC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9FC61D-8D24-E5F6-C083-E5DD79590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A8E4F9-0EC3-1814-4DCE-DB5FF781A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58A00-7706-2B98-081F-D737998259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ADDA5-7998-45E0-8F28-A982F0C2A5F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000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image" Target="../media/image12.svg"/><Relationship Id="rId9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57ECA-4BFD-7D20-BBE1-B2D4D0616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74C5B1-7557-0BDA-A28A-CE9D806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123EE-BB52-7CD0-2220-552D920FF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49A5-ACAA-4AFE-8451-4F734DA8A6B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EBF05-C57B-90F9-5460-B828E7FF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34D74-C409-4201-48AF-76E8C1A8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5827-8B0A-40CD-BFFE-DDF4E38F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3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8B36-15D4-B26F-C3E7-20DEC91E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A768E-70AF-B1F7-DC57-55223732C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412A1-40FC-D985-A171-07BB629E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49A5-ACAA-4AFE-8451-4F734DA8A6B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E2ACF-5A66-8AC2-D32C-221AAA9F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E6C68-C2A3-AB88-ABEE-D6155578A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5827-8B0A-40CD-BFFE-DDF4E38F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57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3DD4B9-81F3-160E-96AE-07C3D5CC3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98F9B-8CB2-6793-5D06-DB4A04444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52ECE-CCC2-B3B7-8887-1FE94D18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49A5-ACAA-4AFE-8451-4F734DA8A6B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0D340-1825-6D33-DCA8-ADABF283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6EFF0-15E5-D29C-E7D2-878723A1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5827-8B0A-40CD-BFFE-DDF4E38F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76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EC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A4518E-7E18-2346-A52B-C7A9EBFF3C25}"/>
              </a:ext>
            </a:extLst>
          </p:cNvPr>
          <p:cNvSpPr/>
          <p:nvPr userDrawn="1"/>
        </p:nvSpPr>
        <p:spPr>
          <a:xfrm>
            <a:off x="0" y="1"/>
            <a:ext cx="12192000" cy="883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2B02A-192B-AE47-ADFA-82C311888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2078" y="104460"/>
            <a:ext cx="553598" cy="6302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C72BFB-26BD-D44E-9B4C-033FB3DBA95D}"/>
              </a:ext>
            </a:extLst>
          </p:cNvPr>
          <p:cNvSpPr txBox="1">
            <a:spLocks/>
          </p:cNvSpPr>
          <p:nvPr userDrawn="1"/>
        </p:nvSpPr>
        <p:spPr>
          <a:xfrm>
            <a:off x="9176471" y="634311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DE"/>
            </a:defPPr>
            <a:lvl1pPr marL="0" algn="l" defTabSz="914400" rtl="0" eaLnBrk="1" latinLnBrk="0" hangingPunct="1">
              <a:defRPr sz="1800" b="1" i="0" kern="1200">
                <a:solidFill>
                  <a:srgbClr val="0047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FC0645-3858-BA4D-92B5-06A3755553D8}" type="slidenum">
              <a:rPr lang="de-DE" sz="1400" b="1" i="0" smtClean="0">
                <a:latin typeface="Manrope" pitchFamily="2" charset="0"/>
                <a:ea typeface="Source Sans Pro" panose="020B0503030403020204" pitchFamily="34" charset="0"/>
              </a:rPr>
              <a:pPr algn="r"/>
              <a:t>‹#›</a:t>
            </a:fld>
            <a:endParaRPr lang="de-DE" sz="1400" b="1" i="0">
              <a:latin typeface="Manrope" pitchFamily="2" charset="0"/>
              <a:ea typeface="Source Sans Pro" panose="020B0503030403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B99BC1-5944-7B4C-9E85-168C36833555}"/>
              </a:ext>
            </a:extLst>
          </p:cNvPr>
          <p:cNvCxnSpPr>
            <a:cxnSpLocks/>
          </p:cNvCxnSpPr>
          <p:nvPr userDrawn="1"/>
        </p:nvCxnSpPr>
        <p:spPr>
          <a:xfrm>
            <a:off x="11572221" y="6404901"/>
            <a:ext cx="0" cy="812459"/>
          </a:xfrm>
          <a:prstGeom prst="line">
            <a:avLst/>
          </a:prstGeom>
          <a:ln w="31750">
            <a:solidFill>
              <a:srgbClr val="0047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9DCBF68-92A5-DF47-81D4-9C3099B0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25" y="154896"/>
            <a:ext cx="10977965" cy="72868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2000" b="1" i="0" kern="800" spc="100" baseline="0">
                <a:solidFill>
                  <a:srgbClr val="004799"/>
                </a:solidFill>
                <a:latin typeface="Manrope" pitchFamily="2" charset="0"/>
                <a:ea typeface="Manrope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261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29DB8-734B-4EEE-9BD1-387B4B9DAE5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24D569AA-3532-4A9A-9701-7F1A5425C4A7}" type="datetime1">
              <a:rPr lang="LID4096" smtClean="0"/>
              <a:t>01/30/2025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3B83B3-54CF-4FD1-8B01-A4E971D9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FCA0-20EB-2840-9258-EC931D308698}" type="slidenum">
              <a:rPr lang="de-DE" smtClean="0"/>
              <a:pPr/>
              <a:t>‹#›</a:t>
            </a:fld>
            <a:endParaRPr lang="de-DE" b="1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15461E31-EE51-BAB7-D666-B7231DBDB1C3}"/>
              </a:ext>
            </a:extLst>
          </p:cNvPr>
          <p:cNvGrpSpPr/>
          <p:nvPr userDrawn="1"/>
        </p:nvGrpSpPr>
        <p:grpSpPr>
          <a:xfrm>
            <a:off x="8971727" y="4376428"/>
            <a:ext cx="3591543" cy="3591543"/>
            <a:chOff x="0" y="0"/>
            <a:chExt cx="7183087" cy="7183087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0231103B-0BCB-3C2B-28DC-CCCE26009645}"/>
                </a:ext>
              </a:extLst>
            </p:cNvPr>
            <p:cNvGrpSpPr/>
            <p:nvPr/>
          </p:nvGrpSpPr>
          <p:grpSpPr>
            <a:xfrm>
              <a:off x="0" y="0"/>
              <a:ext cx="7183087" cy="7183087"/>
              <a:chOff x="0" y="0"/>
              <a:chExt cx="6350000" cy="6350000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FE95367-473D-01C6-251F-1B9972BB1A1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EFF7F"/>
              </a:solidFill>
            </p:spPr>
          </p:sp>
        </p:grp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70E3BA70-0680-98F7-5767-44F2990ACEC4}"/>
                </a:ext>
              </a:extLst>
            </p:cNvPr>
            <p:cNvSpPr txBox="1"/>
            <p:nvPr/>
          </p:nvSpPr>
          <p:spPr>
            <a:xfrm>
              <a:off x="2952552" y="1673932"/>
              <a:ext cx="1277976" cy="3293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72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7">
            <a:extLst>
              <a:ext uri="{FF2B5EF4-FFF2-40B4-BE49-F238E27FC236}">
                <a16:creationId xmlns:a16="http://schemas.microsoft.com/office/drawing/2014/main" id="{A6136CA9-EDC2-0804-D0CF-90913AF03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1777" b="46218"/>
          <a:stretch>
            <a:fillRect/>
          </a:stretch>
        </p:blipFill>
        <p:spPr>
          <a:xfrm>
            <a:off x="0" y="690616"/>
            <a:ext cx="12192000" cy="1788510"/>
          </a:xfrm>
          <a:prstGeom prst="rect">
            <a:avLst/>
          </a:prstGeom>
        </p:spPr>
      </p:pic>
      <p:grpSp>
        <p:nvGrpSpPr>
          <p:cNvPr id="11" name="Group 8">
            <a:extLst>
              <a:ext uri="{FF2B5EF4-FFF2-40B4-BE49-F238E27FC236}">
                <a16:creationId xmlns:a16="http://schemas.microsoft.com/office/drawing/2014/main" id="{8B64D404-F178-3977-BEDE-92CAD3FC978B}"/>
              </a:ext>
            </a:extLst>
          </p:cNvPr>
          <p:cNvGrpSpPr/>
          <p:nvPr userDrawn="1"/>
        </p:nvGrpSpPr>
        <p:grpSpPr>
          <a:xfrm>
            <a:off x="8878800" y="5076940"/>
            <a:ext cx="2873615" cy="815554"/>
            <a:chOff x="0" y="0"/>
            <a:chExt cx="5747216" cy="1631104"/>
          </a:xfrm>
        </p:grpSpPr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FAD45BE5-0F2C-BE1A-279E-F294A395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578424" y="50570"/>
              <a:ext cx="523157" cy="430951"/>
            </a:xfrm>
            <a:prstGeom prst="rect">
              <a:avLst/>
            </a:prstGeom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B3039EAB-39A9-048C-DE25-2A4FC7514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77394" y="50570"/>
              <a:ext cx="625700" cy="430951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7E81EA22-284D-97B0-C0A9-9F29EC8C2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215124" y="0"/>
              <a:ext cx="532091" cy="532091"/>
            </a:xfrm>
            <a:prstGeom prst="rect">
              <a:avLst/>
            </a:prstGeom>
          </p:spPr>
        </p:pic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7D2DC9F3-755E-2B74-8487-6AD9CA9247EA}"/>
                </a:ext>
              </a:extLst>
            </p:cNvPr>
            <p:cNvSpPr txBox="1"/>
            <p:nvPr/>
          </p:nvSpPr>
          <p:spPr>
            <a:xfrm>
              <a:off x="0" y="633138"/>
              <a:ext cx="5747216" cy="997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19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7" b="0" i="0" u="none" strike="noStrike" kern="1200" cap="none" spc="0" normalizeH="0" baseline="0" noProof="0">
                  <a:ln>
                    <a:noFill/>
                  </a:ln>
                  <a:solidFill>
                    <a:srgbClr val="003E94"/>
                  </a:solidFill>
                  <a:effectLst/>
                  <a:uLnTx/>
                  <a:uFillTx/>
                  <a:latin typeface="Poppins Medium"/>
                  <a:ea typeface="+mn-ea"/>
                  <a:cs typeface="+mn-cs"/>
                </a:rPr>
                <a:t>climateandcompany.org</a:t>
              </a:r>
            </a:p>
            <a:p>
              <a:pPr marL="0" marR="0" lvl="0" indent="0" algn="r" defTabSz="914400" rtl="0" eaLnBrk="1" fontAlgn="auto" latinLnBrk="0" hangingPunct="1">
                <a:lnSpc>
                  <a:spcPts val="19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7" b="0" i="0" u="none" strike="noStrike" kern="1200" cap="none" spc="0" normalizeH="0" baseline="0" noProof="0">
                  <a:ln>
                    <a:noFill/>
                  </a:ln>
                  <a:solidFill>
                    <a:srgbClr val="003E94"/>
                  </a:solidFill>
                  <a:effectLst/>
                  <a:uLnTx/>
                  <a:uFillTx/>
                  <a:latin typeface="Poppins Medium"/>
                  <a:ea typeface="+mn-ea"/>
                  <a:cs typeface="+mn-cs"/>
                </a:rPr>
                <a:t>Max@climcom.org</a:t>
              </a:r>
            </a:p>
          </p:txBody>
        </p:sp>
      </p:grpSp>
      <p:sp>
        <p:nvSpPr>
          <p:cNvPr id="16" name="TextBox 14">
            <a:extLst>
              <a:ext uri="{FF2B5EF4-FFF2-40B4-BE49-F238E27FC236}">
                <a16:creationId xmlns:a16="http://schemas.microsoft.com/office/drawing/2014/main" id="{650ECE7D-675E-F04E-2CA7-CFA5BD3B1DB1}"/>
              </a:ext>
            </a:extLst>
          </p:cNvPr>
          <p:cNvSpPr txBox="1"/>
          <p:nvPr userDrawn="1"/>
        </p:nvSpPr>
        <p:spPr>
          <a:xfrm>
            <a:off x="395441" y="6134372"/>
            <a:ext cx="5353726" cy="301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55">
                <a:solidFill>
                  <a:srgbClr val="003E94"/>
                </a:solidFill>
                <a:latin typeface="Source Sans Pro"/>
                <a:ea typeface="Source Sans Pro"/>
              </a:rPr>
              <a:t>The Sustainable Finance Think Tank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48A81828-E680-7FAF-1A1B-A6E6A7A6D517}"/>
              </a:ext>
            </a:extLst>
          </p:cNvPr>
          <p:cNvSpPr txBox="1"/>
          <p:nvPr userDrawn="1"/>
        </p:nvSpPr>
        <p:spPr>
          <a:xfrm>
            <a:off x="515791" y="2262924"/>
            <a:ext cx="11414419" cy="680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8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1" normalizeH="0" baseline="0" noProof="0">
                <a:ln>
                  <a:noFill/>
                </a:ln>
                <a:solidFill>
                  <a:srgbClr val="003E94"/>
                </a:solidFill>
                <a:effectLst/>
                <a:uLnTx/>
                <a:uFillTx/>
                <a:latin typeface="Manrope ExtraBold" pitchFamily="2" charset="0"/>
                <a:ea typeface="+mn-ea"/>
                <a:cs typeface="+mn-cs"/>
              </a:rPr>
              <a:t>IF WE ARE SERIOUS ABOUT SUSTAINABLE DEVELOPMENT, WE NEED TO GET THE FINANCING RIGHT.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C4F75DF-96BD-C38D-88E6-579699CCBC5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0404" y="5404856"/>
            <a:ext cx="1389209" cy="63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71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eration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BA09666-00D6-8F4E-AEC1-17494E048F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5" y="908050"/>
            <a:ext cx="11113579" cy="5086830"/>
          </a:xfrm>
          <a:noFill/>
          <a:effectLst/>
        </p:spPr>
        <p:txBody>
          <a:bodyPr lIns="0" rIns="90000" anchor="ctr"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rgbClr val="004799"/>
                </a:solidFill>
                <a:effectLst/>
                <a:latin typeface="Source Sans Pro Black" panose="020B0503030403020204" pitchFamily="34" charset="0"/>
                <a:ea typeface="Source Sans Pro Black" panose="020B0503030403020204" pitchFamily="34" charset="0"/>
              </a:defRPr>
            </a:lvl1pPr>
            <a:lvl2pPr>
              <a:buNone/>
              <a:defRPr sz="6000" b="1" i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defRPr>
            </a:lvl2pPr>
            <a:lvl3pPr>
              <a:buNone/>
              <a:defRPr sz="6000" b="1" i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defRPr>
            </a:lvl3pPr>
            <a:lvl4pPr>
              <a:buNone/>
              <a:defRPr sz="6000" b="1" i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defRPr>
            </a:lvl4pPr>
            <a:lvl5pPr>
              <a:buNone/>
              <a:defRPr sz="6000" b="1" i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</a:t>
            </a:r>
          </a:p>
          <a:p>
            <a:pPr lvl="0"/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</a:p>
          <a:p>
            <a:pPr lvl="0"/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</a:p>
          <a:p>
            <a:pPr lvl="0"/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40B8F97-E150-D94F-9FBC-FD094744E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CAAC5CA-71A1-EA4F-865A-4638B6524A1F}" type="datetime1">
              <a:rPr lang="de-DE" smtClean="0"/>
              <a:t>30.01.2025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D54F8-D69B-AA4D-9A9A-C6D7CDE91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Footnote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814EA8-C42C-8949-AC1B-B9E530AD9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FCA0-20EB-2840-9258-EC931D308698}" type="slidenum">
              <a:rPr lang="de-DE" smtClean="0"/>
              <a:pPr/>
              <a:t>‹#›</a:t>
            </a:fld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365711992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pos="47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02BCD214-D0CF-924D-A877-30B2EC2F4A48}"/>
              </a:ext>
            </a:extLst>
          </p:cNvPr>
          <p:cNvSpPr/>
          <p:nvPr userDrawn="1"/>
        </p:nvSpPr>
        <p:spPr>
          <a:xfrm>
            <a:off x="6913418" y="-4043841"/>
            <a:ext cx="9383680" cy="9383680"/>
          </a:xfrm>
          <a:prstGeom prst="ellipse">
            <a:avLst/>
          </a:prstGeom>
          <a:solidFill>
            <a:srgbClr val="00479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E96FF-827C-4C40-8DC8-869E90B6E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82544"/>
            <a:ext cx="6224069" cy="224645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kern="800" spc="100" baseline="0">
                <a:solidFill>
                  <a:srgbClr val="004799"/>
                </a:solidFill>
                <a:latin typeface="Manrope" pitchFamily="2" charset="0"/>
                <a:ea typeface="Manrope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0F78AC6-B433-6442-9976-CF53ECB9C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4346"/>
            <a:ext cx="6075218" cy="19513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800"/>
              </a:spcBef>
              <a:buNone/>
              <a:defRPr sz="2000" b="0" i="0" kern="800" spc="80" baseline="0">
                <a:solidFill>
                  <a:srgbClr val="004799"/>
                </a:solidFill>
                <a:latin typeface="Manrope" pitchFamily="2" charset="0"/>
                <a:ea typeface="Manrop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ED032C-D84F-7348-A8D7-B049C6880D74}"/>
              </a:ext>
            </a:extLst>
          </p:cNvPr>
          <p:cNvCxnSpPr>
            <a:cxnSpLocks/>
          </p:cNvCxnSpPr>
          <p:nvPr userDrawn="1"/>
        </p:nvCxnSpPr>
        <p:spPr>
          <a:xfrm>
            <a:off x="838200" y="-164460"/>
            <a:ext cx="0" cy="812459"/>
          </a:xfrm>
          <a:prstGeom prst="line">
            <a:avLst/>
          </a:prstGeom>
          <a:ln w="31750">
            <a:solidFill>
              <a:srgbClr val="0047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B4530A2-353D-224A-A129-C4A9B6E7FDA3}"/>
              </a:ext>
            </a:extLst>
          </p:cNvPr>
          <p:cNvSpPr/>
          <p:nvPr userDrawn="1"/>
        </p:nvSpPr>
        <p:spPr>
          <a:xfrm>
            <a:off x="6085114" y="647999"/>
            <a:ext cx="11569105" cy="11214684"/>
          </a:xfrm>
          <a:prstGeom prst="ellipse">
            <a:avLst/>
          </a:prstGeom>
          <a:noFill/>
          <a:ln w="155575">
            <a:solidFill>
              <a:srgbClr val="004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EF4ACB-8DAF-4A45-9D3B-B214FE9979E0}"/>
              </a:ext>
            </a:extLst>
          </p:cNvPr>
          <p:cNvSpPr/>
          <p:nvPr userDrawn="1"/>
        </p:nvSpPr>
        <p:spPr>
          <a:xfrm>
            <a:off x="7872504" y="223708"/>
            <a:ext cx="10232262" cy="10232262"/>
          </a:xfrm>
          <a:prstGeom prst="ellipse">
            <a:avLst/>
          </a:prstGeom>
          <a:solidFill>
            <a:srgbClr val="A2F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189D74-90AC-814B-9A8E-5D16D4AF0AB2}"/>
              </a:ext>
            </a:extLst>
          </p:cNvPr>
          <p:cNvSpPr/>
          <p:nvPr userDrawn="1"/>
        </p:nvSpPr>
        <p:spPr>
          <a:xfrm>
            <a:off x="9049954" y="97971"/>
            <a:ext cx="2830274" cy="28302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1906D-EF54-354E-A6C2-36186D0FD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0760" y="992239"/>
            <a:ext cx="2297084" cy="105283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4766279-AD64-E64A-8803-EC7FF7A09B9F}"/>
              </a:ext>
            </a:extLst>
          </p:cNvPr>
          <p:cNvSpPr/>
          <p:nvPr userDrawn="1"/>
        </p:nvSpPr>
        <p:spPr>
          <a:xfrm>
            <a:off x="8248007" y="1095307"/>
            <a:ext cx="949762" cy="949762"/>
          </a:xfrm>
          <a:prstGeom prst="ellipse">
            <a:avLst/>
          </a:prstGeom>
          <a:solidFill>
            <a:srgbClr val="004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682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erato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D9BCBF-CB1C-5848-9495-66F090D5E6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E96FF-827C-4C40-8DC8-869E90B6E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182544"/>
            <a:ext cx="6224069" cy="224645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800" b="1" i="0" kern="800" spc="100" baseline="0">
                <a:solidFill>
                  <a:srgbClr val="A2FF92"/>
                </a:solidFill>
                <a:latin typeface="Manrope" pitchFamily="2" charset="0"/>
                <a:ea typeface="Manrope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0F78AC6-B433-6442-9976-CF53ECB9C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4346"/>
            <a:ext cx="6075218" cy="27387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spcBef>
                <a:spcPts val="800"/>
              </a:spcBef>
              <a:buNone/>
              <a:defRPr sz="2000" b="0" i="0" kern="800" spc="80" baseline="0">
                <a:solidFill>
                  <a:srgbClr val="94FF85"/>
                </a:solidFill>
                <a:latin typeface="Manrope" pitchFamily="2" charset="0"/>
                <a:ea typeface="Manrop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ED032C-D84F-7348-A8D7-B049C6880D74}"/>
              </a:ext>
            </a:extLst>
          </p:cNvPr>
          <p:cNvCxnSpPr>
            <a:cxnSpLocks/>
          </p:cNvCxnSpPr>
          <p:nvPr userDrawn="1"/>
        </p:nvCxnSpPr>
        <p:spPr>
          <a:xfrm>
            <a:off x="838200" y="-164460"/>
            <a:ext cx="0" cy="812459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7D7E1B-D93E-9545-B53F-DBB07BBB88E8}"/>
              </a:ext>
            </a:extLst>
          </p:cNvPr>
          <p:cNvSpPr txBox="1">
            <a:spLocks/>
          </p:cNvSpPr>
          <p:nvPr userDrawn="1"/>
        </p:nvSpPr>
        <p:spPr>
          <a:xfrm>
            <a:off x="9176471" y="634311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DE"/>
            </a:defPPr>
            <a:lvl1pPr marL="0" algn="l" defTabSz="914400" rtl="0" eaLnBrk="1" latinLnBrk="0" hangingPunct="1">
              <a:defRPr sz="1800" b="1" i="0" kern="1200">
                <a:solidFill>
                  <a:srgbClr val="0047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FC0645-3858-BA4D-92B5-06A3755553D8}" type="slidenum">
              <a:rPr lang="de-DE" sz="1400" b="1" i="0" smtClean="0">
                <a:solidFill>
                  <a:srgbClr val="00EB9D"/>
                </a:solidFill>
                <a:latin typeface="Manrope" pitchFamily="2" charset="0"/>
                <a:ea typeface="Source Sans Pro" panose="020B0503030403020204" pitchFamily="34" charset="0"/>
              </a:rPr>
              <a:pPr algn="r"/>
              <a:t>‹#›</a:t>
            </a:fld>
            <a:endParaRPr lang="de-DE" sz="1400" b="1" i="0">
              <a:solidFill>
                <a:srgbClr val="00EB9D"/>
              </a:solidFill>
              <a:latin typeface="Manrope" pitchFamily="2" charset="0"/>
              <a:ea typeface="Source Sans Pro" panose="020B0503030403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0C7D21-8761-1048-8B2D-EBC959FA0232}"/>
              </a:ext>
            </a:extLst>
          </p:cNvPr>
          <p:cNvCxnSpPr>
            <a:cxnSpLocks/>
          </p:cNvCxnSpPr>
          <p:nvPr userDrawn="1"/>
        </p:nvCxnSpPr>
        <p:spPr>
          <a:xfrm>
            <a:off x="11572221" y="6404901"/>
            <a:ext cx="0" cy="812459"/>
          </a:xfrm>
          <a:prstGeom prst="line">
            <a:avLst/>
          </a:prstGeom>
          <a:ln w="31750">
            <a:solidFill>
              <a:srgbClr val="00EB9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382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C2B02A-192B-AE47-ADFA-82C311888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2078" y="104460"/>
            <a:ext cx="553598" cy="6302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C72BFB-26BD-D44E-9B4C-033FB3DBA95D}"/>
              </a:ext>
            </a:extLst>
          </p:cNvPr>
          <p:cNvSpPr txBox="1">
            <a:spLocks/>
          </p:cNvSpPr>
          <p:nvPr userDrawn="1"/>
        </p:nvSpPr>
        <p:spPr>
          <a:xfrm>
            <a:off x="9176471" y="634311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DE"/>
            </a:defPPr>
            <a:lvl1pPr marL="0" algn="l" defTabSz="914400" rtl="0" eaLnBrk="1" latinLnBrk="0" hangingPunct="1">
              <a:defRPr sz="1800" b="1" i="0" kern="1200">
                <a:solidFill>
                  <a:srgbClr val="0047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FC0645-3858-BA4D-92B5-06A3755553D8}" type="slidenum">
              <a:rPr lang="de-DE" sz="1400" b="1" i="0" smtClean="0">
                <a:latin typeface="Manrope" pitchFamily="2" charset="0"/>
                <a:ea typeface="Source Sans Pro" panose="020B0503030403020204" pitchFamily="34" charset="0"/>
              </a:rPr>
              <a:pPr algn="r"/>
              <a:t>‹#›</a:t>
            </a:fld>
            <a:endParaRPr lang="de-DE" sz="1400" b="1" i="0">
              <a:latin typeface="Manrope" pitchFamily="2" charset="0"/>
              <a:ea typeface="Source Sans Pro" panose="020B0503030403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B99BC1-5944-7B4C-9E85-168C36833555}"/>
              </a:ext>
            </a:extLst>
          </p:cNvPr>
          <p:cNvCxnSpPr>
            <a:cxnSpLocks/>
          </p:cNvCxnSpPr>
          <p:nvPr userDrawn="1"/>
        </p:nvCxnSpPr>
        <p:spPr>
          <a:xfrm>
            <a:off x="11572221" y="6404901"/>
            <a:ext cx="0" cy="812459"/>
          </a:xfrm>
          <a:prstGeom prst="line">
            <a:avLst/>
          </a:prstGeom>
          <a:ln w="31750">
            <a:solidFill>
              <a:srgbClr val="0047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9DCBF68-92A5-DF47-81D4-9C3099B0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25" y="154896"/>
            <a:ext cx="10977965" cy="72868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2000" b="1" i="0" kern="800" spc="100" baseline="0">
                <a:solidFill>
                  <a:srgbClr val="004799"/>
                </a:solidFill>
                <a:latin typeface="Manrope" pitchFamily="2" charset="0"/>
                <a:ea typeface="Manrope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8732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2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C2B02A-192B-AE47-ADFA-82C311888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2078" y="104460"/>
            <a:ext cx="553598" cy="6302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C72BFB-26BD-D44E-9B4C-033FB3DBA95D}"/>
              </a:ext>
            </a:extLst>
          </p:cNvPr>
          <p:cNvSpPr txBox="1">
            <a:spLocks/>
          </p:cNvSpPr>
          <p:nvPr userDrawn="1"/>
        </p:nvSpPr>
        <p:spPr>
          <a:xfrm>
            <a:off x="9176471" y="634311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DE"/>
            </a:defPPr>
            <a:lvl1pPr marL="0" algn="l" defTabSz="914400" rtl="0" eaLnBrk="1" latinLnBrk="0" hangingPunct="1">
              <a:defRPr sz="1800" b="1" i="0" kern="1200">
                <a:solidFill>
                  <a:srgbClr val="0047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FC0645-3858-BA4D-92B5-06A3755553D8}" type="slidenum">
              <a:rPr lang="de-DE" sz="1400" b="1" i="0" smtClean="0">
                <a:latin typeface="Manrope" pitchFamily="2" charset="0"/>
                <a:ea typeface="Source Sans Pro" panose="020B0503030403020204" pitchFamily="34" charset="0"/>
              </a:rPr>
              <a:pPr algn="r"/>
              <a:t>‹#›</a:t>
            </a:fld>
            <a:endParaRPr lang="de-DE" sz="1600" b="1" i="0">
              <a:latin typeface="Manrope" pitchFamily="2" charset="0"/>
              <a:ea typeface="Source Sans Pro" panose="020B0503030403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B99BC1-5944-7B4C-9E85-168C36833555}"/>
              </a:ext>
            </a:extLst>
          </p:cNvPr>
          <p:cNvCxnSpPr>
            <a:cxnSpLocks/>
          </p:cNvCxnSpPr>
          <p:nvPr userDrawn="1"/>
        </p:nvCxnSpPr>
        <p:spPr>
          <a:xfrm>
            <a:off x="11572221" y="6404901"/>
            <a:ext cx="0" cy="812459"/>
          </a:xfrm>
          <a:prstGeom prst="line">
            <a:avLst/>
          </a:prstGeom>
          <a:ln w="31750">
            <a:solidFill>
              <a:srgbClr val="0047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9DCBF68-92A5-DF47-81D4-9C3099B0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382" y="154896"/>
            <a:ext cx="9684908" cy="72868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2000" b="1" i="0" kern="800" spc="100" baseline="0">
                <a:solidFill>
                  <a:srgbClr val="004799"/>
                </a:solidFill>
                <a:latin typeface="Manrope" pitchFamily="2" charset="0"/>
                <a:ea typeface="Manrope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253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C2B02A-192B-AE47-ADFA-82C311888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2078" y="104460"/>
            <a:ext cx="553598" cy="6302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C72BFB-26BD-D44E-9B4C-033FB3DBA95D}"/>
              </a:ext>
            </a:extLst>
          </p:cNvPr>
          <p:cNvSpPr txBox="1">
            <a:spLocks/>
          </p:cNvSpPr>
          <p:nvPr userDrawn="1"/>
        </p:nvSpPr>
        <p:spPr>
          <a:xfrm>
            <a:off x="9176471" y="634311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DE"/>
            </a:defPPr>
            <a:lvl1pPr marL="0" algn="l" defTabSz="914400" rtl="0" eaLnBrk="1" latinLnBrk="0" hangingPunct="1">
              <a:defRPr sz="1800" b="1" i="0" kern="1200">
                <a:solidFill>
                  <a:srgbClr val="0047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FC0645-3858-BA4D-92B5-06A3755553D8}" type="slidenum">
              <a:rPr lang="de-DE" sz="1400" b="1" i="0" smtClean="0">
                <a:latin typeface="Manrope" pitchFamily="2" charset="0"/>
                <a:ea typeface="Source Sans Pro" panose="020B0503030403020204" pitchFamily="34" charset="0"/>
              </a:rPr>
              <a:pPr algn="r"/>
              <a:t>‹#›</a:t>
            </a:fld>
            <a:endParaRPr lang="de-DE" sz="1400" b="1" i="0">
              <a:latin typeface="Manrope" pitchFamily="2" charset="0"/>
              <a:ea typeface="Source Sans Pro" panose="020B0503030403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B99BC1-5944-7B4C-9E85-168C36833555}"/>
              </a:ext>
            </a:extLst>
          </p:cNvPr>
          <p:cNvCxnSpPr>
            <a:cxnSpLocks/>
          </p:cNvCxnSpPr>
          <p:nvPr userDrawn="1"/>
        </p:nvCxnSpPr>
        <p:spPr>
          <a:xfrm>
            <a:off x="11572221" y="6404901"/>
            <a:ext cx="0" cy="812459"/>
          </a:xfrm>
          <a:prstGeom prst="line">
            <a:avLst/>
          </a:prstGeom>
          <a:ln w="31750">
            <a:solidFill>
              <a:srgbClr val="0047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36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687A-9E95-46B1-91F4-3AF745A97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EB1DB-772C-4B70-A4B0-45315D113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9C964-19B0-953D-E0F4-FB18265A2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49A5-ACAA-4AFE-8451-4F734DA8A6B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00797-AC6E-A063-7B6A-3046EB8D7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372BC-8082-78D8-577D-44CD3019B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5827-8B0A-40CD-BFFE-DDF4E38F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4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_b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097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5">
            <a:extLst>
              <a:ext uri="{FF2B5EF4-FFF2-40B4-BE49-F238E27FC236}">
                <a16:creationId xmlns:a16="http://schemas.microsoft.com/office/drawing/2014/main" id="{48A81828-E680-7FAF-1A1B-A6E6A7A6D517}"/>
              </a:ext>
            </a:extLst>
          </p:cNvPr>
          <p:cNvSpPr txBox="1"/>
          <p:nvPr userDrawn="1"/>
        </p:nvSpPr>
        <p:spPr>
          <a:xfrm>
            <a:off x="3517900" y="180707"/>
            <a:ext cx="8406060" cy="1054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70" b="0" i="0" u="none" strike="noStrike" kern="1200" cap="none" spc="8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8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70" b="0" i="0" u="none" strike="noStrike" kern="1200" cap="none" spc="8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 ExtraBold" pitchFamily="2" charset="0"/>
                <a:ea typeface="+mn-ea"/>
                <a:cs typeface="+mn-cs"/>
              </a:rPr>
              <a:t>IF WE ARE SERIOUS ABOUT SUSTAINABLE DEVELOPMENT,</a:t>
            </a:r>
            <a:br>
              <a:rPr kumimoji="0" lang="en-US" sz="2070" b="0" i="0" u="none" strike="noStrike" kern="1200" cap="none" spc="8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 ExtraBold" pitchFamily="2" charset="0"/>
                <a:ea typeface="+mn-ea"/>
                <a:cs typeface="+mn-cs"/>
              </a:rPr>
            </a:br>
            <a:r>
              <a:rPr kumimoji="0" lang="en-US" sz="2070" b="0" i="0" u="none" strike="noStrike" kern="1200" cap="none" spc="8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nrope ExtraBold" pitchFamily="2" charset="0"/>
                <a:ea typeface="+mn-ea"/>
                <a:cs typeface="+mn-cs"/>
              </a:rPr>
              <a:t>WE NEED TO GET THE FINANCING RIGHT.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9C37A4D-8BD4-3D47-E447-50F4FA054F33}"/>
              </a:ext>
            </a:extLst>
          </p:cNvPr>
          <p:cNvGrpSpPr/>
          <p:nvPr userDrawn="1"/>
        </p:nvGrpSpPr>
        <p:grpSpPr>
          <a:xfrm>
            <a:off x="8979740" y="4376428"/>
            <a:ext cx="3575517" cy="3591543"/>
            <a:chOff x="16026" y="0"/>
            <a:chExt cx="7151035" cy="7183087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8DA09D4A-96B4-18D3-9EF6-756F42DB8151}"/>
                </a:ext>
              </a:extLst>
            </p:cNvPr>
            <p:cNvGrpSpPr/>
            <p:nvPr/>
          </p:nvGrpSpPr>
          <p:grpSpPr>
            <a:xfrm>
              <a:off x="16026" y="0"/>
              <a:ext cx="7151035" cy="7183087"/>
              <a:chOff x="14167" y="0"/>
              <a:chExt cx="6321665" cy="6350000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CB3CFD9-E941-AAB5-55DA-A548B5DED56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EFF7F"/>
              </a:solidFill>
            </p:spPr>
            <p:txBody>
              <a:bodyPr/>
              <a:lstStyle/>
              <a:p>
                <a:endParaRPr lang="en-CY"/>
              </a:p>
            </p:txBody>
          </p:sp>
        </p:grp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5CEE0BE7-40A6-6EBB-67DC-58F44099C485}"/>
                </a:ext>
              </a:extLst>
            </p:cNvPr>
            <p:cNvSpPr txBox="1"/>
            <p:nvPr/>
          </p:nvSpPr>
          <p:spPr>
            <a:xfrm>
              <a:off x="2952552" y="1673932"/>
              <a:ext cx="1277976" cy="3293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72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7">
            <a:extLst>
              <a:ext uri="{FF2B5EF4-FFF2-40B4-BE49-F238E27FC236}">
                <a16:creationId xmlns:a16="http://schemas.microsoft.com/office/drawing/2014/main" id="{3A19F069-8547-1E88-D048-F0112B3EB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1777" b="46218"/>
          <a:stretch>
            <a:fillRect/>
          </a:stretch>
        </p:blipFill>
        <p:spPr>
          <a:xfrm>
            <a:off x="0" y="1020974"/>
            <a:ext cx="12192000" cy="1788510"/>
          </a:xfrm>
          <a:prstGeom prst="rect">
            <a:avLst/>
          </a:prstGeom>
        </p:spPr>
      </p:pic>
      <p:grpSp>
        <p:nvGrpSpPr>
          <p:cNvPr id="24" name="Group 8">
            <a:extLst>
              <a:ext uri="{FF2B5EF4-FFF2-40B4-BE49-F238E27FC236}">
                <a16:creationId xmlns:a16="http://schemas.microsoft.com/office/drawing/2014/main" id="{914E516E-3792-2218-18DF-DC665D19A37F}"/>
              </a:ext>
            </a:extLst>
          </p:cNvPr>
          <p:cNvGrpSpPr/>
          <p:nvPr userDrawn="1"/>
        </p:nvGrpSpPr>
        <p:grpSpPr>
          <a:xfrm>
            <a:off x="8878800" y="5076940"/>
            <a:ext cx="2873615" cy="815554"/>
            <a:chOff x="0" y="0"/>
            <a:chExt cx="5747216" cy="1631104"/>
          </a:xfrm>
        </p:grpSpPr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27F81B96-D989-B1B1-BFBB-BFC14E2E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578424" y="50570"/>
              <a:ext cx="523157" cy="430951"/>
            </a:xfrm>
            <a:prstGeom prst="rect">
              <a:avLst/>
            </a:prstGeom>
          </p:spPr>
        </p:pic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1433CF8D-AA7B-4E43-6003-CC7231507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77394" y="50570"/>
              <a:ext cx="625700" cy="430951"/>
            </a:xfrm>
            <a:prstGeom prst="rect">
              <a:avLst/>
            </a:prstGeom>
          </p:spPr>
        </p:pic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34977BC4-56B0-647B-DC29-1CCB25453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215124" y="0"/>
              <a:ext cx="532091" cy="532091"/>
            </a:xfrm>
            <a:prstGeom prst="rect">
              <a:avLst/>
            </a:prstGeom>
          </p:spPr>
        </p:pic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00B21B0E-911C-A2B4-5E06-371356BE2A70}"/>
                </a:ext>
              </a:extLst>
            </p:cNvPr>
            <p:cNvSpPr txBox="1"/>
            <p:nvPr/>
          </p:nvSpPr>
          <p:spPr>
            <a:xfrm>
              <a:off x="0" y="633138"/>
              <a:ext cx="5747216" cy="997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19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7" b="0" i="0" u="none" strike="noStrike" kern="1200" cap="none" spc="0" normalizeH="0" baseline="0" noProof="0">
                  <a:ln>
                    <a:noFill/>
                  </a:ln>
                  <a:solidFill>
                    <a:srgbClr val="003E94"/>
                  </a:solidFill>
                  <a:effectLst/>
                  <a:uLnTx/>
                  <a:uFillTx/>
                  <a:latin typeface="Poppins Medium"/>
                  <a:ea typeface="+mn-ea"/>
                  <a:cs typeface="+mn-cs"/>
                </a:rPr>
                <a:t>climateandcompany.org</a:t>
              </a:r>
            </a:p>
            <a:p>
              <a:pPr marL="0" marR="0" lvl="0" indent="0" algn="r" defTabSz="914400" rtl="0" eaLnBrk="1" fontAlgn="auto" latinLnBrk="0" hangingPunct="1">
                <a:lnSpc>
                  <a:spcPts val="19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7" b="0" i="0" u="none" strike="noStrike" kern="1200" cap="none" spc="0" normalizeH="0" baseline="0" noProof="0">
                  <a:ln>
                    <a:noFill/>
                  </a:ln>
                  <a:solidFill>
                    <a:srgbClr val="003E94"/>
                  </a:solidFill>
                  <a:effectLst/>
                  <a:uLnTx/>
                  <a:uFillTx/>
                  <a:latin typeface="Poppins Medium"/>
                  <a:ea typeface="+mn-ea"/>
                  <a:cs typeface="+mn-cs"/>
                </a:rPr>
                <a:t>hello@climcom.org</a:t>
              </a:r>
            </a:p>
          </p:txBody>
        </p:sp>
      </p:grpSp>
      <p:sp>
        <p:nvSpPr>
          <p:cNvPr id="29" name="TextBox 14">
            <a:extLst>
              <a:ext uri="{FF2B5EF4-FFF2-40B4-BE49-F238E27FC236}">
                <a16:creationId xmlns:a16="http://schemas.microsoft.com/office/drawing/2014/main" id="{347F94FC-EB06-CD88-B389-48128A072667}"/>
              </a:ext>
            </a:extLst>
          </p:cNvPr>
          <p:cNvSpPr txBox="1"/>
          <p:nvPr userDrawn="1"/>
        </p:nvSpPr>
        <p:spPr>
          <a:xfrm>
            <a:off x="-161314" y="5333952"/>
            <a:ext cx="5353726" cy="301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55">
                <a:solidFill>
                  <a:srgbClr val="003E94"/>
                </a:solidFill>
                <a:latin typeface="Source Sans Pro"/>
                <a:ea typeface="Source Sans Pro"/>
              </a:rPr>
              <a:t>Sustainable Finance Think Tank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676C48A2-3FB8-F892-3EF3-203F61AD271C}"/>
              </a:ext>
            </a:extLst>
          </p:cNvPr>
          <p:cNvSpPr txBox="1"/>
          <p:nvPr userDrawn="1"/>
        </p:nvSpPr>
        <p:spPr>
          <a:xfrm>
            <a:off x="6500404" y="2672927"/>
            <a:ext cx="5302805" cy="143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8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6" b="0" i="0" u="none" strike="noStrike" kern="1200" cap="none" spc="61" normalizeH="0" baseline="0" noProof="0">
                <a:ln>
                  <a:noFill/>
                </a:ln>
                <a:solidFill>
                  <a:srgbClr val="003E94"/>
                </a:solidFill>
                <a:effectLst/>
                <a:uLnTx/>
                <a:uFillTx/>
                <a:latin typeface="Manrope ExtraBold" pitchFamily="2" charset="0"/>
                <a:ea typeface="+mn-ea"/>
                <a:cs typeface="+mn-cs"/>
              </a:rPr>
              <a:t>IF WE ARE SERIOUS ABOUT SUSTAINABLE DEVELOPMENT, WE NEED TO GET THE FINANCING RIGHT.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D98BEC57-5918-E259-4101-52DC17EAA39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2916" y="3103230"/>
            <a:ext cx="4152512" cy="18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71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06E43E-FF95-4DD6-86EC-1CADF9031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EF8B-7062-4F57-8029-7743D580B56D}" type="datetimeFigureOut">
              <a:rPr lang="en-DE" smtClean="0"/>
              <a:t>01/30/2025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22329-C377-4C7E-AAD7-57DE3F41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14C7B-F01F-4899-9F03-26E2DD4A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C9A3-6B42-4037-8040-859D74E37FCD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51198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peration Page 1">
    <p:bg>
      <p:bgPr>
        <a:solidFill>
          <a:srgbClr val="004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214FD71-A49A-5344-924E-4C13405A26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5" y="908050"/>
            <a:ext cx="11113579" cy="5086830"/>
          </a:xfrm>
          <a:noFill/>
          <a:effectLst/>
        </p:spPr>
        <p:txBody>
          <a:bodyPr lIns="0" rIns="90000" anchor="ctr"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effectLst/>
                <a:latin typeface="Source Sans Pro Black" panose="020B0503030403020204" pitchFamily="34" charset="0"/>
                <a:ea typeface="Source Sans Pro Black" panose="020B0503030403020204" pitchFamily="34" charset="0"/>
              </a:defRPr>
            </a:lvl1pPr>
            <a:lvl2pPr>
              <a:buNone/>
              <a:defRPr sz="6000" b="1" i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defRPr>
            </a:lvl2pPr>
            <a:lvl3pPr>
              <a:buNone/>
              <a:defRPr sz="6000" b="1" i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defRPr>
            </a:lvl3pPr>
            <a:lvl4pPr>
              <a:buNone/>
              <a:defRPr sz="6000" b="1" i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defRPr>
            </a:lvl4pPr>
            <a:lvl5pPr>
              <a:buNone/>
              <a:defRPr sz="6000" b="1" i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</a:t>
            </a:r>
          </a:p>
          <a:p>
            <a:pPr lvl="0"/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</a:p>
          <a:p>
            <a:pPr lvl="0"/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</a:p>
          <a:p>
            <a:pPr lvl="0"/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AE960D1-2CE0-B74C-8CAF-17801233A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EA02B77-4301-4C15-89EC-31A9E5E3775C}" type="datetime1">
              <a:rPr lang="de-DE" smtClean="0"/>
              <a:t>30.01.2025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C43E4C7-37A5-0E44-A060-1C8DAE26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CEEC936-F4F3-7043-88E1-F914D7B5D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FCA0-20EB-2840-9258-EC931D308698}" type="slidenum">
              <a:rPr lang="de-DE" smtClean="0"/>
              <a:pPr/>
              <a:t>‹#›</a:t>
            </a:fld>
            <a:endParaRPr lang="de-DE" b="1"/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172DEB13-8B2D-2D48-8394-FCFDBE9F5346}"/>
              </a:ext>
            </a:extLst>
          </p:cNvPr>
          <p:cNvCxnSpPr/>
          <p:nvPr/>
        </p:nvCxnSpPr>
        <p:spPr>
          <a:xfrm>
            <a:off x="371470" y="1052513"/>
            <a:ext cx="11449050" cy="0"/>
          </a:xfrm>
          <a:prstGeom prst="line">
            <a:avLst/>
          </a:prstGeom>
          <a:ln>
            <a:solidFill>
              <a:srgbClr val="93FF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C7F36024-28F5-3E40-A78E-E738A7DA4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54676"/>
            <a:ext cx="1231896" cy="5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30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4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6321C-1BC9-F1AA-B001-E98081F00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81708-07B2-A8F1-F2F1-7FBC9B685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64A4C-490B-DDD2-3114-C5FD94780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49A5-ACAA-4AFE-8451-4F734DA8A6B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F28C6-0009-B45D-5846-C657C5E66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09525-E1F4-77A4-37D4-19283635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5827-8B0A-40CD-BFFE-DDF4E38F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9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404A6-D66F-15E2-1FF9-61731EEB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4E903-C0B4-5A96-48DE-A2BBC4005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1745B-47FB-07A7-F06E-8DDCE9153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C90D9-F988-1783-8A2B-181D3FB1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49A5-ACAA-4AFE-8451-4F734DA8A6B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A5015-12E3-8DC3-BFEC-860AD8222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A6B9D-F622-0252-4494-519AA7097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5827-8B0A-40CD-BFFE-DDF4E38F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2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337A-EFC7-463D-DF90-3AB0F059F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1F32B-95A1-F5FE-6FF1-B52FB0391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1BB9D-0F1B-48BC-2109-3D1F25B91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9C572-1944-0325-6732-A7649ACFF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2B7C2A-C297-C8CC-09D9-AC3BEE285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F60ED4-A218-8F81-6D5B-ED3AE3448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49A5-ACAA-4AFE-8451-4F734DA8A6B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BD45D6-20B4-A4D4-B28B-2E798103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23B040-AE5A-ACF1-2A9D-547F8BFB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5827-8B0A-40CD-BFFE-DDF4E38F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98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7A232-75F7-62F0-2B00-0D78DC64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CCFA4-2941-BFBC-423A-0DD5463A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49A5-ACAA-4AFE-8451-4F734DA8A6B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4955D-E533-618C-689B-456F0CC3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C06C5-3D94-0F3F-EB91-FFCEB28F8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5827-8B0A-40CD-BFFE-DDF4E38F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9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E52398-EC4F-EFB1-6191-8A25C7AD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49A5-ACAA-4AFE-8451-4F734DA8A6B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DE108-8621-3A04-C2FF-F117E780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D37BE-4AB8-74B3-9D68-992D19FE6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5827-8B0A-40CD-BFFE-DDF4E38F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6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2897-E8BF-4807-EBCC-BB733CAC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F42B5-CE99-E8EC-3905-623AAB8F8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AFE1D-6390-FFB5-A993-89067A84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86A27-3DF4-F3CC-062C-6E9055CD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49A5-ACAA-4AFE-8451-4F734DA8A6B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D709C-29CE-BA29-D582-AC83FEC6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5ECFF-E0AF-0FD3-E945-14F5FEE5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5827-8B0A-40CD-BFFE-DDF4E38F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3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18F01-874B-553F-6F76-0559B58F0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A8445F-2809-A5FE-E007-35BCB4BD3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BEBA2-F8DA-6E73-6CFB-761937ABD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7495E-5EAB-EA7C-DED3-014D7E2B6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A49A5-ACAA-4AFE-8451-4F734DA8A6B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3E3FE-9361-7DAD-47F6-EF00F073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04F61-ED9C-C4FC-5BAD-391C1F74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5827-8B0A-40CD-BFFE-DDF4E38F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24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DFDDD0-B7E7-9535-3BC2-7894D3047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18E37-A21E-A599-DE4F-433C7819E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08E30-F31C-5438-6CF5-7409EEECEC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A49A5-ACAA-4AFE-8451-4F734DA8A6B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89CB5-71F6-DA3E-7D54-792BB571B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42D24-EEAB-6415-712E-64D365012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05827-8B0A-40CD-BFFE-DDF4E38F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8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09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climateandcompany.org/publications/public-consultation-feedback-on-the-esrs-set-1-delegated-act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limateandcompany.org/publications/key-actions-to-safeguard-against-deforestation-in-the-eu-taxonomy/" TargetMode="Externa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limateandcompany.org/publications/sustainability-due-diligence-for-financial-institutions/" TargetMode="External"/><Relationship Id="rId5" Type="http://schemas.openxmlformats.org/officeDocument/2006/relationships/hyperlink" Target="https://climateandcompany.org/publications/disclosure-standards-and-frameworks-on-biodiversity/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limateandcompany.org/publications/report-state-and-trends-of-international-esg-disclosure-policy-measures/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climateandcompany.org/projects/study-to-support-the-effective-implementation-of-the-european-sustainability-reporting-standards/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climateandcompany.org/publications/comparative-analysis-of-upcoming-disclosure-standards-key-steps-to-raise-ambition-and-the-case-of-deforestation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andcompany.org/publications/public-consultation-postponement-of-deadlines-under-the-accounting-directive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ementesrs.wixsite.com/signatories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hyperlink" Target="https://climateandcompany.org/wp-content/uploads/2024/02/Postponing-sector-specific-standards_Academic-Letter2.pdf" TargetMode="Externa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europarl.europa.eu/doceo/document/A-9-2024-0013_EN.html#_section6" TargetMode="External"/><Relationship Id="rId5" Type="http://schemas.openxmlformats.org/officeDocument/2006/relationships/image" Target="../media/image64.jpeg"/><Relationship Id="rId4" Type="http://schemas.openxmlformats.org/officeDocument/2006/relationships/hyperlink" Target="https://www.europarl.europa.eu/news/en/press-room/20240205IPR17414/deal-on-delayed-reporting-standards-for-some-companie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srn.com/abstract=4324667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limateandcompany.org/projects/study-to-support-the-effective-implementation-of-the-european-sustainability-reporting-standards/" TargetMode="Externa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hyperlink" Target="http://www.climateandcompany.org/" TargetMode="Externa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10" Type="http://schemas.openxmlformats.org/officeDocument/2006/relationships/image" Target="../media/image19.png"/><Relationship Id="rId4" Type="http://schemas.openxmlformats.org/officeDocument/2006/relationships/image" Target="../media/image72.em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ACoAAABUUDYBvdrcrDX-pPJI3OM0iRr1p0tzxrg?lipi=urn%3Ali%3Apage%3Ad_flagship3_messaging_conversation_detail%3B%2FPITZbVMTsyrkcprY%2BlDMg%3D%3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formativecoms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ACoAAABUUDYBvdrcrDX-pPJI3OM0iRr1p0tzxrg?lipi=urn%3Ali%3Apage%3Ad_flagship3_messaging_conversation_detail%3B%2FPITZbVMTsyrkcprY%2BlDMg%3D%3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formativecoms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ACoAAABUUDYBvdrcrDX-pPJI3OM0iRr1p0tzxrg?lipi=urn%3Ali%3Apage%3Ad_flagship3_messaging_conversation_detail%3B%2FPITZbVMTsyrkcprY%2BlDMg%3D%3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formativecom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7"/>
          <p:cNvSpPr txBox="1"/>
          <p:nvPr/>
        </p:nvSpPr>
        <p:spPr>
          <a:xfrm>
            <a:off x="588784" y="2467920"/>
            <a:ext cx="700100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kumimoji="0" lang="en-US" sz="3600" b="1" i="0" u="none" strike="noStrike" kern="1200" cap="none" spc="55" normalizeH="0" baseline="0" noProof="0" dirty="0">
                <a:ln>
                  <a:noFill/>
                </a:ln>
                <a:solidFill>
                  <a:srgbClr val="003E94"/>
                </a:solidFill>
                <a:effectLst/>
                <a:uLnTx/>
                <a:uFillTx/>
                <a:latin typeface="Source Sans Pro"/>
                <a:ea typeface="Source Sans Pro Black"/>
                <a:cs typeface="+mn-cs"/>
              </a:rPr>
              <a:t>Strategic Communications in Sustainability Reporting</a:t>
            </a:r>
            <a:r>
              <a:rPr kumimoji="0" lang="en-US" sz="3600" i="0" u="none" strike="noStrike" kern="1200" cap="none" spc="55" normalizeH="0" baseline="0" noProof="0" dirty="0">
                <a:ln>
                  <a:noFill/>
                </a:ln>
                <a:solidFill>
                  <a:srgbClr val="003E94"/>
                </a:solidFill>
                <a:effectLst/>
                <a:uLnTx/>
                <a:uFillTx/>
                <a:latin typeface="Source Sans Pro"/>
                <a:ea typeface="Source Sans Pro Black"/>
                <a:cs typeface="+mn-cs"/>
              </a:rPr>
              <a:t>: Effective Academic and Think Tank Collaboration for Policy Impact</a:t>
            </a:r>
            <a:endParaRPr lang="de-DE" sz="3600" spc="55" dirty="0">
              <a:solidFill>
                <a:srgbClr val="003E94"/>
              </a:solidFill>
              <a:latin typeface="Source Sans Pro"/>
              <a:ea typeface="Source Sans Pro Black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F6E700FA-A0DE-4264-BEE1-EEFD53BFF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997" y="640477"/>
            <a:ext cx="2600403" cy="1190616"/>
          </a:xfrm>
          <a:prstGeom prst="rect">
            <a:avLst/>
          </a:prstGeom>
        </p:spPr>
      </p:pic>
      <p:pic>
        <p:nvPicPr>
          <p:cNvPr id="25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D81BEAC6-BE7E-42A3-BE68-1DB7644545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11" t="-1083" r="21472" b="1083"/>
          <a:stretch/>
        </p:blipFill>
        <p:spPr>
          <a:xfrm>
            <a:off x="7442644" y="2625449"/>
            <a:ext cx="4067298" cy="32878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2C2CDD2-3E7F-FEE5-AA70-BB55BB163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4AB0-7CA2-43B0-A8E9-E4CD30FA0E54}" type="datetime1">
              <a:rPr lang="de-DE" smtClean="0"/>
              <a:t>30.01.2025</a:t>
            </a:fld>
            <a:endParaRPr lang="en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F7D373-7C81-25BE-8E80-D04E3665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C9A3-6B42-4037-8040-859D74E37FCD}" type="slidenum">
              <a:rPr lang="en-DE" smtClean="0"/>
              <a:t>1</a:t>
            </a:fld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A78ED3-2430-73E1-002A-7435795F1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56" y="396233"/>
            <a:ext cx="2071687" cy="2071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C39670-AF49-B758-7513-851377CCBB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332" y="640477"/>
            <a:ext cx="2747962" cy="14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18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26A7C-0E2E-2CD5-A8A1-BB5468711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AC87-EFBF-5487-813B-B8313EA4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Our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09B17-0EB4-BFD0-AF25-F3E2E61331F8}"/>
              </a:ext>
            </a:extLst>
          </p:cNvPr>
          <p:cNvSpPr txBox="1"/>
          <p:nvPr/>
        </p:nvSpPr>
        <p:spPr>
          <a:xfrm>
            <a:off x="303325" y="1130088"/>
            <a:ext cx="11392703" cy="54784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Main writing tools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Consultations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Policy briefs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Reports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Media</a:t>
            </a:r>
          </a:p>
          <a:p>
            <a:pPr>
              <a:spcAft>
                <a:spcPts val="1200"/>
              </a:spcAft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5 considerations</a:t>
            </a:r>
            <a:endParaRPr lang="en-GB" sz="2000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Purpose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Audience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Format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Writing considerations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Strategic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54395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6096B-F8C6-FF2B-51BD-98ED5AB60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0D153-ABF0-DFC6-CD4D-7ABF3D243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Public consultations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6A0178-E6B8-F6C9-9E5F-51AB060A06F9}"/>
              </a:ext>
            </a:extLst>
          </p:cNvPr>
          <p:cNvSpPr txBox="1"/>
          <p:nvPr/>
        </p:nvSpPr>
        <p:spPr>
          <a:xfrm>
            <a:off x="303325" y="1130088"/>
            <a:ext cx="11392703" cy="54784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Purpose</a:t>
            </a:r>
            <a:endParaRPr lang="en-US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Influence policy decisions by responding to government or institutional calls for</a:t>
            </a:r>
            <a:r>
              <a:rPr lang="en-US" sz="2000" i="1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 feedback</a:t>
            </a:r>
            <a:endParaRPr lang="en-US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Provide expert recommendations that shape regulations or frameworks</a:t>
            </a:r>
            <a:endParaRPr lang="en-GB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endParaRPr lang="en-GB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Audience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Initiator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Policymakers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Technical experts and advisors reviewing consultation responses</a:t>
            </a:r>
          </a:p>
          <a:p>
            <a:pPr>
              <a:spcAft>
                <a:spcPts val="1200"/>
              </a:spcAft>
            </a:pPr>
            <a:endParaRPr lang="en-GB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Format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Structured: The initiator structures the feedback (as they will also collect it)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Unstructured: Key feedback first and order by importance</a:t>
            </a:r>
          </a:p>
        </p:txBody>
      </p:sp>
    </p:spTree>
    <p:extLst>
      <p:ext uri="{BB962C8B-B14F-4D97-AF65-F5344CB8AC3E}">
        <p14:creationId xmlns:p14="http://schemas.microsoft.com/office/powerpoint/2010/main" val="175250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8DF11-850D-02D6-B0B5-922A03540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517B-A6F5-1E77-3954-2930C35A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Public consultations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F05691-E89B-7A5E-35A7-06D87B67B638}"/>
              </a:ext>
            </a:extLst>
          </p:cNvPr>
          <p:cNvSpPr txBox="1"/>
          <p:nvPr/>
        </p:nvSpPr>
        <p:spPr>
          <a:xfrm>
            <a:off x="303325" y="1130088"/>
            <a:ext cx="11392703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Writing considerations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Be targeted and precise: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Answer the questions (if they are there) and stay within the consultation scope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Be convincing: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Evidence and references to existing policies, best practices, and precedents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Make it easy to digest: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Paraphrase the desired change (we have seen our words being used word-by-word)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Strategic considerations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Coordinate with relevant stakeholders and align positions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Follow up before and after submission</a:t>
            </a:r>
          </a:p>
        </p:txBody>
      </p:sp>
    </p:spTree>
    <p:extLst>
      <p:ext uri="{BB962C8B-B14F-4D97-AF65-F5344CB8AC3E}">
        <p14:creationId xmlns:p14="http://schemas.microsoft.com/office/powerpoint/2010/main" val="18902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32A7E-12BA-D651-2FE4-3F82699FF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C601-9A0B-FBF3-2E92-99E171B8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Public consultations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C27F6-70CF-9B30-B46E-44F3C0242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25" y="1032978"/>
            <a:ext cx="8831042" cy="545463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D8AB1-412A-00DC-3EF7-752AE061D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476" y="883581"/>
            <a:ext cx="4680944" cy="606886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098A6-001C-36A6-F80C-DD35BEFCA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341" y="1032978"/>
            <a:ext cx="4680944" cy="605350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B2A310-550E-3A9B-DB80-1E0EF131C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25" y="1800540"/>
            <a:ext cx="11791950" cy="409575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5F8476-BCB9-7E79-3E01-74B93D6A248C}"/>
              </a:ext>
            </a:extLst>
          </p:cNvPr>
          <p:cNvSpPr/>
          <p:nvPr/>
        </p:nvSpPr>
        <p:spPr>
          <a:xfrm>
            <a:off x="428884" y="2513230"/>
            <a:ext cx="11334232" cy="5628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932135-E5CB-0CCB-CA18-20F22336BC85}"/>
              </a:ext>
            </a:extLst>
          </p:cNvPr>
          <p:cNvSpPr/>
          <p:nvPr/>
        </p:nvSpPr>
        <p:spPr>
          <a:xfrm>
            <a:off x="428884" y="3076029"/>
            <a:ext cx="11334232" cy="128762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F59FC0-C516-BC5D-6F13-934ADA303A71}"/>
              </a:ext>
            </a:extLst>
          </p:cNvPr>
          <p:cNvSpPr/>
          <p:nvPr/>
        </p:nvSpPr>
        <p:spPr>
          <a:xfrm>
            <a:off x="428884" y="4363656"/>
            <a:ext cx="11359009" cy="146136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12472-DF59-610F-A0D5-1731B623A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0BEBB-7993-6575-3479-2BD5C5B9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Public consultations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3DE8AB2F-5E9E-27CA-7596-89977210D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25" y="1224302"/>
            <a:ext cx="3795809" cy="50765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C38EFD97-1177-62C9-4537-4E033D071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2500" y="883581"/>
            <a:ext cx="4609664" cy="596507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5F53FF69-38F4-C1B4-9180-7B1E13579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7827" y="878642"/>
            <a:ext cx="4603269" cy="596507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0FF96B85-A2A2-D44C-BE35-6C5BE1D96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3154" y="869247"/>
            <a:ext cx="4603269" cy="5945889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B0274C-7313-C160-DA01-C7A367D03EC6}"/>
              </a:ext>
            </a:extLst>
          </p:cNvPr>
          <p:cNvSpPr txBox="1"/>
          <p:nvPr/>
        </p:nvSpPr>
        <p:spPr>
          <a:xfrm>
            <a:off x="198192" y="6300898"/>
            <a:ext cx="2875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Full publication is available: </a:t>
            </a:r>
            <a:r>
              <a:rPr lang="en-US" dirty="0">
                <a:hlinkClick r:id="rId7"/>
              </a:rPr>
              <a:t>Climate &amp; Company website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C2D1F4-E8C1-BA1E-F092-26C48ECA9925}"/>
              </a:ext>
            </a:extLst>
          </p:cNvPr>
          <p:cNvSpPr/>
          <p:nvPr/>
        </p:nvSpPr>
        <p:spPr>
          <a:xfrm>
            <a:off x="7240163" y="3553427"/>
            <a:ext cx="3700462" cy="8042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94962E-29E0-A288-9F64-327B9E1E2BEB}"/>
              </a:ext>
            </a:extLst>
          </p:cNvPr>
          <p:cNvSpPr/>
          <p:nvPr/>
        </p:nvSpPr>
        <p:spPr>
          <a:xfrm>
            <a:off x="7249688" y="5763229"/>
            <a:ext cx="3700462" cy="53766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1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B925C-2C9A-7DEF-A73C-542ED354E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3562-6A17-A2C0-8C47-E6E5BC8A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Policy briefs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46AD8-2236-3C6C-028C-726C289F443F}"/>
              </a:ext>
            </a:extLst>
          </p:cNvPr>
          <p:cNvSpPr txBox="1"/>
          <p:nvPr/>
        </p:nvSpPr>
        <p:spPr>
          <a:xfrm>
            <a:off x="303325" y="1032364"/>
            <a:ext cx="11502595" cy="54784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Purpose</a:t>
            </a:r>
            <a:endParaRPr lang="en-US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Awareness: </a:t>
            </a: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Explain/help understand (elements of) government policies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Action: </a:t>
            </a: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Provide decision-makers with concise, actionable insights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Agenda setting</a:t>
            </a:r>
          </a:p>
          <a:p>
            <a:pPr>
              <a:spcAft>
                <a:spcPts val="1200"/>
              </a:spcAft>
            </a:pPr>
            <a:endParaRPr lang="en-GB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Audience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Direct: Policymakers | not always ‘the person in charge’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Indirect: Other actors that might influence policy, including corporate decision makers and civil society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Format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Short (2-5 pages), everything important should be on the first page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Easy to forward</a:t>
            </a:r>
          </a:p>
        </p:txBody>
      </p:sp>
    </p:spTree>
    <p:extLst>
      <p:ext uri="{BB962C8B-B14F-4D97-AF65-F5344CB8AC3E}">
        <p14:creationId xmlns:p14="http://schemas.microsoft.com/office/powerpoint/2010/main" val="186342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46FAF-39B0-5EC0-7ABE-F829C9F7B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E8AE4-7184-2C5C-EF4B-3844A0CE2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Policy briefs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11B88-73A9-F1B0-24D5-F07E8996C69E}"/>
              </a:ext>
            </a:extLst>
          </p:cNvPr>
          <p:cNvSpPr txBox="1"/>
          <p:nvPr/>
        </p:nvSpPr>
        <p:spPr>
          <a:xfrm>
            <a:off x="303325" y="1130088"/>
            <a:ext cx="11392703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Writing considerations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Clear, policy relevant language (avoid jargon, but use where necessary)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Brief &amp; visually structured (bullets, infographics, callout boxes)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Prioritisation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Strategic considerations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Who needs what, when?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… how and where?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Follow up! </a:t>
            </a:r>
          </a:p>
        </p:txBody>
      </p:sp>
    </p:spTree>
    <p:extLst>
      <p:ext uri="{BB962C8B-B14F-4D97-AF65-F5344CB8AC3E}">
        <p14:creationId xmlns:p14="http://schemas.microsoft.com/office/powerpoint/2010/main" val="150530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16F51-5EBE-D97F-EC04-9B5E23FA3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EDAF3-A269-D826-ED35-35C370CE2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Policy briefs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D5B64-E8BC-B031-4840-A1F445CABA4F}"/>
              </a:ext>
            </a:extLst>
          </p:cNvPr>
          <p:cNvSpPr txBox="1"/>
          <p:nvPr/>
        </p:nvSpPr>
        <p:spPr>
          <a:xfrm>
            <a:off x="303325" y="1130088"/>
            <a:ext cx="1139270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EXAMPLE</a:t>
            </a: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77E49-3244-F24E-BFAA-2A1357B57E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74" t="54346"/>
          <a:stretch/>
        </p:blipFill>
        <p:spPr>
          <a:xfrm>
            <a:off x="134258" y="1014537"/>
            <a:ext cx="4095055" cy="568856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A6E8A3-8D0E-E7BD-6DB8-26C05ED6C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166" y="1014537"/>
            <a:ext cx="4013668" cy="568856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9FDF0-97F8-C1BF-2DD0-A3A97F65F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578" y="1014537"/>
            <a:ext cx="4030164" cy="5688567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219E69-CA15-3272-DFF9-73CA4D2E1630}"/>
              </a:ext>
            </a:extLst>
          </p:cNvPr>
          <p:cNvSpPr/>
          <p:nvPr/>
        </p:nvSpPr>
        <p:spPr>
          <a:xfrm>
            <a:off x="4286214" y="4957519"/>
            <a:ext cx="3700462" cy="72079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112281-A672-04FC-727D-6C26729747E1}"/>
              </a:ext>
            </a:extLst>
          </p:cNvPr>
          <p:cNvSpPr/>
          <p:nvPr/>
        </p:nvSpPr>
        <p:spPr>
          <a:xfrm>
            <a:off x="8200637" y="1661154"/>
            <a:ext cx="3700462" cy="92400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356BA2-67AE-6AB2-BD89-25C98CBD27A2}"/>
              </a:ext>
            </a:extLst>
          </p:cNvPr>
          <p:cNvSpPr/>
          <p:nvPr/>
        </p:nvSpPr>
        <p:spPr>
          <a:xfrm>
            <a:off x="8200637" y="2670956"/>
            <a:ext cx="3700462" cy="34317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6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92FA5-81DF-69B5-399F-280880F59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ABEBC-BA51-7FD7-4A9C-14ED8495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Policy briefs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92CC5-ECAA-37F6-42C7-E2EBC2217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" b="771"/>
          <a:stretch/>
        </p:blipFill>
        <p:spPr>
          <a:xfrm>
            <a:off x="597657" y="1005918"/>
            <a:ext cx="4095055" cy="568856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453822-A188-471C-3CD4-B9FC349BF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7917" y="1005918"/>
            <a:ext cx="4013668" cy="5679948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CEA9D2-E8A8-7259-E2EE-A1BD1205DBC5}"/>
              </a:ext>
            </a:extLst>
          </p:cNvPr>
          <p:cNvSpPr txBox="1"/>
          <p:nvPr/>
        </p:nvSpPr>
        <p:spPr>
          <a:xfrm>
            <a:off x="8976790" y="1005918"/>
            <a:ext cx="2875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Full publication is available: </a:t>
            </a:r>
            <a:r>
              <a:rPr lang="en-US" dirty="0">
                <a:hlinkClick r:id="rId5"/>
              </a:rPr>
              <a:t>Climate &amp; Company website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F57D94-962C-E8A5-CF9F-1D2D1305AE8B}"/>
              </a:ext>
            </a:extLst>
          </p:cNvPr>
          <p:cNvSpPr/>
          <p:nvPr/>
        </p:nvSpPr>
        <p:spPr>
          <a:xfrm>
            <a:off x="794953" y="2180451"/>
            <a:ext cx="3700462" cy="217705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488586-7BCA-3226-607C-5E310FC09446}"/>
              </a:ext>
            </a:extLst>
          </p:cNvPr>
          <p:cNvSpPr/>
          <p:nvPr/>
        </p:nvSpPr>
        <p:spPr>
          <a:xfrm>
            <a:off x="794953" y="5768622"/>
            <a:ext cx="3700462" cy="64911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9FE00A-D2CB-3540-800D-78B01B196724}"/>
              </a:ext>
            </a:extLst>
          </p:cNvPr>
          <p:cNvSpPr/>
          <p:nvPr/>
        </p:nvSpPr>
        <p:spPr>
          <a:xfrm>
            <a:off x="4935164" y="1622820"/>
            <a:ext cx="3700462" cy="441673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428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58D06-D773-12A8-7629-282EA4341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F917-6D36-DF1C-D224-110AE919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Policy briefs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43A5B-C2ED-F71F-6129-AD3EE31C6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289" y="1064203"/>
            <a:ext cx="4301368" cy="5219569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E9906C-0D3F-D81F-BFA8-A1C162DAB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657" y="1079631"/>
            <a:ext cx="3683055" cy="5234997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2F2AD1-8198-3EC7-A102-3EA59B773B5A}"/>
              </a:ext>
            </a:extLst>
          </p:cNvPr>
          <p:cNvSpPr txBox="1"/>
          <p:nvPr/>
        </p:nvSpPr>
        <p:spPr>
          <a:xfrm>
            <a:off x="1893657" y="6333772"/>
            <a:ext cx="5977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Full publication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E3EB7F-4FE8-1678-40F7-D2DC93AB0BF0}"/>
              </a:ext>
            </a:extLst>
          </p:cNvPr>
          <p:cNvSpPr txBox="1"/>
          <p:nvPr/>
        </p:nvSpPr>
        <p:spPr>
          <a:xfrm>
            <a:off x="6615289" y="6333772"/>
            <a:ext cx="5977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Full publication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78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12E94-1776-0DEB-6A83-599922C7B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283CB-79C2-68FF-CE14-57687ABD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7C9A3-6B42-4037-8040-859D74E37FCD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27">
            <a:extLst>
              <a:ext uri="{FF2B5EF4-FFF2-40B4-BE49-F238E27FC236}">
                <a16:creationId xmlns:a16="http://schemas.microsoft.com/office/drawing/2014/main" id="{2F456B6F-0D7C-DF18-3DF1-633CA2EB61AF}"/>
              </a:ext>
            </a:extLst>
          </p:cNvPr>
          <p:cNvSpPr txBox="1"/>
          <p:nvPr/>
        </p:nvSpPr>
        <p:spPr>
          <a:xfrm>
            <a:off x="406392" y="3708400"/>
            <a:ext cx="1026160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n-US" sz="3600" b="1" spc="55">
                <a:solidFill>
                  <a:srgbClr val="003E94"/>
                </a:solidFill>
                <a:latin typeface="Source Sans Pro"/>
                <a:ea typeface="Source Sans Pro Black"/>
              </a:rPr>
              <a:t>Climate &amp; Company</a:t>
            </a:r>
          </a:p>
        </p:txBody>
      </p:sp>
    </p:spTree>
    <p:extLst>
      <p:ext uri="{BB962C8B-B14F-4D97-AF65-F5344CB8AC3E}">
        <p14:creationId xmlns:p14="http://schemas.microsoft.com/office/powerpoint/2010/main" val="1094146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80436-5BD7-818C-851F-E0371C17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ECF9-EC71-E0CB-3F40-A906826F9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Reports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D72BF-676A-F352-6172-00A90E2C871B}"/>
              </a:ext>
            </a:extLst>
          </p:cNvPr>
          <p:cNvSpPr txBox="1"/>
          <p:nvPr/>
        </p:nvSpPr>
        <p:spPr>
          <a:xfrm>
            <a:off x="303325" y="1130088"/>
            <a:ext cx="11502595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Purpose</a:t>
            </a:r>
            <a:endParaRPr lang="en-US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Deliver </a:t>
            </a:r>
            <a:r>
              <a:rPr lang="en-US" sz="2000" i="1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in-depth research</a:t>
            </a: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, analysis, and recommendations on a topic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Serve as a </a:t>
            </a:r>
            <a:r>
              <a:rPr lang="en-US" sz="2000" i="1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reference document </a:t>
            </a: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for policymakers, practitioners, and other stakeholders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 </a:t>
            </a: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Audience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Depends on the report, can be multiple audiences over time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Can be very wide or targeted. Often more technical</a:t>
            </a:r>
          </a:p>
          <a:p>
            <a:pPr>
              <a:spcAft>
                <a:spcPts val="1200"/>
              </a:spcAft>
            </a:pPr>
            <a:endParaRPr lang="en-GB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Format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Long-form (15-50 pages)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Often including charts, case studies, and technical appendices</a:t>
            </a: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094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D527B-28F2-799E-DDC4-67F478C22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81F3B-33BB-55E3-861D-FC03DC656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Reports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8F49C-9C9E-2A33-1729-76AAAE419FB7}"/>
              </a:ext>
            </a:extLst>
          </p:cNvPr>
          <p:cNvSpPr txBox="1"/>
          <p:nvPr/>
        </p:nvSpPr>
        <p:spPr>
          <a:xfrm>
            <a:off x="303325" y="1130088"/>
            <a:ext cx="11392703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Writing considerations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Well-structured, clear narrative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Key messages still on top: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Table of contents, abstract, key insights should capture the story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– followed by a longer analysis with strong visuals, case studies, evidence.</a:t>
            </a:r>
          </a:p>
          <a:p>
            <a:pPr>
              <a:spcAft>
                <a:spcPts val="1200"/>
              </a:spcAft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Strategic considerations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What gap are you filling?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Who needs to know what, when, where and how?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Adapt key insights into shorter policy briefs or other products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Open access increases reach</a:t>
            </a:r>
          </a:p>
        </p:txBody>
      </p:sp>
    </p:spTree>
    <p:extLst>
      <p:ext uri="{BB962C8B-B14F-4D97-AF65-F5344CB8AC3E}">
        <p14:creationId xmlns:p14="http://schemas.microsoft.com/office/powerpoint/2010/main" val="167244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82BF0-9E57-6061-C9A5-E78D23648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8A184-96BB-5233-37AB-9FC8D07D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Reports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A1121-2832-F0B3-F3B4-442B397D9426}"/>
              </a:ext>
            </a:extLst>
          </p:cNvPr>
          <p:cNvSpPr txBox="1"/>
          <p:nvPr/>
        </p:nvSpPr>
        <p:spPr>
          <a:xfrm>
            <a:off x="303325" y="1130088"/>
            <a:ext cx="1139270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EXAMPLE</a:t>
            </a: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CAFF99-77B7-E576-D8B0-84D9A3FB8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r="283"/>
          <a:stretch/>
        </p:blipFill>
        <p:spPr>
          <a:xfrm>
            <a:off x="227638" y="968237"/>
            <a:ext cx="3710789" cy="515477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87F576-A25E-8C85-FAFB-9C682D8D8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139" y="968237"/>
            <a:ext cx="3731934" cy="515477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370744-C78B-D130-325C-BFD4B5D28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852" y="968237"/>
            <a:ext cx="3727084" cy="5154771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CD759-B361-F92F-EB01-BED321DF1925}"/>
              </a:ext>
            </a:extLst>
          </p:cNvPr>
          <p:cNvSpPr txBox="1"/>
          <p:nvPr/>
        </p:nvSpPr>
        <p:spPr>
          <a:xfrm>
            <a:off x="758479" y="6284859"/>
            <a:ext cx="5977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Full publication is available: </a:t>
            </a:r>
            <a:r>
              <a:rPr lang="en-US" dirty="0">
                <a:hlinkClick r:id="rId6"/>
              </a:rPr>
              <a:t>Climate &amp; Company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0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93E2C-174A-55D2-F02E-B74FB81FA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DBF65-C0DD-C679-32C9-F69BE1120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Reports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3C6F1-D20A-94A1-7243-4C87C7BEE339}"/>
              </a:ext>
            </a:extLst>
          </p:cNvPr>
          <p:cNvSpPr txBox="1"/>
          <p:nvPr/>
        </p:nvSpPr>
        <p:spPr>
          <a:xfrm>
            <a:off x="303325" y="1130088"/>
            <a:ext cx="1139270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EXAMPLE</a:t>
            </a: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B87A60-9DBB-A1AC-F05E-09B93DB09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63" y="1017913"/>
            <a:ext cx="3727084" cy="5154771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E8210F9-65D6-C7D0-F6DB-1B540ABC426A}"/>
              </a:ext>
            </a:extLst>
          </p:cNvPr>
          <p:cNvGrpSpPr/>
          <p:nvPr/>
        </p:nvGrpSpPr>
        <p:grpSpPr>
          <a:xfrm>
            <a:off x="3901213" y="1017913"/>
            <a:ext cx="5977702" cy="5636277"/>
            <a:chOff x="4144281" y="1017914"/>
            <a:chExt cx="5977702" cy="56362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CA591A2-AA36-0DFA-8CBF-7F3DB701FA61}"/>
                </a:ext>
              </a:extLst>
            </p:cNvPr>
            <p:cNvSpPr txBox="1"/>
            <p:nvPr/>
          </p:nvSpPr>
          <p:spPr>
            <a:xfrm>
              <a:off x="4144281" y="6284859"/>
              <a:ext cx="59777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Full publication is available: </a:t>
              </a:r>
              <a:r>
                <a:rPr lang="en-US" dirty="0">
                  <a:hlinkClick r:id="rId4"/>
                </a:rPr>
                <a:t>Climate &amp; Company website</a:t>
              </a:r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BDC9A9C-2C69-1271-EF4B-089EFAE1F000}"/>
                </a:ext>
              </a:extLst>
            </p:cNvPr>
            <p:cNvGrpSpPr/>
            <p:nvPr/>
          </p:nvGrpSpPr>
          <p:grpSpPr>
            <a:xfrm>
              <a:off x="4144281" y="1017914"/>
              <a:ext cx="5631268" cy="5342251"/>
              <a:chOff x="4144281" y="1017914"/>
              <a:chExt cx="5631268" cy="534225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67B76E4-8EA1-F673-8F9E-8E1456164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6" r="3066"/>
              <a:stretch/>
            </p:blipFill>
            <p:spPr>
              <a:xfrm>
                <a:off x="4144281" y="1017914"/>
                <a:ext cx="3710789" cy="5154771"/>
              </a:xfrm>
              <a:prstGeom prst="rect">
                <a:avLst/>
              </a:prstGeom>
              <a:ln>
                <a:solidFill>
                  <a:srgbClr val="7030A0"/>
                </a:solidFill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B2D1B34-61BF-1717-ECAF-49EDC3A01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18343" y="2818506"/>
                <a:ext cx="3857206" cy="3541659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36DFF-6E8B-509D-F71E-21FE6166536E}"/>
              </a:ext>
            </a:extLst>
          </p:cNvPr>
          <p:cNvGrpSpPr/>
          <p:nvPr/>
        </p:nvGrpSpPr>
        <p:grpSpPr>
          <a:xfrm>
            <a:off x="7603878" y="660081"/>
            <a:ext cx="5977702" cy="5513023"/>
            <a:chOff x="7603878" y="637503"/>
            <a:chExt cx="5977702" cy="55130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4CFFCE-E274-8097-A9F2-4E408EDD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84295" y="995755"/>
              <a:ext cx="4389239" cy="5154771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A3D821-07A1-094D-F857-7D4ABFB48C10}"/>
                </a:ext>
              </a:extLst>
            </p:cNvPr>
            <p:cNvSpPr txBox="1"/>
            <p:nvPr/>
          </p:nvSpPr>
          <p:spPr>
            <a:xfrm>
              <a:off x="7603878" y="637503"/>
              <a:ext cx="59777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Not yet published, but </a:t>
              </a:r>
              <a:r>
                <a:rPr lang="en-US" dirty="0">
                  <a:hlinkClick r:id="rId8"/>
                </a:rPr>
                <a:t>project page available</a:t>
              </a:r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2199235-9505-1FD8-7E4E-14A796C1F120}"/>
              </a:ext>
            </a:extLst>
          </p:cNvPr>
          <p:cNvSpPr/>
          <p:nvPr/>
        </p:nvSpPr>
        <p:spPr>
          <a:xfrm>
            <a:off x="745779" y="2959045"/>
            <a:ext cx="2377052" cy="221126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C51A6-A27B-6114-2C50-212B54852E90}"/>
              </a:ext>
            </a:extLst>
          </p:cNvPr>
          <p:cNvSpPr/>
          <p:nvPr/>
        </p:nvSpPr>
        <p:spPr>
          <a:xfrm>
            <a:off x="8244458" y="2075688"/>
            <a:ext cx="1600589" cy="172866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27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4043C-525F-EAAC-5BAF-24CB4D2C7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B192-2703-A5C0-38D7-03360D06F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Media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D00506-896F-9D26-F1F9-26EA5CEA0E6A}"/>
              </a:ext>
            </a:extLst>
          </p:cNvPr>
          <p:cNvSpPr txBox="1"/>
          <p:nvPr/>
        </p:nvSpPr>
        <p:spPr>
          <a:xfrm>
            <a:off x="303325" y="1130088"/>
            <a:ext cx="11502595" cy="54784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Purpose</a:t>
            </a:r>
            <a:endParaRPr lang="en-US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Influence public discourse and shape narratives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“Branding”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Audience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General public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Specialist readers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Format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Only a reference as an expert on the topic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Op-eds (usually 600-1000 words). Published in newspapers, blogs, industry outlets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Press releases: 300-500 words</a:t>
            </a:r>
          </a:p>
        </p:txBody>
      </p:sp>
    </p:spTree>
    <p:extLst>
      <p:ext uri="{BB962C8B-B14F-4D97-AF65-F5344CB8AC3E}">
        <p14:creationId xmlns:p14="http://schemas.microsoft.com/office/powerpoint/2010/main" val="13235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C7FF0-5D13-0B64-BD34-BAB84172E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A1C1-62A7-D078-56D2-9CACC3A2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Media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6E9F79-9CDA-FBE8-EACA-09619FB2C03D}"/>
              </a:ext>
            </a:extLst>
          </p:cNvPr>
          <p:cNvSpPr txBox="1"/>
          <p:nvPr/>
        </p:nvSpPr>
        <p:spPr>
          <a:xfrm>
            <a:off x="303325" y="1130088"/>
            <a:ext cx="11392703" cy="45550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Writing considerations</a:t>
            </a:r>
            <a:endParaRPr lang="en-US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Keep language engaging and accessible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Strong hook to capture attention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Provide call to action</a:t>
            </a: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Strategic considerations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Be selective, choose your battles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Outlets with either high numbers, or technical audience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Amplify content through social media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Timing is key!</a:t>
            </a:r>
          </a:p>
        </p:txBody>
      </p:sp>
    </p:spTree>
    <p:extLst>
      <p:ext uri="{BB962C8B-B14F-4D97-AF65-F5344CB8AC3E}">
        <p14:creationId xmlns:p14="http://schemas.microsoft.com/office/powerpoint/2010/main" val="21535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E4B6A-5C00-B8CA-B1A9-60F9CD160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71D4-2E68-65A8-A097-07F4E91D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Choosing the right format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4E788-287F-E5F9-C781-EB04755AD82D}"/>
              </a:ext>
            </a:extLst>
          </p:cNvPr>
          <p:cNvSpPr txBox="1"/>
          <p:nvPr/>
        </p:nvSpPr>
        <p:spPr>
          <a:xfrm>
            <a:off x="303325" y="1130088"/>
            <a:ext cx="11392703" cy="64017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Tailor writing to your strategic goals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Technical writing tips: Plan the briefing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Audience: Who do you want to reach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Purpose: What is your objective?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Strategy: What is needed beyond publication?</a:t>
            </a:r>
          </a:p>
          <a:p>
            <a:pPr>
              <a:spcAft>
                <a:spcPts val="1200"/>
              </a:spcAft>
            </a:pPr>
            <a:endParaRPr lang="en-GB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Understanding the policy process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Individual input, or collective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With whom and how to cooperate? </a:t>
            </a:r>
          </a:p>
          <a:p>
            <a:pPr>
              <a:spcAft>
                <a:spcPts val="1200"/>
              </a:spcAft>
            </a:pPr>
            <a:endParaRPr lang="en-GB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BUT, mix methods to reinforce key messages</a:t>
            </a: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Best to mix methods with the same message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B8E52-9D4F-E3E3-F694-C7D2BFAB8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849" y="1023766"/>
            <a:ext cx="4791068" cy="2694976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41561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5F595-48A1-F9F8-F5AC-66DBEDA9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FCA0-20EB-2840-9258-EC931D308698}" type="slidenum">
              <a:rPr lang="de-DE" smtClean="0"/>
              <a:pPr/>
              <a:t>27</a:t>
            </a:fld>
            <a:endParaRPr lang="de-DE" b="1"/>
          </a:p>
        </p:txBody>
      </p:sp>
      <p:sp>
        <p:nvSpPr>
          <p:cNvPr id="34" name="Title 4">
            <a:extLst>
              <a:ext uri="{FF2B5EF4-FFF2-40B4-BE49-F238E27FC236}">
                <a16:creationId xmlns:a16="http://schemas.microsoft.com/office/drawing/2014/main" id="{77B69A65-5309-4D67-73F4-BD8B580D0244}"/>
              </a:ext>
            </a:extLst>
          </p:cNvPr>
          <p:cNvSpPr txBox="1">
            <a:spLocks/>
          </p:cNvSpPr>
          <p:nvPr/>
        </p:nvSpPr>
        <p:spPr>
          <a:xfrm>
            <a:off x="2837480" y="292869"/>
            <a:ext cx="6443680" cy="564509"/>
          </a:xfrm>
          <a:prstGeom prst="rect">
            <a:avLst/>
          </a:prstGeom>
        </p:spPr>
        <p:txBody>
          <a:bodyPr vert="horz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47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en-US" sz="32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Example 1: A larger strategy on the ESRS Set 1 Delegated Act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E624D0-E0FD-0196-3743-50A467F37AB1}"/>
              </a:ext>
            </a:extLst>
          </p:cNvPr>
          <p:cNvSpPr txBox="1"/>
          <p:nvPr/>
        </p:nvSpPr>
        <p:spPr>
          <a:xfrm>
            <a:off x="4492172" y="8389396"/>
            <a:ext cx="3156712" cy="338554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endParaRPr lang="en-GB" sz="1600">
              <a:latin typeface="Source Sans Pro Light"/>
              <a:ea typeface="Source Sans Pro Light"/>
            </a:endParaRPr>
          </a:p>
        </p:txBody>
      </p:sp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32AA7ADC-8EA5-0C92-2169-286A75103E0F}"/>
              </a:ext>
            </a:extLst>
          </p:cNvPr>
          <p:cNvGrpSpPr/>
          <p:nvPr/>
        </p:nvGrpSpPr>
        <p:grpSpPr>
          <a:xfrm>
            <a:off x="-66378" y="1080270"/>
            <a:ext cx="3565232" cy="4365022"/>
            <a:chOff x="-460326" y="1087573"/>
            <a:chExt cx="3565232" cy="436502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9E654C3-FECC-FF5E-A0C0-565DF0048163}"/>
                </a:ext>
              </a:extLst>
            </p:cNvPr>
            <p:cNvGrpSpPr/>
            <p:nvPr/>
          </p:nvGrpSpPr>
          <p:grpSpPr>
            <a:xfrm>
              <a:off x="-460326" y="1087573"/>
              <a:ext cx="3565232" cy="2699703"/>
              <a:chOff x="-572631" y="1173089"/>
              <a:chExt cx="3565232" cy="269970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B701CC-3C97-B862-C6B1-F03195AAE39B}"/>
                  </a:ext>
                </a:extLst>
              </p:cNvPr>
              <p:cNvSpPr txBox="1"/>
              <p:nvPr/>
            </p:nvSpPr>
            <p:spPr>
              <a:xfrm>
                <a:off x="80663" y="3534238"/>
                <a:ext cx="2911938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spcAft>
                    <a:spcPts val="600"/>
                  </a:spcAft>
                </a:pPr>
                <a:endParaRPr lang="en-GB" sz="1600">
                  <a:latin typeface="Source Sans Pro Light"/>
                  <a:ea typeface="Source Sans Pro Light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1BEB0-AE45-FD08-52FE-045B5EF92FAF}"/>
                  </a:ext>
                </a:extLst>
              </p:cNvPr>
              <p:cNvSpPr txBox="1"/>
              <p:nvPr/>
            </p:nvSpPr>
            <p:spPr>
              <a:xfrm>
                <a:off x="-572631" y="1173089"/>
                <a:ext cx="3319848" cy="3810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algn="ctr">
                  <a:lnSpc>
                    <a:spcPct val="110000"/>
                  </a:lnSpc>
                  <a:spcAft>
                    <a:spcPts val="1200"/>
                  </a:spcAft>
                </a:pPr>
                <a:r>
                  <a:rPr lang="en-US" sz="1800" b="1">
                    <a:solidFill>
                      <a:srgbClr val="004799"/>
                    </a:solidFill>
                    <a:latin typeface="Source Sans Pro"/>
                    <a:ea typeface="+mn-lt"/>
                    <a:cs typeface="+mn-lt"/>
                  </a:rPr>
                  <a:t>1. </a:t>
                </a:r>
                <a:r>
                  <a:rPr lang="en-US" b="1">
                    <a:solidFill>
                      <a:srgbClr val="004799"/>
                    </a:solidFill>
                    <a:latin typeface="Source Sans Pro"/>
                    <a:ea typeface="+mn-lt"/>
                    <a:cs typeface="+mn-lt"/>
                  </a:rPr>
                  <a:t>T</a:t>
                </a:r>
                <a:r>
                  <a:rPr lang="en-US" sz="1800" b="1">
                    <a:solidFill>
                      <a:srgbClr val="004799"/>
                    </a:solidFill>
                    <a:latin typeface="Source Sans Pro"/>
                    <a:ea typeface="+mn-lt"/>
                    <a:cs typeface="+mn-lt"/>
                  </a:rPr>
                  <a:t>echnical </a:t>
                </a:r>
                <a:r>
                  <a:rPr lang="en-US" b="1">
                    <a:solidFill>
                      <a:srgbClr val="004799"/>
                    </a:solidFill>
                    <a:latin typeface="Source Sans Pro"/>
                    <a:ea typeface="+mn-lt"/>
                    <a:cs typeface="+mn-lt"/>
                  </a:rPr>
                  <a:t>F</a:t>
                </a:r>
                <a:r>
                  <a:rPr lang="en-US" sz="1800" b="1">
                    <a:solidFill>
                      <a:srgbClr val="004799"/>
                    </a:solidFill>
                    <a:latin typeface="Source Sans Pro"/>
                    <a:ea typeface="+mn-lt"/>
                    <a:cs typeface="+mn-lt"/>
                  </a:rPr>
                  <a:t>eedback</a:t>
                </a:r>
                <a:endParaRPr lang="en-GB" sz="1800" b="0">
                  <a:solidFill>
                    <a:srgbClr val="004799"/>
                  </a:solidFill>
                  <a:latin typeface="Source Sans Pro"/>
                  <a:ea typeface="+mn-lt"/>
                  <a:cs typeface="+mn-lt"/>
                </a:endParaRPr>
              </a:p>
            </p:txBody>
          </p:sp>
        </p:grpSp>
        <p:pic>
          <p:nvPicPr>
            <p:cNvPr id="33" name="Picture 5">
              <a:extLst>
                <a:ext uri="{FF2B5EF4-FFF2-40B4-BE49-F238E27FC236}">
                  <a16:creationId xmlns:a16="http://schemas.microsoft.com/office/drawing/2014/main" id="{8FC36389-3F38-9237-BA27-7E1C6FA48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730" y="1475889"/>
              <a:ext cx="2973413" cy="397670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1092" name="Group 1091">
            <a:extLst>
              <a:ext uri="{FF2B5EF4-FFF2-40B4-BE49-F238E27FC236}">
                <a16:creationId xmlns:a16="http://schemas.microsoft.com/office/drawing/2014/main" id="{2143F307-1D59-742A-27B8-5DA2AAA0E55B}"/>
              </a:ext>
            </a:extLst>
          </p:cNvPr>
          <p:cNvGrpSpPr/>
          <p:nvPr/>
        </p:nvGrpSpPr>
        <p:grpSpPr>
          <a:xfrm>
            <a:off x="8494096" y="1080270"/>
            <a:ext cx="3756216" cy="2528782"/>
            <a:chOff x="8402575" y="967572"/>
            <a:chExt cx="3756216" cy="252878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0E9B49E-5201-D60E-8E96-EBBF427D5F52}"/>
                </a:ext>
              </a:extLst>
            </p:cNvPr>
            <p:cNvSpPr txBox="1"/>
            <p:nvPr/>
          </p:nvSpPr>
          <p:spPr>
            <a:xfrm>
              <a:off x="8838943" y="967572"/>
              <a:ext cx="3319848" cy="381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>
                <a:lnSpc>
                  <a:spcPct val="110000"/>
                </a:lnSpc>
                <a:spcAft>
                  <a:spcPts val="1200"/>
                </a:spcAft>
              </a:pPr>
              <a:r>
                <a:rPr lang="en-US" b="1">
                  <a:solidFill>
                    <a:srgbClr val="004799"/>
                  </a:solidFill>
                  <a:latin typeface="Source Sans Pro"/>
                  <a:ea typeface="+mn-lt"/>
                  <a:cs typeface="+mn-lt"/>
                </a:rPr>
                <a:t>4</a:t>
              </a:r>
              <a:r>
                <a:rPr lang="en-US" sz="1800" b="1">
                  <a:solidFill>
                    <a:srgbClr val="004799"/>
                  </a:solidFill>
                  <a:latin typeface="Source Sans Pro"/>
                  <a:ea typeface="+mn-lt"/>
                  <a:cs typeface="+mn-lt"/>
                </a:rPr>
                <a:t>. </a:t>
              </a:r>
              <a:r>
                <a:rPr lang="en-US" b="1">
                  <a:solidFill>
                    <a:srgbClr val="004799"/>
                  </a:solidFill>
                  <a:latin typeface="Source Sans Pro"/>
                  <a:ea typeface="+mn-lt"/>
                  <a:cs typeface="+mn-lt"/>
                </a:rPr>
                <a:t>Letter from EWG4</a:t>
              </a:r>
              <a:endParaRPr lang="en-GB" sz="1800" b="0">
                <a:solidFill>
                  <a:srgbClr val="004799"/>
                </a:solidFill>
                <a:latin typeface="Source Sans Pro"/>
                <a:ea typeface="+mn-lt"/>
                <a:cs typeface="+mn-lt"/>
              </a:endParaRPr>
            </a:p>
          </p:txBody>
        </p:sp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BD9BEAF5-B3F8-2F84-C492-603376A1B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02575" y="1307491"/>
              <a:ext cx="3585663" cy="2188863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</p:grpSp>
      <p:grpSp>
        <p:nvGrpSpPr>
          <p:cNvPr id="1091" name="Group 1090">
            <a:extLst>
              <a:ext uri="{FF2B5EF4-FFF2-40B4-BE49-F238E27FC236}">
                <a16:creationId xmlns:a16="http://schemas.microsoft.com/office/drawing/2014/main" id="{E22E9257-B4C9-62D0-D720-750E58E6DAD6}"/>
              </a:ext>
            </a:extLst>
          </p:cNvPr>
          <p:cNvGrpSpPr/>
          <p:nvPr/>
        </p:nvGrpSpPr>
        <p:grpSpPr>
          <a:xfrm>
            <a:off x="7884640" y="3753010"/>
            <a:ext cx="4195119" cy="2597726"/>
            <a:chOff x="7841707" y="3609299"/>
            <a:chExt cx="4195119" cy="259772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850C5D-3555-DB2A-281F-16CEF89A1973}"/>
                </a:ext>
              </a:extLst>
            </p:cNvPr>
            <p:cNvSpPr txBox="1"/>
            <p:nvPr/>
          </p:nvSpPr>
          <p:spPr>
            <a:xfrm>
              <a:off x="7841707" y="3609299"/>
              <a:ext cx="3319848" cy="381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>
                <a:lnSpc>
                  <a:spcPct val="110000"/>
                </a:lnSpc>
                <a:spcAft>
                  <a:spcPts val="1200"/>
                </a:spcAft>
              </a:pPr>
              <a:r>
                <a:rPr lang="en-US" b="1">
                  <a:solidFill>
                    <a:srgbClr val="004799"/>
                  </a:solidFill>
                  <a:latin typeface="Source Sans Pro"/>
                  <a:ea typeface="+mn-lt"/>
                  <a:cs typeface="+mn-lt"/>
                </a:rPr>
                <a:t>3</a:t>
              </a:r>
              <a:r>
                <a:rPr lang="en-US" sz="1800" b="1">
                  <a:solidFill>
                    <a:srgbClr val="004799"/>
                  </a:solidFill>
                  <a:latin typeface="Source Sans Pro"/>
                  <a:ea typeface="+mn-lt"/>
                  <a:cs typeface="+mn-lt"/>
                </a:rPr>
                <a:t>. Media coverage</a:t>
              </a:r>
              <a:endParaRPr lang="en-GB" sz="1800" b="0">
                <a:solidFill>
                  <a:srgbClr val="004799"/>
                </a:solidFill>
                <a:latin typeface="Source Sans Pro"/>
                <a:ea typeface="+mn-lt"/>
                <a:cs typeface="+mn-lt"/>
              </a:endParaRPr>
            </a:p>
          </p:txBody>
        </p:sp>
        <p:grpSp>
          <p:nvGrpSpPr>
            <p:cNvPr id="1053" name="Group 1052">
              <a:extLst>
                <a:ext uri="{FF2B5EF4-FFF2-40B4-BE49-F238E27FC236}">
                  <a16:creationId xmlns:a16="http://schemas.microsoft.com/office/drawing/2014/main" id="{224BE068-60F8-F943-3037-B08883548A20}"/>
                </a:ext>
              </a:extLst>
            </p:cNvPr>
            <p:cNvGrpSpPr/>
            <p:nvPr/>
          </p:nvGrpSpPr>
          <p:grpSpPr>
            <a:xfrm>
              <a:off x="8395881" y="4052121"/>
              <a:ext cx="1954708" cy="1948500"/>
              <a:chOff x="7982273" y="3774576"/>
              <a:chExt cx="3488397" cy="3247879"/>
            </a:xfrm>
          </p:grpSpPr>
          <p:pic>
            <p:nvPicPr>
              <p:cNvPr id="1051" name="Picture 6" descr="A screenshot of a website&#10;&#10;Description automatically generated">
                <a:extLst>
                  <a:ext uri="{FF2B5EF4-FFF2-40B4-BE49-F238E27FC236}">
                    <a16:creationId xmlns:a16="http://schemas.microsoft.com/office/drawing/2014/main" id="{C454C205-AB2C-09AD-F013-19C43EBA78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3468" r="7002" b="455"/>
              <a:stretch/>
            </p:blipFill>
            <p:spPr>
              <a:xfrm>
                <a:off x="7985451" y="3778915"/>
                <a:ext cx="3482046" cy="3237189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E3CBD192-1919-F436-A6A8-E4B58D3BF0F5}"/>
                  </a:ext>
                </a:extLst>
              </p:cNvPr>
              <p:cNvSpPr/>
              <p:nvPr/>
            </p:nvSpPr>
            <p:spPr>
              <a:xfrm>
                <a:off x="7982273" y="3774576"/>
                <a:ext cx="3488397" cy="3247879"/>
              </a:xfrm>
              <a:prstGeom prst="rect">
                <a:avLst/>
              </a:prstGeom>
              <a:noFill/>
              <a:ln w="12700">
                <a:solidFill>
                  <a:srgbClr val="0047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642F46F4-6C8A-29D9-19E2-425ACE7EB124}"/>
                </a:ext>
              </a:extLst>
            </p:cNvPr>
            <p:cNvGrpSpPr/>
            <p:nvPr/>
          </p:nvGrpSpPr>
          <p:grpSpPr>
            <a:xfrm>
              <a:off x="10082117" y="4398427"/>
              <a:ext cx="1954709" cy="1808598"/>
              <a:chOff x="2998303" y="4673301"/>
              <a:chExt cx="2619607" cy="2290917"/>
            </a:xfrm>
          </p:grpSpPr>
          <p:pic>
            <p:nvPicPr>
              <p:cNvPr id="1055" name="Picture 1054">
                <a:extLst>
                  <a:ext uri="{FF2B5EF4-FFF2-40B4-BE49-F238E27FC236}">
                    <a16:creationId xmlns:a16="http://schemas.microsoft.com/office/drawing/2014/main" id="{CEAC244D-8817-E30C-51C8-20769511A2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001" t="1941" b="36111"/>
              <a:stretch/>
            </p:blipFill>
            <p:spPr>
              <a:xfrm>
                <a:off x="2998303" y="4673301"/>
                <a:ext cx="2619607" cy="2097409"/>
              </a:xfrm>
              <a:prstGeom prst="rect">
                <a:avLst/>
              </a:prstGeom>
            </p:spPr>
          </p:pic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969A0F3B-B30E-28E3-6D17-8C2ED526F8CF}"/>
                  </a:ext>
                </a:extLst>
              </p:cNvPr>
              <p:cNvSpPr/>
              <p:nvPr/>
            </p:nvSpPr>
            <p:spPr>
              <a:xfrm>
                <a:off x="2998303" y="4677465"/>
                <a:ext cx="2619607" cy="2286753"/>
              </a:xfrm>
              <a:prstGeom prst="rect">
                <a:avLst/>
              </a:prstGeom>
              <a:noFill/>
              <a:ln w="12700">
                <a:solidFill>
                  <a:srgbClr val="0047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95" name="Group 1094">
            <a:extLst>
              <a:ext uri="{FF2B5EF4-FFF2-40B4-BE49-F238E27FC236}">
                <a16:creationId xmlns:a16="http://schemas.microsoft.com/office/drawing/2014/main" id="{FE4C313B-6E91-BBDE-D8A5-A9641B2218E1}"/>
              </a:ext>
            </a:extLst>
          </p:cNvPr>
          <p:cNvGrpSpPr/>
          <p:nvPr/>
        </p:nvGrpSpPr>
        <p:grpSpPr>
          <a:xfrm>
            <a:off x="4101600" y="1420189"/>
            <a:ext cx="3929621" cy="5261556"/>
            <a:chOff x="4087517" y="4204284"/>
            <a:chExt cx="3929621" cy="526155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7EDBC32-E1A0-0ACA-5E95-095274D3D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86" b="2168"/>
            <a:stretch/>
          </p:blipFill>
          <p:spPr>
            <a:xfrm>
              <a:off x="4329334" y="4929549"/>
              <a:ext cx="3687804" cy="4536291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1094" name="TextBox 1093">
              <a:extLst>
                <a:ext uri="{FF2B5EF4-FFF2-40B4-BE49-F238E27FC236}">
                  <a16:creationId xmlns:a16="http://schemas.microsoft.com/office/drawing/2014/main" id="{46646FBA-1679-8A29-D60F-3739639F5BB4}"/>
                </a:ext>
              </a:extLst>
            </p:cNvPr>
            <p:cNvSpPr txBox="1"/>
            <p:nvPr/>
          </p:nvSpPr>
          <p:spPr>
            <a:xfrm>
              <a:off x="4087517" y="4204284"/>
              <a:ext cx="3695057" cy="7017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457200" algn="ctr">
                <a:lnSpc>
                  <a:spcPct val="110000"/>
                </a:lnSpc>
                <a:spcAft>
                  <a:spcPts val="1200"/>
                </a:spcAft>
              </a:pPr>
              <a:r>
                <a:rPr lang="en-US" sz="1800" b="1">
                  <a:solidFill>
                    <a:srgbClr val="004799"/>
                  </a:solidFill>
                  <a:latin typeface="Source Sans Pro"/>
                  <a:ea typeface="+mn-lt"/>
                  <a:cs typeface="+mn-lt"/>
                </a:rPr>
                <a:t>2. </a:t>
              </a:r>
              <a:r>
                <a:rPr lang="en-US" b="1">
                  <a:solidFill>
                    <a:srgbClr val="004799"/>
                  </a:solidFill>
                  <a:latin typeface="Source Sans Pro"/>
                  <a:ea typeface="+mn-lt"/>
                  <a:cs typeface="+mn-lt"/>
                </a:rPr>
                <a:t>Letter from the Academic Community</a:t>
              </a:r>
              <a:endParaRPr lang="en-GB" sz="1800" b="0">
                <a:solidFill>
                  <a:srgbClr val="004799"/>
                </a:solidFill>
                <a:latin typeface="Source Sans Pro"/>
                <a:ea typeface="+mn-lt"/>
                <a:cs typeface="+mn-lt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742158A-0DF0-627C-BAB9-BC283274DC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479" y="3609052"/>
            <a:ext cx="2013968" cy="2528454"/>
          </a:xfrm>
          <a:prstGeom prst="rect">
            <a:avLst/>
          </a:prstGeom>
          <a:ln>
            <a:solidFill>
              <a:srgbClr val="4573C4"/>
            </a:solidFill>
          </a:ln>
        </p:spPr>
      </p:pic>
    </p:spTree>
    <p:extLst>
      <p:ext uri="{BB962C8B-B14F-4D97-AF65-F5344CB8AC3E}">
        <p14:creationId xmlns:p14="http://schemas.microsoft.com/office/powerpoint/2010/main" val="148793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DB31A-354A-5127-D203-EC91CF5FF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15A97-630C-AE75-6947-9D586A1E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FCA0-20EB-2840-9258-EC931D308698}" type="slidenum">
              <a:rPr lang="de-DE" smtClean="0"/>
              <a:pPr/>
              <a:t>28</a:t>
            </a:fld>
            <a:endParaRPr lang="de-DE" b="1"/>
          </a:p>
        </p:txBody>
      </p:sp>
      <p:sp>
        <p:nvSpPr>
          <p:cNvPr id="34" name="Title 4">
            <a:extLst>
              <a:ext uri="{FF2B5EF4-FFF2-40B4-BE49-F238E27FC236}">
                <a16:creationId xmlns:a16="http://schemas.microsoft.com/office/drawing/2014/main" id="{D6B264F5-C45D-61E4-84DF-217BADACEAE6}"/>
              </a:ext>
            </a:extLst>
          </p:cNvPr>
          <p:cNvSpPr txBox="1">
            <a:spLocks/>
          </p:cNvSpPr>
          <p:nvPr/>
        </p:nvSpPr>
        <p:spPr>
          <a:xfrm>
            <a:off x="736600" y="266666"/>
            <a:ext cx="10845800" cy="558408"/>
          </a:xfrm>
          <a:prstGeom prst="rect">
            <a:avLst/>
          </a:prstGeom>
        </p:spPr>
        <p:txBody>
          <a:bodyPr vert="horz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47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en-US" sz="32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Example 2: </a:t>
            </a:r>
          </a:p>
          <a:p>
            <a:pPr algn="ctr"/>
            <a:r>
              <a:rPr lang="en-US" sz="32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Public Consultation - Postponement of Sector Standards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E5F784-6F9C-11D3-B833-E9FBA1C87E2E}"/>
              </a:ext>
            </a:extLst>
          </p:cNvPr>
          <p:cNvSpPr txBox="1"/>
          <p:nvPr/>
        </p:nvSpPr>
        <p:spPr>
          <a:xfrm>
            <a:off x="4492172" y="8389396"/>
            <a:ext cx="3156712" cy="338554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endParaRPr lang="en-GB" sz="1600">
              <a:latin typeface="Source Sans Pro Light"/>
              <a:ea typeface="Source Sans Pro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B4B04B-D147-CAC9-2FA3-EC1D2E2E91CA}"/>
              </a:ext>
            </a:extLst>
          </p:cNvPr>
          <p:cNvSpPr txBox="1"/>
          <p:nvPr/>
        </p:nvSpPr>
        <p:spPr>
          <a:xfrm>
            <a:off x="469900" y="6495057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Full publication is available: </a:t>
            </a:r>
            <a:r>
              <a:rPr lang="en-US" dirty="0">
                <a:hlinkClick r:id="rId3"/>
              </a:rPr>
              <a:t>Climate &amp; Company website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C8152E-2C8C-B2D5-2E83-440D7A463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6" y="1226065"/>
            <a:ext cx="4063041" cy="52689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60C949-57EA-045F-FE9B-6767C5C87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699" y="1226065"/>
            <a:ext cx="4071751" cy="52689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933297-1903-4704-3138-4100D0F87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450" y="1226065"/>
            <a:ext cx="4071751" cy="52689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44537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9CCA2-B713-E445-5111-A8324A0DF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5C2F7-832C-8C32-B961-20AEF5FB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6FCA0-20EB-2840-9258-EC931D308698}" type="slidenum">
              <a:rPr lang="de-DE" smtClean="0"/>
              <a:pPr/>
              <a:t>29</a:t>
            </a:fld>
            <a:endParaRPr lang="de-DE" b="1"/>
          </a:p>
        </p:txBody>
      </p:sp>
      <p:sp>
        <p:nvSpPr>
          <p:cNvPr id="34" name="Title 4">
            <a:extLst>
              <a:ext uri="{FF2B5EF4-FFF2-40B4-BE49-F238E27FC236}">
                <a16:creationId xmlns:a16="http://schemas.microsoft.com/office/drawing/2014/main" id="{179459F9-8C70-B5AE-60B6-F6A03D2924D7}"/>
              </a:ext>
            </a:extLst>
          </p:cNvPr>
          <p:cNvSpPr txBox="1">
            <a:spLocks/>
          </p:cNvSpPr>
          <p:nvPr/>
        </p:nvSpPr>
        <p:spPr>
          <a:xfrm>
            <a:off x="736600" y="266666"/>
            <a:ext cx="10845800" cy="558408"/>
          </a:xfrm>
          <a:prstGeom prst="rect">
            <a:avLst/>
          </a:prstGeom>
        </p:spPr>
        <p:txBody>
          <a:bodyPr vert="horz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47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en-US" sz="32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Step 2: Joint Open Letter from Academics on Sector-Specific Reporting Standards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6951CD-4164-97D3-9B72-773B993DA737}"/>
              </a:ext>
            </a:extLst>
          </p:cNvPr>
          <p:cNvSpPr txBox="1"/>
          <p:nvPr/>
        </p:nvSpPr>
        <p:spPr>
          <a:xfrm>
            <a:off x="4492172" y="8389396"/>
            <a:ext cx="3156712" cy="338554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endParaRPr lang="en-GB" sz="1600">
              <a:latin typeface="Source Sans Pro Light"/>
              <a:ea typeface="Source Sans Pro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3FE3E-0AB5-0DDA-8CE2-1307E37F80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87" r="8587"/>
          <a:stretch/>
        </p:blipFill>
        <p:spPr>
          <a:xfrm>
            <a:off x="168099" y="1641518"/>
            <a:ext cx="3978679" cy="42081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2CE0A4-801B-B21C-9983-B37A2D85D8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44" r="9244"/>
          <a:stretch/>
        </p:blipFill>
        <p:spPr>
          <a:xfrm>
            <a:off x="4146778" y="1641518"/>
            <a:ext cx="3520772" cy="42081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ED3C1B-1288-6389-717D-54153D9934A8}"/>
              </a:ext>
            </a:extLst>
          </p:cNvPr>
          <p:cNvSpPr txBox="1"/>
          <p:nvPr/>
        </p:nvSpPr>
        <p:spPr>
          <a:xfrm>
            <a:off x="168099" y="1322405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Full letter is publicly available: </a:t>
            </a:r>
            <a:r>
              <a:rPr lang="en-US">
                <a:hlinkClick r:id="rId5"/>
              </a:rPr>
              <a:t>Climate &amp; Company website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CA8069-6E76-E423-4339-E1501053B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613" y="1653158"/>
            <a:ext cx="3865450" cy="5426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9C9CD8-7E03-6B5C-49AD-A64C4381E754}"/>
              </a:ext>
            </a:extLst>
          </p:cNvPr>
          <p:cNvGrpSpPr/>
          <p:nvPr/>
        </p:nvGrpSpPr>
        <p:grpSpPr>
          <a:xfrm>
            <a:off x="6692901" y="1716163"/>
            <a:ext cx="5467465" cy="4570833"/>
            <a:chOff x="6692901" y="1785517"/>
            <a:chExt cx="5467465" cy="45708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6A06E4-0872-EFC9-A0EE-60D7313FE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2902" y="2713257"/>
              <a:ext cx="5229758" cy="327376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Title 4">
              <a:extLst>
                <a:ext uri="{FF2B5EF4-FFF2-40B4-BE49-F238E27FC236}">
                  <a16:creationId xmlns:a16="http://schemas.microsoft.com/office/drawing/2014/main" id="{5DFC91AE-D09C-1C10-44F8-38E4EEA90B6C}"/>
                </a:ext>
              </a:extLst>
            </p:cNvPr>
            <p:cNvSpPr txBox="1">
              <a:spLocks/>
            </p:cNvSpPr>
            <p:nvPr/>
          </p:nvSpPr>
          <p:spPr>
            <a:xfrm>
              <a:off x="6954013" y="1785517"/>
              <a:ext cx="5206353" cy="558408"/>
            </a:xfrm>
            <a:prstGeom prst="rect">
              <a:avLst/>
            </a:prstGeom>
          </p:spPr>
          <p:txBody>
            <a:bodyPr vert="horz" lIns="0" tIns="45720" rIns="9000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i="0" kern="1200">
                  <a:solidFill>
                    <a:srgbClr val="004799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j-cs"/>
                </a:defRPr>
              </a:lvl1pPr>
            </a:lstStyle>
            <a:p>
              <a:pPr algn="ctr"/>
              <a:r>
                <a:rPr lang="en-US" sz="32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In parallel:</a:t>
              </a:r>
            </a:p>
            <a:p>
              <a:pPr algn="ctr"/>
              <a:r>
                <a:rPr lang="en-US" sz="320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Others’ efforts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2FB0EB-F958-7535-828A-39C7AC6DD69B}"/>
                </a:ext>
              </a:extLst>
            </p:cNvPr>
            <p:cNvSpPr txBox="1"/>
            <p:nvPr/>
          </p:nvSpPr>
          <p:spPr>
            <a:xfrm>
              <a:off x="6692901" y="5987018"/>
              <a:ext cx="38520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Full publication is available: </a:t>
              </a:r>
              <a:r>
                <a:rPr lang="en-US">
                  <a:hlinkClick r:id="rId8"/>
                </a:rPr>
                <a:t>website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60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8B10E-7FB2-9D3A-ED87-1544CE6D9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C263C5D-0A44-25B1-DE68-8D34F1E03BC7}"/>
              </a:ext>
            </a:extLst>
          </p:cNvPr>
          <p:cNvSpPr/>
          <p:nvPr/>
        </p:nvSpPr>
        <p:spPr>
          <a:xfrm>
            <a:off x="608680" y="1657837"/>
            <a:ext cx="8578864" cy="2365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Source Sans Pro Light" panose="020B0403030403020204" pitchFamily="34" charset="0"/>
              <a:buChar char="-"/>
            </a:pPr>
            <a:endParaRPr lang="en-GB">
              <a:solidFill>
                <a:schemeClr val="tx1"/>
              </a:solidFill>
              <a:effectLst/>
              <a:latin typeface="Calibri" panose="020F0502020204030204" pitchFamily="34" charset="0"/>
              <a:ea typeface="Source Sans Pro" panose="020B0503030403020204" pitchFamily="34" charset="0"/>
              <a:cs typeface="Source Sans Pro" panose="020B0503030403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82BB31-8CB5-7DE8-3FB2-F4A30DDF5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3" y="294454"/>
            <a:ext cx="2600427" cy="1191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0200E6-6CFF-380B-B016-B95E8B973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818" y="294454"/>
            <a:ext cx="6217523" cy="35029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43CC47E-5406-27BE-7872-9EDB48BE925B}"/>
              </a:ext>
            </a:extLst>
          </p:cNvPr>
          <p:cNvGrpSpPr/>
          <p:nvPr/>
        </p:nvGrpSpPr>
        <p:grpSpPr>
          <a:xfrm>
            <a:off x="479587" y="1840350"/>
            <a:ext cx="7154009" cy="2408630"/>
            <a:chOff x="227145" y="3379767"/>
            <a:chExt cx="8617967" cy="29720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15FE656-0171-5194-9A0C-10129BF75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145" y="3379767"/>
              <a:ext cx="4355613" cy="29720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5F640C-C927-47D6-0ED1-20771BA0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23379" y="3379767"/>
              <a:ext cx="2106997" cy="29720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384BAC-7FEE-4A4C-1C98-893B204E2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0376" y="3379767"/>
              <a:ext cx="2114736" cy="290561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69830D6-F1EB-AD70-EE25-1660CFE5F2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587" y="4377639"/>
            <a:ext cx="7082193" cy="240863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C14E2C1-0F87-F7F7-1808-7DAE393BF027}"/>
              </a:ext>
            </a:extLst>
          </p:cNvPr>
          <p:cNvGrpSpPr/>
          <p:nvPr/>
        </p:nvGrpSpPr>
        <p:grpSpPr>
          <a:xfrm>
            <a:off x="8341983" y="4377639"/>
            <a:ext cx="3370430" cy="2319409"/>
            <a:chOff x="8609789" y="3635371"/>
            <a:chExt cx="3370430" cy="231940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174542B-2F67-B426-9624-644EF150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09789" y="3635371"/>
              <a:ext cx="1650874" cy="23194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A9D339-65A9-A3C8-34BD-27BF4B142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15000" y="3638550"/>
              <a:ext cx="1665219" cy="23162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87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49550-CD0E-3404-CA02-17FF782B9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AA924-E627-D9F6-F53A-3D888168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57043" y="6318772"/>
            <a:ext cx="2743200" cy="365125"/>
          </a:xfrm>
        </p:spPr>
        <p:txBody>
          <a:bodyPr/>
          <a:lstStyle/>
          <a:p>
            <a:fld id="{D3A6FCA0-20EB-2840-9258-EC931D308698}" type="slidenum">
              <a:rPr lang="de-DE" smtClean="0"/>
              <a:pPr/>
              <a:t>30</a:t>
            </a:fld>
            <a:endParaRPr lang="de-DE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EEF6D2-1754-CFEC-9DDC-A00A37EDAB69}"/>
              </a:ext>
            </a:extLst>
          </p:cNvPr>
          <p:cNvSpPr txBox="1"/>
          <p:nvPr/>
        </p:nvSpPr>
        <p:spPr>
          <a:xfrm>
            <a:off x="4492172" y="8389396"/>
            <a:ext cx="3156712" cy="338554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endParaRPr lang="en-GB" sz="1600">
              <a:latin typeface="Source Sans Pro Light"/>
              <a:ea typeface="Source Sans Pro Ligh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CB93FC-F735-077B-E19C-16B0A8589C01}"/>
              </a:ext>
            </a:extLst>
          </p:cNvPr>
          <p:cNvGrpSpPr/>
          <p:nvPr/>
        </p:nvGrpSpPr>
        <p:grpSpPr>
          <a:xfrm>
            <a:off x="242443" y="796104"/>
            <a:ext cx="5998806" cy="4217561"/>
            <a:chOff x="6096000" y="2342367"/>
            <a:chExt cx="5998806" cy="42175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ECF50A-6DB8-E8DD-8DED-4AC016F2A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342367"/>
              <a:ext cx="5939731" cy="391262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833DF3-E648-23E9-2953-A116E83716AB}"/>
                </a:ext>
              </a:extLst>
            </p:cNvPr>
            <p:cNvSpPr txBox="1"/>
            <p:nvPr/>
          </p:nvSpPr>
          <p:spPr>
            <a:xfrm>
              <a:off x="6155076" y="6190596"/>
              <a:ext cx="5939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Full press release is available: </a:t>
              </a:r>
              <a:r>
                <a:rPr lang="en-US" dirty="0">
                  <a:hlinkClick r:id="rId4"/>
                </a:rPr>
                <a:t>website European Parliament</a:t>
              </a:r>
              <a:endParaRPr lang="en-US" dirty="0"/>
            </a:p>
          </p:txBody>
        </p:sp>
      </p:grpSp>
      <p:sp>
        <p:nvSpPr>
          <p:cNvPr id="16" name="Title 4">
            <a:extLst>
              <a:ext uri="{FF2B5EF4-FFF2-40B4-BE49-F238E27FC236}">
                <a16:creationId xmlns:a16="http://schemas.microsoft.com/office/drawing/2014/main" id="{36C80EE6-A683-47CD-8922-0E6A2D8B4DA9}"/>
              </a:ext>
            </a:extLst>
          </p:cNvPr>
          <p:cNvSpPr txBox="1">
            <a:spLocks/>
          </p:cNvSpPr>
          <p:nvPr/>
        </p:nvSpPr>
        <p:spPr>
          <a:xfrm>
            <a:off x="609131" y="226264"/>
            <a:ext cx="5206353" cy="558408"/>
          </a:xfrm>
          <a:prstGeom prst="rect">
            <a:avLst/>
          </a:prstGeom>
        </p:spPr>
        <p:txBody>
          <a:bodyPr vert="horz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47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en-US" sz="320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Final decision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1A461D-61F4-9CF2-FC7E-D9A52C25506B}"/>
              </a:ext>
            </a:extLst>
          </p:cNvPr>
          <p:cNvSpPr txBox="1"/>
          <p:nvPr/>
        </p:nvSpPr>
        <p:spPr>
          <a:xfrm>
            <a:off x="-154418" y="5318605"/>
            <a:ext cx="6092868" cy="1144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0000"/>
              </a:lnSpc>
              <a:spcAft>
                <a:spcPts val="1200"/>
              </a:spcAft>
            </a:pPr>
            <a:r>
              <a:rPr lang="en-US" b="1" dirty="0">
                <a:solidFill>
                  <a:srgbClr val="004799"/>
                </a:solidFill>
                <a:latin typeface="Source Sans Pro"/>
                <a:ea typeface="+mn-lt"/>
                <a:cs typeface="+mn-lt"/>
              </a:rPr>
              <a:t>1. Postponement of sector standards, </a:t>
            </a:r>
            <a:r>
              <a:rPr lang="en-US" b="1" u="sng" dirty="0">
                <a:solidFill>
                  <a:srgbClr val="004799"/>
                </a:solidFill>
                <a:latin typeface="Source Sans Pro"/>
                <a:ea typeface="+mn-lt"/>
                <a:cs typeface="+mn-lt"/>
              </a:rPr>
              <a:t>BUT</a:t>
            </a:r>
          </a:p>
          <a:p>
            <a:pPr marL="457200">
              <a:lnSpc>
                <a:spcPct val="110000"/>
              </a:lnSpc>
              <a:spcAft>
                <a:spcPts val="1200"/>
              </a:spcAft>
            </a:pPr>
            <a:r>
              <a:rPr lang="en-US" sz="1800" b="1" dirty="0">
                <a:solidFill>
                  <a:srgbClr val="004799"/>
                </a:solidFill>
                <a:latin typeface="Source Sans Pro"/>
                <a:ea typeface="+mn-lt"/>
                <a:cs typeface="+mn-lt"/>
              </a:rPr>
              <a:t>2. Additional a</a:t>
            </a:r>
            <a:r>
              <a:rPr lang="en-US" b="1" dirty="0">
                <a:solidFill>
                  <a:srgbClr val="004799"/>
                </a:solidFill>
                <a:latin typeface="Source Sans Pro"/>
                <a:ea typeface="+mn-lt"/>
                <a:cs typeface="+mn-lt"/>
              </a:rPr>
              <a:t>mendments </a:t>
            </a:r>
            <a:r>
              <a:rPr lang="en-US" dirty="0">
                <a:solidFill>
                  <a:srgbClr val="004799"/>
                </a:solidFill>
                <a:latin typeface="Source Sans Pro"/>
                <a:ea typeface="+mn-lt"/>
                <a:cs typeface="+mn-lt"/>
              </a:rPr>
              <a:t>(to adopt 8 sector-specific standards as soon as each is ready)</a:t>
            </a:r>
            <a:endParaRPr lang="en-GB" sz="1800" dirty="0">
              <a:solidFill>
                <a:srgbClr val="004799"/>
              </a:solidFill>
              <a:latin typeface="Source Sans Pro"/>
              <a:ea typeface="+mn-lt"/>
              <a:cs typeface="+mn-lt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AF0ACED-9484-58E2-A05C-92A7602E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048" y="222772"/>
            <a:ext cx="5364163" cy="609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496D9C-6A35-27D6-C35A-A943F612D07B}"/>
              </a:ext>
            </a:extLst>
          </p:cNvPr>
          <p:cNvSpPr txBox="1"/>
          <p:nvPr/>
        </p:nvSpPr>
        <p:spPr>
          <a:xfrm>
            <a:off x="6544048" y="6265896"/>
            <a:ext cx="5364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Full report is available: </a:t>
            </a:r>
            <a:r>
              <a:rPr lang="en-US">
                <a:hlinkClick r:id="rId6"/>
              </a:rPr>
              <a:t>website European Parliament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8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9FB7F-502B-41CB-4DB1-462A61D4E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38E0-69C9-8AC9-E67E-A638E4FF9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>
                <a:latin typeface="Source Sans Pro"/>
                <a:ea typeface="Source Sans Pro"/>
              </a:rPr>
              <a:t>How do we build on each others' work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6CE3A-91CC-DF2D-C2FE-7BED3F83BB38}"/>
              </a:ext>
            </a:extLst>
          </p:cNvPr>
          <p:cNvSpPr txBox="1"/>
          <p:nvPr/>
        </p:nvSpPr>
        <p:spPr>
          <a:xfrm>
            <a:off x="303325" y="1130088"/>
            <a:ext cx="11392703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A Double Edged Sword: Real Effects of SASB Materiality Classifications</a:t>
            </a: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141CD-B2C4-04E3-826F-DE6E65A3D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00" y="1672131"/>
            <a:ext cx="3551047" cy="500472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B72E6E-C83F-CD5D-1333-E6FCB34DE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711" y="1672131"/>
            <a:ext cx="4498562" cy="237169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10DBFD-FCE1-72E2-2CEC-46861111E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493" y="4114810"/>
            <a:ext cx="4514780" cy="255662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4F51B0-BCCB-5D0A-05EB-22A13083B1E4}"/>
              </a:ext>
            </a:extLst>
          </p:cNvPr>
          <p:cNvSpPr txBox="1"/>
          <p:nvPr/>
        </p:nvSpPr>
        <p:spPr>
          <a:xfrm>
            <a:off x="8558719" y="1914207"/>
            <a:ext cx="374010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Conclusions with policy implications</a:t>
            </a:r>
            <a:r>
              <a:rPr lang="en-US" dirty="0">
                <a:highlight>
                  <a:srgbClr val="C1F0C7"/>
                </a:highlight>
              </a:rPr>
              <a:t>:</a:t>
            </a: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	</a:t>
            </a:r>
          </a:p>
          <a:p>
            <a:endParaRPr lang="en-US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Blind spot of financially immaterial issues. 	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Investors' preferences for material sustainability topics are not static -&gt; </a:t>
            </a:r>
            <a:r>
              <a:rPr lang="en-US" sz="2000" b="1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dynamic materiality</a:t>
            </a: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	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Financial materiality (e.g. by SEC, ISSB) is not enough to solve current global challenges, and can even create (new) problems.</a:t>
            </a:r>
          </a:p>
        </p:txBody>
      </p:sp>
    </p:spTree>
    <p:extLst>
      <p:ext uri="{BB962C8B-B14F-4D97-AF65-F5344CB8AC3E}">
        <p14:creationId xmlns:p14="http://schemas.microsoft.com/office/powerpoint/2010/main" val="403725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E4E1A0BA-B260-C9B6-5FD7-A6F113C7BDFF}"/>
              </a:ext>
            </a:extLst>
          </p:cNvPr>
          <p:cNvSpPr txBox="1">
            <a:spLocks/>
          </p:cNvSpPr>
          <p:nvPr/>
        </p:nvSpPr>
        <p:spPr>
          <a:xfrm>
            <a:off x="554350" y="429890"/>
            <a:ext cx="11449050" cy="462482"/>
          </a:xfrm>
          <a:prstGeom prst="rect">
            <a:avLst/>
          </a:prstGeom>
        </p:spPr>
        <p:txBody>
          <a:bodyPr vert="horz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47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en-US"/>
              <a:t>Effect of SASB on material and immaterial sustainability performance (US firms)</a:t>
            </a:r>
            <a:endParaRPr lang="en-US" sz="3200">
              <a:latin typeface="Source Sans Pro Black"/>
              <a:ea typeface="Source Sans Pro Black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A9A01-4B3E-2814-A068-D624992089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5FDDFA-E96A-3423-641F-6481E0712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1749741"/>
            <a:ext cx="8624888" cy="4644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136C5D-F584-1C11-23FA-A4AE7DD15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1749741"/>
            <a:ext cx="8750800" cy="46447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E181AE-C0F3-AFDC-9FE8-280057800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75" y="1749741"/>
            <a:ext cx="11073156" cy="4644709"/>
          </a:xfrm>
          <a:prstGeom prst="rect">
            <a:avLst/>
          </a:prstGeom>
        </p:spPr>
      </p:pic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9DF9E079-EE4D-BAF1-0D40-973C1866A564}"/>
              </a:ext>
            </a:extLst>
          </p:cNvPr>
          <p:cNvSpPr txBox="1">
            <a:spLocks/>
          </p:cNvSpPr>
          <p:nvPr/>
        </p:nvSpPr>
        <p:spPr>
          <a:xfrm>
            <a:off x="554351" y="6394450"/>
            <a:ext cx="9622582" cy="463550"/>
          </a:xfrm>
          <a:prstGeom prst="rect">
            <a:avLst/>
          </a:prstGeom>
        </p:spPr>
        <p:txBody>
          <a:bodyPr vert="horz" lIns="0" tIns="45720" rIns="90000" bIns="4572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>
                <a:latin typeface="Source Sans Pro Light"/>
                <a:ea typeface="Source Sans Pro Light"/>
                <a:cs typeface="+mj-cs"/>
              </a:rPr>
              <a:t>Source: </a:t>
            </a:r>
            <a:r>
              <a:rPr lang="en-US" sz="2400" err="1">
                <a:latin typeface="Source Sans Pro Light"/>
                <a:ea typeface="Source Sans Pro Light"/>
                <a:cs typeface="+mj-cs"/>
              </a:rPr>
              <a:t>Goettsche</a:t>
            </a:r>
            <a:r>
              <a:rPr lang="en-US" sz="2400">
                <a:latin typeface="Source Sans Pro Light"/>
                <a:ea typeface="Source Sans Pro Light"/>
                <a:cs typeface="+mj-cs"/>
              </a:rPr>
              <a:t>, Max and Habermann, Florian and Schiemann, Frank and Spandel, Theresa, Materiality Indications as a Double-Edged Sword: Real Effects of Sustainability Disclosure Standards (March 31, 2023). Available at SSRN: </a:t>
            </a:r>
            <a:r>
              <a:rPr lang="en-US" sz="2400">
                <a:latin typeface="Source Sans Pro Light"/>
                <a:ea typeface="Source Sans Pro Light"/>
                <a:cs typeface="+mj-cs"/>
                <a:hlinkClick r:id="rId6"/>
              </a:rPr>
              <a:t>https://ssrn.com/abstract=4324667</a:t>
            </a:r>
            <a:endParaRPr lang="en-US" sz="2400">
              <a:latin typeface="Source Sans Pro Light"/>
              <a:ea typeface="Source Sans Pro Light"/>
              <a:cs typeface="+mj-cs"/>
            </a:endParaRP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07480CA3-D9A1-A131-0192-C8E675A5D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467" y="5008481"/>
            <a:ext cx="1328763" cy="17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18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CE524-FDD6-A024-EFCB-E4B97BEB6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B271-EABE-3A1E-46D2-FFCD3F5EE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>
                <a:latin typeface="Source Sans Pro"/>
                <a:ea typeface="Source Sans Pro"/>
              </a:rPr>
              <a:t>How do we build on each others' work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9EEED3-1CA5-D2EC-0999-F17CBCF5931B}"/>
              </a:ext>
            </a:extLst>
          </p:cNvPr>
          <p:cNvSpPr txBox="1"/>
          <p:nvPr/>
        </p:nvSpPr>
        <p:spPr>
          <a:xfrm>
            <a:off x="303325" y="1130088"/>
            <a:ext cx="11392703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A Double Edged Sword: Real Effects of SASB Materiality Classifications</a:t>
            </a: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7E72E-2DBC-9F4E-437B-5B1B6ADD0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868" y="1791807"/>
            <a:ext cx="3455440" cy="4869979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BE5EFF1-C5DE-045E-23E6-63B282EE788A}"/>
              </a:ext>
            </a:extLst>
          </p:cNvPr>
          <p:cNvGrpSpPr/>
          <p:nvPr/>
        </p:nvGrpSpPr>
        <p:grpSpPr>
          <a:xfrm>
            <a:off x="6106713" y="1694287"/>
            <a:ext cx="5174577" cy="4967499"/>
            <a:chOff x="7603878" y="637503"/>
            <a:chExt cx="5977702" cy="55130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9789CE-3AAB-7D8F-1A17-A092B733A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4295" y="995755"/>
              <a:ext cx="4389239" cy="5154771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C1618D-407B-7049-2334-B7FB0D699BF9}"/>
                </a:ext>
              </a:extLst>
            </p:cNvPr>
            <p:cNvSpPr txBox="1"/>
            <p:nvPr/>
          </p:nvSpPr>
          <p:spPr>
            <a:xfrm>
              <a:off x="7603878" y="637503"/>
              <a:ext cx="59777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Not yet published, but </a:t>
              </a:r>
              <a:r>
                <a:rPr lang="en-US" dirty="0">
                  <a:hlinkClick r:id="rId5"/>
                </a:rPr>
                <a:t>project page available</a:t>
              </a:r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F6B0AF3-DD9A-F8E2-029B-F3ADD3B5D584}"/>
              </a:ext>
            </a:extLst>
          </p:cNvPr>
          <p:cNvSpPr/>
          <p:nvPr/>
        </p:nvSpPr>
        <p:spPr>
          <a:xfrm>
            <a:off x="6743452" y="3570851"/>
            <a:ext cx="492726" cy="31252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897DAF-E387-26F6-E8FB-8E3E907E3D96}"/>
              </a:ext>
            </a:extLst>
          </p:cNvPr>
          <p:cNvCxnSpPr>
            <a:stCxn id="6" idx="3"/>
          </p:cNvCxnSpPr>
          <p:nvPr/>
        </p:nvCxnSpPr>
        <p:spPr>
          <a:xfrm flipV="1">
            <a:off x="5052308" y="3736622"/>
            <a:ext cx="1596848" cy="490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922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5EB9F-6389-DD26-E7E1-B3942684C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541BC-8175-CECE-CDEE-50080C7E0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Why do we need this cooperation?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1EFE2-7E29-CED3-950F-3C0C0D3B09CA}"/>
              </a:ext>
            </a:extLst>
          </p:cNvPr>
          <p:cNvSpPr txBox="1"/>
          <p:nvPr/>
        </p:nvSpPr>
        <p:spPr>
          <a:xfrm>
            <a:off x="303325" y="1130088"/>
            <a:ext cx="11392703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How you empower us</a:t>
            </a:r>
            <a:endParaRPr lang="en-GB" sz="2000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Your input helps us construct evidence-based arguments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Your insights help us identify new cruxes that require (policy) action or projects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Leverage academic community’s respected reputation – credibility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We need the academic community to speak up</a:t>
            </a:r>
          </a:p>
          <a:p>
            <a:pPr>
              <a:spcAft>
                <a:spcPts val="1200"/>
              </a:spcAft>
            </a:pPr>
            <a:endParaRPr lang="en-US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How we can empower you</a:t>
            </a:r>
            <a:endParaRPr lang="en-GB" sz="2000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We know who needs what, when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Strategy and network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We can help bring insights to a non-academic audience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We can help find new topics to investigate</a:t>
            </a:r>
          </a:p>
        </p:txBody>
      </p:sp>
    </p:spTree>
    <p:extLst>
      <p:ext uri="{BB962C8B-B14F-4D97-AF65-F5344CB8AC3E}">
        <p14:creationId xmlns:p14="http://schemas.microsoft.com/office/powerpoint/2010/main" val="791661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68DA5-28A9-4C64-0AE2-DB510C8FC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AB08-2F7F-CF39-9153-5B0D9849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Discussion: Opportunities and challenges in collaboration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7211F-F31E-46B2-B393-F74F1B879DBF}"/>
              </a:ext>
            </a:extLst>
          </p:cNvPr>
          <p:cNvSpPr txBox="1"/>
          <p:nvPr/>
        </p:nvSpPr>
        <p:spPr>
          <a:xfrm>
            <a:off x="303325" y="1130088"/>
            <a:ext cx="11392703" cy="62478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"How can we strengthen collaboration between academics, think tanks, (and other actors) to ensure sustainability reporting leads to real impact?“</a:t>
            </a:r>
          </a:p>
          <a:p>
            <a:pPr>
              <a:spcAft>
                <a:spcPts val="1200"/>
              </a:spcAft>
            </a:pPr>
            <a:endParaRPr lang="en-US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Your thoughts / questions?</a:t>
            </a:r>
          </a:p>
          <a:p>
            <a:pPr>
              <a:spcAft>
                <a:spcPts val="1200"/>
              </a:spcAft>
            </a:pPr>
            <a:endParaRPr lang="en-GB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Guiding questions on challenges and opportunities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 </a:t>
            </a: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What are the key challenges academics face in making research policy-relevant?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 How can academic institutions better support sustainability reporting efforts?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 How to balance rigorous research with policy influence?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 What are effective strategies for translating research into actionable recommendations?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 How can collaboration improve? What structures or platforms could help?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 Kind of funds? How can research in this area be promoted?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2619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F02B3CC-CBDB-479E-A001-2825C38B59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475" y="1136149"/>
            <a:ext cx="11449045" cy="462482"/>
          </a:xfrm>
          <a:prstGeom prst="rect">
            <a:avLst/>
          </a:prstGeom>
          <a:ln w="3175">
            <a:noFill/>
          </a:ln>
        </p:spPr>
        <p:txBody>
          <a:bodyPr vert="horz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ln>
                  <a:noFill/>
                </a:ln>
                <a:solidFill>
                  <a:srgbClr val="00479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de-DE"/>
              <a:t>HEADLINE IN LOREM IPSUM</a:t>
            </a:r>
            <a:endParaRPr lang="en-US" sz="4800" b="1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790022D-88FD-4C04-9DEF-5519A16B14F4}"/>
              </a:ext>
            </a:extLst>
          </p:cNvPr>
          <p:cNvSpPr txBox="1">
            <a:spLocks/>
          </p:cNvSpPr>
          <p:nvPr/>
        </p:nvSpPr>
        <p:spPr bwMode="gray">
          <a:xfrm>
            <a:off x="193647" y="5123791"/>
            <a:ext cx="2851218" cy="463221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Flexo" pitchFamily="50" charset="0"/>
              <a:buNone/>
              <a:defRPr sz="1400" b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66700" indent="-26670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61975" indent="-28575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33425" indent="-285750" algn="l" defTabSz="89535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64770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4699"/>
              </a:buClr>
              <a:buSzTx/>
              <a:buFont typeface="Flexo" pitchFamily="50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</a:rPr>
              <a:t>Max Tetteroo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</a:rPr>
              <a:t>Analyst</a:t>
            </a:r>
          </a:p>
        </p:txBody>
      </p:sp>
      <p:sp>
        <p:nvSpPr>
          <p:cNvPr id="2" name="Textplatzhalter 6">
            <a:extLst>
              <a:ext uri="{FF2B5EF4-FFF2-40B4-BE49-F238E27FC236}">
                <a16:creationId xmlns:a16="http://schemas.microsoft.com/office/drawing/2014/main" id="{2D98F721-C8CA-A29F-752E-5E281F0CF8E2}"/>
              </a:ext>
            </a:extLst>
          </p:cNvPr>
          <p:cNvSpPr txBox="1">
            <a:spLocks/>
          </p:cNvSpPr>
          <p:nvPr/>
        </p:nvSpPr>
        <p:spPr bwMode="gray">
          <a:xfrm>
            <a:off x="241322" y="5659885"/>
            <a:ext cx="2851218" cy="463221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Flexo" pitchFamily="50" charset="0"/>
              <a:buNone/>
              <a:defRPr sz="1400" b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66700" indent="-26670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61975" indent="-28575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33425" indent="-285750" algn="l" defTabSz="89535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64770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4699"/>
              </a:buClr>
              <a:buSzTx/>
              <a:buFont typeface="Flexo" pitchFamily="50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</a:rPr>
              <a:t>max@climcom.org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</a:endParaRP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569AB1C2-1D9C-4FDC-AE2B-27024DD1BB95}"/>
              </a:ext>
            </a:extLst>
          </p:cNvPr>
          <p:cNvSpPr txBox="1">
            <a:spLocks/>
          </p:cNvSpPr>
          <p:nvPr/>
        </p:nvSpPr>
        <p:spPr bwMode="gray">
          <a:xfrm>
            <a:off x="9128318" y="5156986"/>
            <a:ext cx="2731477" cy="463221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Flexo" pitchFamily="50" charset="0"/>
              <a:buNone/>
              <a:defRPr sz="1400" b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66700" indent="-26670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61975" indent="-28575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33425" indent="-285750" algn="l" defTabSz="89535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64770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4699"/>
              </a:buClr>
              <a:buSzTx/>
              <a:buFont typeface="Flexo" pitchFamily="50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www.climateandcompany.org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</a:endParaRP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AA85A903-C26D-B197-6749-70E6B1F39517}"/>
              </a:ext>
            </a:extLst>
          </p:cNvPr>
          <p:cNvSpPr txBox="1">
            <a:spLocks/>
          </p:cNvSpPr>
          <p:nvPr/>
        </p:nvSpPr>
        <p:spPr bwMode="gray">
          <a:xfrm>
            <a:off x="9106416" y="5912578"/>
            <a:ext cx="2891937" cy="463221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Flexo" pitchFamily="50" charset="0"/>
              <a:buNone/>
              <a:defRPr sz="1400" b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66700" indent="-26670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61975" indent="-28575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33425" indent="-285750" algn="l" defTabSz="89535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64770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4699"/>
              </a:buClr>
              <a:buSzTx/>
              <a:buFont typeface="Flexo" pitchFamily="50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</a:rPr>
              <a:t>linkedin.com/company/climate-and-company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0BCFC57-D82A-8381-7342-FD52D25EB444}"/>
              </a:ext>
            </a:extLst>
          </p:cNvPr>
          <p:cNvGrpSpPr/>
          <p:nvPr/>
        </p:nvGrpSpPr>
        <p:grpSpPr>
          <a:xfrm>
            <a:off x="9019481" y="4603603"/>
            <a:ext cx="232917" cy="232917"/>
            <a:chOff x="1566250" y="5314384"/>
            <a:chExt cx="325925" cy="325925"/>
          </a:xfrm>
        </p:grpSpPr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8722A29B-6ED9-1C89-9A86-01258493C2A6}"/>
                </a:ext>
              </a:extLst>
            </p:cNvPr>
            <p:cNvSpPr/>
            <p:nvPr userDrawn="1"/>
          </p:nvSpPr>
          <p:spPr>
            <a:xfrm>
              <a:off x="1566250" y="5314384"/>
              <a:ext cx="325925" cy="325925"/>
            </a:xfrm>
            <a:prstGeom prst="ellipse">
              <a:avLst/>
            </a:prstGeom>
            <a:solidFill>
              <a:srgbClr val="004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1979A40-DF57-2224-1875-7F02FB6AF3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658486" y="5400644"/>
              <a:ext cx="148431" cy="141580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4689D40-1A70-91E2-87B6-E9FB838E18D4}"/>
              </a:ext>
            </a:extLst>
          </p:cNvPr>
          <p:cNvGrpSpPr/>
          <p:nvPr/>
        </p:nvGrpSpPr>
        <p:grpSpPr>
          <a:xfrm>
            <a:off x="9019481" y="3964469"/>
            <a:ext cx="232917" cy="232917"/>
            <a:chOff x="2038683" y="5314384"/>
            <a:chExt cx="325925" cy="325925"/>
          </a:xfrm>
        </p:grpSpPr>
        <p:sp>
          <p:nvSpPr>
            <p:cNvPr id="12" name="Oval 24">
              <a:extLst>
                <a:ext uri="{FF2B5EF4-FFF2-40B4-BE49-F238E27FC236}">
                  <a16:creationId xmlns:a16="http://schemas.microsoft.com/office/drawing/2014/main" id="{081FD666-26C9-B396-E9BC-032F6DBE4985}"/>
                </a:ext>
              </a:extLst>
            </p:cNvPr>
            <p:cNvSpPr/>
            <p:nvPr userDrawn="1"/>
          </p:nvSpPr>
          <p:spPr>
            <a:xfrm>
              <a:off x="2038683" y="5314384"/>
              <a:ext cx="325925" cy="325925"/>
            </a:xfrm>
            <a:prstGeom prst="ellipse">
              <a:avLst/>
            </a:prstGeom>
            <a:solidFill>
              <a:srgbClr val="004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36A67A4-868E-4C8F-DE34-5B4DE4D58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109600" y="5386589"/>
              <a:ext cx="185565" cy="18556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7F0DC64-4E65-BF42-E355-4EBB07E95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9481" y="3751719"/>
            <a:ext cx="2591573" cy="118756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629BB0-9B2E-4A4A-0AE5-5F299894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4799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C0BEBF-422B-E7CC-8BA6-492975C9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004799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A098B6-E5E9-D1E1-DE9F-0DF414FBB5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r="7152"/>
          <a:stretch/>
        </p:blipFill>
        <p:spPr>
          <a:xfrm>
            <a:off x="767577" y="3173558"/>
            <a:ext cx="1703358" cy="1905159"/>
          </a:xfrm>
          <a:prstGeom prst="rect">
            <a:avLst/>
          </a:prstGeom>
        </p:spPr>
      </p:pic>
      <p:sp>
        <p:nvSpPr>
          <p:cNvPr id="3" name="Titel 7">
            <a:extLst>
              <a:ext uri="{FF2B5EF4-FFF2-40B4-BE49-F238E27FC236}">
                <a16:creationId xmlns:a16="http://schemas.microsoft.com/office/drawing/2014/main" id="{EB97F59C-3032-16AD-667D-81A71F113E0A}"/>
              </a:ext>
            </a:extLst>
          </p:cNvPr>
          <p:cNvSpPr txBox="1">
            <a:spLocks/>
          </p:cNvSpPr>
          <p:nvPr/>
        </p:nvSpPr>
        <p:spPr>
          <a:xfrm>
            <a:off x="767577" y="1816799"/>
            <a:ext cx="8461375" cy="728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4FF8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Thank you!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4101E2-C6ED-585E-AE6F-00DA9081468C}"/>
              </a:ext>
            </a:extLst>
          </p:cNvPr>
          <p:cNvGrpSpPr/>
          <p:nvPr/>
        </p:nvGrpSpPr>
        <p:grpSpPr>
          <a:xfrm>
            <a:off x="2225613" y="3204455"/>
            <a:ext cx="2057446" cy="2011324"/>
            <a:chOff x="2410713" y="3153335"/>
            <a:chExt cx="2057446" cy="20113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F0E330-C93D-0553-F5E6-4667EAB37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800" y="3153335"/>
              <a:ext cx="1703359" cy="1988787"/>
            </a:xfrm>
            <a:prstGeom prst="rect">
              <a:avLst/>
            </a:prstGeom>
          </p:spPr>
        </p:pic>
        <p:grpSp>
          <p:nvGrpSpPr>
            <p:cNvPr id="17" name="Gruppieren 6">
              <a:extLst>
                <a:ext uri="{FF2B5EF4-FFF2-40B4-BE49-F238E27FC236}">
                  <a16:creationId xmlns:a16="http://schemas.microsoft.com/office/drawing/2014/main" id="{27AA56CD-BADE-2CA1-66E0-D02F6D4683F1}"/>
                </a:ext>
              </a:extLst>
            </p:cNvPr>
            <p:cNvGrpSpPr/>
            <p:nvPr/>
          </p:nvGrpSpPr>
          <p:grpSpPr>
            <a:xfrm>
              <a:off x="2410713" y="4645778"/>
              <a:ext cx="562210" cy="518881"/>
              <a:chOff x="1566250" y="5314384"/>
              <a:chExt cx="325925" cy="325925"/>
            </a:xfrm>
          </p:grpSpPr>
          <p:sp>
            <p:nvSpPr>
              <p:cNvPr id="18" name="Oval 10">
                <a:extLst>
                  <a:ext uri="{FF2B5EF4-FFF2-40B4-BE49-F238E27FC236}">
                    <a16:creationId xmlns:a16="http://schemas.microsoft.com/office/drawing/2014/main" id="{A590D0FA-02E3-EC2C-BAA3-24ED2FA521E4}"/>
                  </a:ext>
                </a:extLst>
              </p:cNvPr>
              <p:cNvSpPr/>
              <p:nvPr userDrawn="1"/>
            </p:nvSpPr>
            <p:spPr>
              <a:xfrm>
                <a:off x="1566250" y="5314384"/>
                <a:ext cx="325925" cy="325925"/>
              </a:xfrm>
              <a:prstGeom prst="ellipse">
                <a:avLst/>
              </a:prstGeom>
              <a:solidFill>
                <a:srgbClr val="0047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Grafik 9">
                <a:extLst>
                  <a:ext uri="{FF2B5EF4-FFF2-40B4-BE49-F238E27FC236}">
                    <a16:creationId xmlns:a16="http://schemas.microsoft.com/office/drawing/2014/main" id="{C368C182-8F2A-E2DF-E5AB-0D68A8FEF3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658486" y="5400644"/>
                <a:ext cx="148431" cy="141580"/>
              </a:xfrm>
              <a:prstGeom prst="rect">
                <a:avLst/>
              </a:prstGeom>
            </p:spPr>
          </p:pic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3D753CB-DACF-806F-B3AD-EBA1CF6BDF3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90" y="1639331"/>
            <a:ext cx="2071687" cy="20716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CDAFA8-D0B0-A7AA-C2FB-0FA770A1C8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185" y="1921338"/>
            <a:ext cx="2747962" cy="14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92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C1007-E152-DCA5-E241-E9A981097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B26122-E6A3-0C26-31FE-9EF1D00D9815}"/>
              </a:ext>
            </a:extLst>
          </p:cNvPr>
          <p:cNvSpPr/>
          <p:nvPr/>
        </p:nvSpPr>
        <p:spPr>
          <a:xfrm>
            <a:off x="608680" y="1657837"/>
            <a:ext cx="8578864" cy="2365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Source Sans Pro Light" panose="020B0403030403020204" pitchFamily="34" charset="0"/>
              <a:buChar char="-"/>
            </a:pPr>
            <a:endParaRPr lang="en-GB">
              <a:solidFill>
                <a:schemeClr val="tx1"/>
              </a:solidFill>
              <a:effectLst/>
              <a:latin typeface="Calibri" panose="020F0502020204030204" pitchFamily="34" charset="0"/>
              <a:ea typeface="Source Sans Pro" panose="020B0503030403020204" pitchFamily="34" charset="0"/>
              <a:cs typeface="Source Sans Pro" panose="020B0503030403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C5D57C-8EDF-ABE4-C06A-8C404EC10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3" y="294454"/>
            <a:ext cx="2600427" cy="11916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FFE310-B5FC-AC06-5D0E-7471B03D4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639" y="722554"/>
            <a:ext cx="7624240" cy="571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7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26A7C-0E2E-2CD5-A8A1-BB5468711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AC87-EFBF-5487-813B-B8313EA4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Today’s objective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D4BDAA-415B-6BC4-8A55-C3837262E6AD}"/>
              </a:ext>
            </a:extLst>
          </p:cNvPr>
          <p:cNvSpPr txBox="1"/>
          <p:nvPr/>
        </p:nvSpPr>
        <p:spPr>
          <a:xfrm>
            <a:off x="303325" y="1130088"/>
            <a:ext cx="11502595" cy="36317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Explore how academics can shape policy, through: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strategic and technical writing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collaboration with others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Gain insights, on: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effective communication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leveraging academic research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using think tanks as channels for policy influence</a:t>
            </a:r>
          </a:p>
        </p:txBody>
      </p:sp>
    </p:spTree>
    <p:extLst>
      <p:ext uri="{BB962C8B-B14F-4D97-AF65-F5344CB8AC3E}">
        <p14:creationId xmlns:p14="http://schemas.microsoft.com/office/powerpoint/2010/main" val="2315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40D82-6EA9-125C-A4DA-1A3E356BD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89A17-59CF-D870-B42B-52E415246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Strategic Writing for Policy Action: 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8802A-3B67-D56D-3EE2-E29111BCDA86}"/>
              </a:ext>
            </a:extLst>
          </p:cNvPr>
          <p:cNvSpPr txBox="1"/>
          <p:nvPr/>
        </p:nvSpPr>
        <p:spPr>
          <a:xfrm>
            <a:off x="303325" y="1130088"/>
            <a:ext cx="11502595" cy="36317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Section 1: Strategic writing for policy action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 marL="457200" indent="-457200">
              <a:spcAft>
                <a:spcPts val="1200"/>
              </a:spcAft>
              <a:buAutoNum type="arabicPeriod"/>
            </a:pPr>
            <a:endParaRPr lang="en-US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Section 2: Examples of cooperation and strategy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endParaRPr lang="en-US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 marL="457200" indent="-457200">
              <a:spcAft>
                <a:spcPts val="1200"/>
              </a:spcAft>
              <a:buAutoNum type="arabicPeriod"/>
            </a:pPr>
            <a:endParaRPr lang="en-US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Section 3: Discussion</a:t>
            </a:r>
            <a:endParaRPr lang="en-US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endParaRPr lang="en-US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562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EBEC6-3039-2122-C9ED-3A7A8C9C9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1345E-E112-DC94-23E3-FF14C1C8C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>
                <a:latin typeface="Source Sans Pro"/>
                <a:ea typeface="Source Sans Pro"/>
              </a:rPr>
              <a:t>Technical Writing Tips: Structure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1F0C93-A4D7-3FAE-059C-B7992B53DD51}"/>
              </a:ext>
            </a:extLst>
          </p:cNvPr>
          <p:cNvGrpSpPr/>
          <p:nvPr/>
        </p:nvGrpSpPr>
        <p:grpSpPr>
          <a:xfrm>
            <a:off x="2958987" y="1790792"/>
            <a:ext cx="6477223" cy="3495663"/>
            <a:chOff x="2463687" y="3012108"/>
            <a:chExt cx="6477223" cy="349566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53643A-BB9A-2206-0193-91412459ABD4}"/>
                </a:ext>
              </a:extLst>
            </p:cNvPr>
            <p:cNvGrpSpPr/>
            <p:nvPr/>
          </p:nvGrpSpPr>
          <p:grpSpPr>
            <a:xfrm>
              <a:off x="2463687" y="3516726"/>
              <a:ext cx="6477223" cy="2991045"/>
              <a:chOff x="2463687" y="3516726"/>
              <a:chExt cx="6477223" cy="299104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2246866-15D4-ECCA-D21F-112B8C552B10}"/>
                  </a:ext>
                </a:extLst>
              </p:cNvPr>
              <p:cNvGrpSpPr/>
              <p:nvPr/>
            </p:nvGrpSpPr>
            <p:grpSpPr>
              <a:xfrm>
                <a:off x="2463687" y="3516726"/>
                <a:ext cx="3492723" cy="2976198"/>
                <a:chOff x="2501677" y="3505412"/>
                <a:chExt cx="3492723" cy="2976198"/>
              </a:xfrm>
            </p:grpSpPr>
            <p:sp>
              <p:nvSpPr>
                <p:cNvPr id="6" name="Isosceles Triangle 5">
                  <a:extLst>
                    <a:ext uri="{FF2B5EF4-FFF2-40B4-BE49-F238E27FC236}">
                      <a16:creationId xmlns:a16="http://schemas.microsoft.com/office/drawing/2014/main" id="{FB918616-2125-4186-36E8-3CA05AD35601}"/>
                    </a:ext>
                  </a:extLst>
                </p:cNvPr>
                <p:cNvSpPr/>
                <p:nvPr/>
              </p:nvSpPr>
              <p:spPr>
                <a:xfrm>
                  <a:off x="2501677" y="3505412"/>
                  <a:ext cx="3492723" cy="2976198"/>
                </a:xfrm>
                <a:prstGeom prst="triangle">
                  <a:avLst/>
                </a:prstGeom>
                <a:solidFill>
                  <a:srgbClr val="4573C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US" sz="2000" b="1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Why</a:t>
                  </a:r>
                </a:p>
                <a:p>
                  <a:pPr algn="ctr"/>
                  <a:r>
                    <a:rPr lang="en-US" sz="2000" b="1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(explanation &amp; evidence)</a:t>
                  </a:r>
                </a:p>
                <a:p>
                  <a:pPr algn="ctr"/>
                  <a:endParaRPr lang="en-US" sz="2000" b="1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  <a:p>
                  <a:pPr algn="ctr"/>
                  <a:r>
                    <a:rPr lang="en-US" sz="2000" b="1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What</a:t>
                  </a:r>
                </a:p>
                <a:p>
                  <a:pPr algn="ctr"/>
                  <a:r>
                    <a:rPr lang="en-US" sz="2000" b="1">
                      <a:latin typeface="Source Sans Pro"/>
                      <a:ea typeface="Source Sans Pro"/>
                    </a:rPr>
                    <a:t>(Conclusion)</a:t>
                  </a:r>
                </a:p>
                <a:p>
                  <a:pPr algn="ctr"/>
                  <a:endParaRPr lang="en-US" sz="2000" b="1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  <a:p>
                  <a:pPr algn="ctr"/>
                  <a:endParaRPr lang="en-US" sz="2000" b="1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FAD62390-9FF7-3169-0F4E-B40C540435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9258" y="5628511"/>
                  <a:ext cx="2454442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49BEDBE-DF1F-5AE6-C7D9-B8BEE78E92E7}"/>
                  </a:ext>
                </a:extLst>
              </p:cNvPr>
              <p:cNvGrpSpPr/>
              <p:nvPr/>
            </p:nvGrpSpPr>
            <p:grpSpPr>
              <a:xfrm>
                <a:off x="5448187" y="3531573"/>
                <a:ext cx="3492723" cy="2976198"/>
                <a:chOff x="5991281" y="3505412"/>
                <a:chExt cx="3492723" cy="2976198"/>
              </a:xfrm>
            </p:grpSpPr>
            <p:sp>
              <p:nvSpPr>
                <p:cNvPr id="14" name="Isosceles Triangle 13">
                  <a:extLst>
                    <a:ext uri="{FF2B5EF4-FFF2-40B4-BE49-F238E27FC236}">
                      <a16:creationId xmlns:a16="http://schemas.microsoft.com/office/drawing/2014/main" id="{A2E94B68-A95B-4577-310C-17EC37BF80D3}"/>
                    </a:ext>
                  </a:extLst>
                </p:cNvPr>
                <p:cNvSpPr/>
                <p:nvPr/>
              </p:nvSpPr>
              <p:spPr>
                <a:xfrm rot="10800000">
                  <a:off x="5991281" y="3505412"/>
                  <a:ext cx="3492723" cy="2976198"/>
                </a:xfrm>
                <a:prstGeom prst="triangle">
                  <a:avLst/>
                </a:prstGeom>
                <a:solidFill>
                  <a:srgbClr val="4573C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  <a:p>
                  <a:pPr algn="ctr"/>
                  <a:endParaRPr lang="en-US" sz="2000" b="1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BF7A28E9-64D8-A39F-817A-541630AE304C}"/>
                    </a:ext>
                  </a:extLst>
                </p:cNvPr>
                <p:cNvGrpSpPr/>
                <p:nvPr/>
              </p:nvGrpSpPr>
              <p:grpSpPr>
                <a:xfrm>
                  <a:off x="6357353" y="3505412"/>
                  <a:ext cx="2763698" cy="2554545"/>
                  <a:chOff x="6357353" y="3505412"/>
                  <a:chExt cx="2763698" cy="2554545"/>
                </a:xfrm>
              </p:grpSpPr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5C1E100B-AABF-2B8D-C788-9A3A5044BA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10421" y="4320411"/>
                    <a:ext cx="2454442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4B1D492-32C5-0CDF-882B-70403D79A9EC}"/>
                      </a:ext>
                    </a:extLst>
                  </p:cNvPr>
                  <p:cNvSpPr txBox="1"/>
                  <p:nvPr/>
                </p:nvSpPr>
                <p:spPr>
                  <a:xfrm>
                    <a:off x="6357353" y="3505412"/>
                    <a:ext cx="2763698" cy="2554545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 anchor="t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rPr>
                      <a:t>What</a:t>
                    </a:r>
                  </a:p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Source Sans Pro"/>
                        <a:ea typeface="Source Sans Pro"/>
                      </a:rPr>
                      <a:t>(Conclusion)</a:t>
                    </a:r>
                  </a:p>
                  <a:p>
                    <a:pPr algn="ctr"/>
                    <a:endParaRPr lang="en-US" sz="2000" b="1">
                      <a:solidFill>
                        <a:schemeClr val="bg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rPr>
                      <a:t>Why</a:t>
                    </a:r>
                  </a:p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rPr>
                      <a:t>(explanation</a:t>
                    </a:r>
                  </a:p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rPr>
                      <a:t> &amp; evidence)</a:t>
                    </a:r>
                  </a:p>
                  <a:p>
                    <a:pPr algn="ctr"/>
                    <a:endParaRPr lang="en-US" sz="2000" b="1">
                      <a:solidFill>
                        <a:schemeClr val="bg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  <a:p>
                    <a:pPr algn="ctr"/>
                    <a:endParaRPr lang="en-US" sz="2000" b="1">
                      <a:solidFill>
                        <a:schemeClr val="bg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</p:grp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F73DF5-A0FE-0B43-AEC3-1B3923889C38}"/>
                </a:ext>
              </a:extLst>
            </p:cNvPr>
            <p:cNvSpPr txBox="1"/>
            <p:nvPr/>
          </p:nvSpPr>
          <p:spPr>
            <a:xfrm>
              <a:off x="2908409" y="3012108"/>
              <a:ext cx="252730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2400" b="1">
                  <a:solidFill>
                    <a:srgbClr val="004799"/>
                  </a:solidFill>
                  <a:highlight>
                    <a:srgbClr val="C1F0C7"/>
                  </a:highlight>
                  <a:latin typeface="Source Sans Pro"/>
                  <a:ea typeface="Source Sans Pro"/>
                  <a:cs typeface="Times New Roman"/>
                </a:rPr>
                <a:t>Academic space</a:t>
              </a:r>
              <a:endParaRPr lang="en-GB" sz="240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E93234-198D-2EC7-2CF2-EEF8FC433A72}"/>
                </a:ext>
              </a:extLst>
            </p:cNvPr>
            <p:cNvSpPr txBox="1"/>
            <p:nvPr/>
          </p:nvSpPr>
          <p:spPr>
            <a:xfrm>
              <a:off x="5956410" y="3012109"/>
              <a:ext cx="252730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2400" b="1">
                  <a:solidFill>
                    <a:srgbClr val="004799"/>
                  </a:solidFill>
                  <a:highlight>
                    <a:srgbClr val="C1F0C7"/>
                  </a:highlight>
                  <a:latin typeface="Source Sans Pro"/>
                  <a:ea typeface="Source Sans Pro"/>
                  <a:cs typeface="Times New Roman"/>
                </a:rPr>
                <a:t>Policy space</a:t>
              </a:r>
              <a:endParaRPr lang="en-GB" sz="240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8D77282-BE3D-23B8-0999-B05E495DBF86}"/>
              </a:ext>
            </a:extLst>
          </p:cNvPr>
          <p:cNvSpPr txBox="1"/>
          <p:nvPr/>
        </p:nvSpPr>
        <p:spPr>
          <a:xfrm>
            <a:off x="303324" y="6360271"/>
            <a:ext cx="9369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Credits to </a:t>
            </a:r>
            <a:r>
              <a:rPr lang="en-US" dirty="0">
                <a:hlinkClick r:id="rId3"/>
              </a:rPr>
              <a:t>Andrew Manasseh</a:t>
            </a:r>
            <a:r>
              <a:rPr lang="en-US" dirty="0"/>
              <a:t>, director and trainer at </a:t>
            </a:r>
            <a:r>
              <a:rPr lang="en-US" dirty="0">
                <a:hlinkClick r:id="rId4"/>
              </a:rPr>
              <a:t>Formative Communications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860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1975A-2041-1833-C745-C9E8FFDB1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C14D-BB1E-F656-14D0-6FEB0877A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>
                <a:latin typeface="Source Sans Pro"/>
                <a:ea typeface="Source Sans Pro"/>
              </a:rPr>
              <a:t>Technical Writing Tips: Plan the briefing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A578BC-C834-FAE8-A7D1-1A66AC693B7B}"/>
              </a:ext>
            </a:extLst>
          </p:cNvPr>
          <p:cNvSpPr txBox="1"/>
          <p:nvPr/>
        </p:nvSpPr>
        <p:spPr>
          <a:xfrm>
            <a:off x="303325" y="1130088"/>
            <a:ext cx="11392703" cy="45550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Aft>
                <a:spcPts val="1200"/>
              </a:spcAft>
              <a:buAutoNum type="arabicPeriod"/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What issue do you want to point out?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Which key words are in your subject line?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What is your lead in sentence?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What is happening now?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Who is involved?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What are the impacts?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What needs to happen now?</a:t>
            </a:r>
            <a:endParaRPr lang="en-GB" sz="2000" b="1" dirty="0">
              <a:solidFill>
                <a:srgbClr val="004799"/>
              </a:solidFill>
              <a:highlight>
                <a:srgbClr val="C1F0C7"/>
              </a:highlight>
              <a:latin typeface="Source Sans Pro"/>
              <a:ea typeface="Source Sans Pro"/>
              <a:cs typeface="Times New Roman"/>
            </a:endParaRP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How much context does your audience really need?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What is your proposal?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What will/should your reader pick up on the first read?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676E8-E145-99A3-449B-22DCCA8FEAB7}"/>
              </a:ext>
            </a:extLst>
          </p:cNvPr>
          <p:cNvSpPr txBox="1"/>
          <p:nvPr/>
        </p:nvSpPr>
        <p:spPr>
          <a:xfrm>
            <a:off x="303324" y="6360271"/>
            <a:ext cx="9369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Credits to </a:t>
            </a:r>
            <a:r>
              <a:rPr lang="en-US" dirty="0">
                <a:hlinkClick r:id="rId3"/>
              </a:rPr>
              <a:t>Andrew Manasseh</a:t>
            </a:r>
            <a:r>
              <a:rPr lang="en-US" dirty="0"/>
              <a:t>, director and trainer at </a:t>
            </a:r>
            <a:r>
              <a:rPr lang="en-US" dirty="0">
                <a:hlinkClick r:id="rId4"/>
              </a:rPr>
              <a:t>Formative Communications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616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EEEB4-D098-2820-3059-56BA4BCD9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0FEA-DE4C-019C-45B7-5939B609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Source Sans Pro"/>
                <a:ea typeface="Source Sans Pro"/>
              </a:rPr>
              <a:t>Technical Writing Tips: Other quick do’s and </a:t>
            </a:r>
            <a:r>
              <a:rPr lang="en-GB" sz="2400" dirty="0" err="1">
                <a:latin typeface="Source Sans Pro"/>
                <a:ea typeface="Source Sans Pro"/>
              </a:rPr>
              <a:t>don’t’s</a:t>
            </a:r>
            <a:endParaRPr lang="en-GB" sz="2400" dirty="0">
              <a:latin typeface="Source Sans Pro"/>
              <a:ea typeface="Source Sans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B5790D-8C9F-1FF3-F558-16D185C6CB17}"/>
              </a:ext>
            </a:extLst>
          </p:cNvPr>
          <p:cNvSpPr txBox="1"/>
          <p:nvPr/>
        </p:nvSpPr>
        <p:spPr>
          <a:xfrm>
            <a:off x="303325" y="1130088"/>
            <a:ext cx="11392703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Use verb infinitives instead of gerund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Tackling the climate crisis, halting deforestation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50"/>
                </a:solidFill>
                <a:latin typeface="Source Sans Pro"/>
                <a:ea typeface="Source Sans Pro"/>
                <a:cs typeface="Times New Roman"/>
              </a:rPr>
              <a:t>To tackle the climate crisis, to halt deforestation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4799"/>
                </a:solidFill>
                <a:highlight>
                  <a:srgbClr val="C1F0C7"/>
                </a:highlight>
                <a:latin typeface="Source Sans Pro"/>
                <a:ea typeface="Source Sans Pro"/>
                <a:cs typeface="Times New Roman"/>
              </a:rPr>
              <a:t>Avoid passive language</a:t>
            </a: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4799"/>
                </a:solidFill>
                <a:latin typeface="Source Sans Pro"/>
                <a:ea typeface="Source Sans Pro"/>
                <a:cs typeface="Times New Roman"/>
              </a:rPr>
              <a:t>Companies are left in the dark by postponing sector standards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50"/>
                </a:solidFill>
                <a:latin typeface="Source Sans Pro"/>
                <a:ea typeface="Source Sans Pro"/>
                <a:cs typeface="Times New Roman"/>
              </a:rPr>
              <a:t>Postponed sector standards leave companies in the dark …</a:t>
            </a: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4799"/>
              </a:solidFill>
              <a:latin typeface="Source Sans Pro"/>
              <a:ea typeface="Source Sans Pro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9461EA-6A17-74A0-7D4F-90D5F9E29028}"/>
              </a:ext>
            </a:extLst>
          </p:cNvPr>
          <p:cNvSpPr txBox="1"/>
          <p:nvPr/>
        </p:nvSpPr>
        <p:spPr>
          <a:xfrm>
            <a:off x="303324" y="6393353"/>
            <a:ext cx="10977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Interested in more strategic writing? </a:t>
            </a:r>
            <a:r>
              <a:rPr lang="en-US" dirty="0">
                <a:hlinkClick r:id="rId3"/>
              </a:rPr>
              <a:t>Andrew Manasseh</a:t>
            </a:r>
            <a:r>
              <a:rPr lang="en-US" dirty="0"/>
              <a:t>, director and trainer at </a:t>
            </a:r>
            <a:r>
              <a:rPr lang="en-US" dirty="0">
                <a:hlinkClick r:id="rId4"/>
              </a:rPr>
              <a:t>Formative Communications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86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K_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BDA0A694B78428F5DCE760FF841AA" ma:contentTypeVersion="17" ma:contentTypeDescription="Create a new document." ma:contentTypeScope="" ma:versionID="1539afc5209623a0ab4e046a61c4408f">
  <xsd:schema xmlns:xsd="http://www.w3.org/2001/XMLSchema" xmlns:xs="http://www.w3.org/2001/XMLSchema" xmlns:p="http://schemas.microsoft.com/office/2006/metadata/properties" xmlns:ns2="cb17b8c7-e8ab-424f-8f8f-774c925beb7e" xmlns:ns3="f648444e-597c-42b9-b2e4-b43d82d8e6db" targetNamespace="http://schemas.microsoft.com/office/2006/metadata/properties" ma:root="true" ma:fieldsID="cfde47d97f14890f44a0b1bb1909effb" ns2:_="" ns3:_="">
    <xsd:import namespace="cb17b8c7-e8ab-424f-8f8f-774c925beb7e"/>
    <xsd:import namespace="f648444e-597c-42b9-b2e4-b43d82d8e6d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7b8c7-e8ab-424f-8f8f-774c925beb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c1edfcf-cecf-4dcd-8be8-bb23401934a6}" ma:internalName="TaxCatchAll" ma:showField="CatchAllData" ma:web="cb17b8c7-e8ab-424f-8f8f-774c925beb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8444e-597c-42b9-b2e4-b43d82d8e6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f122c5a-3ecd-4a3a-a02b-38b97fd741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48444e-597c-42b9-b2e4-b43d82d8e6db">
      <Terms xmlns="http://schemas.microsoft.com/office/infopath/2007/PartnerControls"/>
    </lcf76f155ced4ddcb4097134ff3c332f>
    <TaxCatchAll xmlns="cb17b8c7-e8ab-424f-8f8f-774c925beb7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33B202-AC5D-495A-9E57-F878BD252EB5}">
  <ds:schemaRefs>
    <ds:schemaRef ds:uri="cb17b8c7-e8ab-424f-8f8f-774c925beb7e"/>
    <ds:schemaRef ds:uri="f648444e-597c-42b9-b2e4-b43d82d8e6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C393515-2F10-4A2D-9A36-AE6EB64C2E9D}">
  <ds:schemaRefs>
    <ds:schemaRef ds:uri="21477fee-e84c-4143-a229-4438e2a13069"/>
    <ds:schemaRef ds:uri="cb17b8c7-e8ab-424f-8f8f-774c925beb7e"/>
    <ds:schemaRef ds:uri="d66761fa-c211-4dc5-a48f-0965a675289c"/>
    <ds:schemaRef ds:uri="f648444e-597c-42b9-b2e4-b43d82d8e6d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C103B31-2009-49CD-B5B9-1AF43E6A8C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1599</Words>
  <Application>Microsoft Office PowerPoint</Application>
  <PresentationFormat>Widescreen</PresentationFormat>
  <Paragraphs>300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 Light</vt:lpstr>
      <vt:lpstr>Flexo</vt:lpstr>
      <vt:lpstr>Inter</vt:lpstr>
      <vt:lpstr>Manrope</vt:lpstr>
      <vt:lpstr>Manrope ExtraBold</vt:lpstr>
      <vt:lpstr>Poppins Medium</vt:lpstr>
      <vt:lpstr>Source Sans Pro</vt:lpstr>
      <vt:lpstr>Source Sans Pro Black</vt:lpstr>
      <vt:lpstr>Source Sans Pro Light</vt:lpstr>
      <vt:lpstr>Office Theme</vt:lpstr>
      <vt:lpstr>1_BK_Design</vt:lpstr>
      <vt:lpstr>PowerPoint Presentation</vt:lpstr>
      <vt:lpstr>PowerPoint Presentation</vt:lpstr>
      <vt:lpstr>PowerPoint Presentation</vt:lpstr>
      <vt:lpstr>PowerPoint Presentation</vt:lpstr>
      <vt:lpstr>Strategic Writing for Policy Action: Today’s objective</vt:lpstr>
      <vt:lpstr>Strategic Writing for Policy Action: Agenda</vt:lpstr>
      <vt:lpstr>Technical Writing Tips: Structure</vt:lpstr>
      <vt:lpstr>Technical Writing Tips: Plan the briefing</vt:lpstr>
      <vt:lpstr>Technical Writing Tips: Other quick do’s and don’t’s</vt:lpstr>
      <vt:lpstr>Strategic Writing for Policy Action: Our Approach</vt:lpstr>
      <vt:lpstr>Strategic Writing for Policy Action: Public consultations</vt:lpstr>
      <vt:lpstr>Strategic Writing for Policy Action: Public consultations</vt:lpstr>
      <vt:lpstr>Strategic Writing for Policy Action: Public consultations</vt:lpstr>
      <vt:lpstr>Strategic Writing for Policy Action: Public consultations</vt:lpstr>
      <vt:lpstr>Strategic Writing for Policy Action: Policy briefs</vt:lpstr>
      <vt:lpstr>Strategic Writing for Policy Action: Policy briefs</vt:lpstr>
      <vt:lpstr>Strategic Writing for Policy Action: Policy briefs</vt:lpstr>
      <vt:lpstr>Strategic Writing for Policy Action: Policy briefs</vt:lpstr>
      <vt:lpstr>Strategic Writing for Policy Action: Policy briefs</vt:lpstr>
      <vt:lpstr>Strategic Writing for Policy Action: Reports</vt:lpstr>
      <vt:lpstr>Strategic Writing for Policy Action: Reports</vt:lpstr>
      <vt:lpstr>Strategic Writing for Policy Action: Reports</vt:lpstr>
      <vt:lpstr>Strategic Writing for Policy Action: Reports</vt:lpstr>
      <vt:lpstr>Strategic Writing for Policy Action: Media</vt:lpstr>
      <vt:lpstr>Strategic Writing for Policy Action: Media</vt:lpstr>
      <vt:lpstr>Strategic Writing for Policy Action: Choosing the right format</vt:lpstr>
      <vt:lpstr>PowerPoint Presentation</vt:lpstr>
      <vt:lpstr>PowerPoint Presentation</vt:lpstr>
      <vt:lpstr>PowerPoint Presentation</vt:lpstr>
      <vt:lpstr>PowerPoint Presentation</vt:lpstr>
      <vt:lpstr>How do we build on each others' work</vt:lpstr>
      <vt:lpstr>PowerPoint Presentation</vt:lpstr>
      <vt:lpstr>How do we build on each others' work</vt:lpstr>
      <vt:lpstr>Why do we need this cooperation? </vt:lpstr>
      <vt:lpstr>Discussion: Opportunities and challenges in collaboration</vt:lpstr>
      <vt:lpstr>HEADLINE IN LOREM IPSUM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Max Tetteroo</dc:creator>
  <cp:lastModifiedBy>Max Tetteroo</cp:lastModifiedBy>
  <cp:revision>1</cp:revision>
  <dcterms:created xsi:type="dcterms:W3CDTF">2024-12-01T08:48:59Z</dcterms:created>
  <dcterms:modified xsi:type="dcterms:W3CDTF">2025-01-30T13:09:23Z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0x0101005E2BDA0A694B78428F5DCE760FF841AA</vt:lpwstr>
  </property>
  <property fmtid="{D5CDD505-2E9C-101B-9397-08002B2CF9AE}" pid="3" name="MediaServiceImageTags">
    <vt:lpwstr/>
  </property>
</Properties>
</file>